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2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3.xml" ContentType="application/vnd.openxmlformats-officedocument.presentationml.notesSlide+xml"/>
  <Override PartName="/ppt/ink/ink79.xml" ContentType="application/inkml+xml"/>
  <Override PartName="/ppt/notesSlides/notesSlide4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notesSlides/notesSlide5.xml" ContentType="application/vnd.openxmlformats-officedocument.presentationml.notesSlide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notesSlides/notesSlide6.xml" ContentType="application/vnd.openxmlformats-officedocument.presentationml.notesSlide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notesSlides/notesSlide7.xml" ContentType="application/vnd.openxmlformats-officedocument.presentationml.notesSlide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notesSlides/notesSlide8.xml" ContentType="application/vnd.openxmlformats-officedocument.presentationml.notesSlide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notesSlides/notesSlide9.xml" ContentType="application/vnd.openxmlformats-officedocument.presentationml.notesSlide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notesSlides/notesSlide10.xml" ContentType="application/vnd.openxmlformats-officedocument.presentationml.notesSlide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notesSlides/notesSlide11.xml" ContentType="application/vnd.openxmlformats-officedocument.presentationml.notesSlide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notesSlides/notesSlide12.xml" ContentType="application/vnd.openxmlformats-officedocument.presentationml.notesSlide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notesSlides/notesSlide13.xml" ContentType="application/vnd.openxmlformats-officedocument.presentationml.notesSlide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notesSlides/notesSlide14.xml" ContentType="application/vnd.openxmlformats-officedocument.presentationml.notesSlide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84" r:id="rId2"/>
  </p:sldMasterIdLst>
  <p:notesMasterIdLst>
    <p:notesMasterId r:id="rId28"/>
  </p:notesMasterIdLst>
  <p:handoutMasterIdLst>
    <p:handoutMasterId r:id="rId29"/>
  </p:handoutMasterIdLst>
  <p:sldIdLst>
    <p:sldId id="256" r:id="rId3"/>
    <p:sldId id="314" r:id="rId4"/>
    <p:sldId id="290" r:id="rId5"/>
    <p:sldId id="322" r:id="rId6"/>
    <p:sldId id="259" r:id="rId7"/>
    <p:sldId id="260" r:id="rId8"/>
    <p:sldId id="315" r:id="rId9"/>
    <p:sldId id="261" r:id="rId10"/>
    <p:sldId id="316" r:id="rId11"/>
    <p:sldId id="317" r:id="rId12"/>
    <p:sldId id="262" r:id="rId13"/>
    <p:sldId id="263" r:id="rId14"/>
    <p:sldId id="264" r:id="rId15"/>
    <p:sldId id="278" r:id="rId16"/>
    <p:sldId id="266" r:id="rId17"/>
    <p:sldId id="267" r:id="rId18"/>
    <p:sldId id="268" r:id="rId19"/>
    <p:sldId id="269" r:id="rId20"/>
    <p:sldId id="277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2A85"/>
    <a:srgbClr val="E2661A"/>
    <a:srgbClr val="669900"/>
    <a:srgbClr val="00CC99"/>
    <a:srgbClr val="0066FF"/>
    <a:srgbClr val="0099FF"/>
    <a:srgbClr val="D94B7B"/>
    <a:srgbClr val="5A5A5A"/>
    <a:srgbClr val="FFC000"/>
    <a:srgbClr val="D6D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 autoAdjust="0"/>
    <p:restoredTop sz="85850" autoAdjust="0"/>
  </p:normalViewPr>
  <p:slideViewPr>
    <p:cSldViewPr snapToGrid="0">
      <p:cViewPr>
        <p:scale>
          <a:sx n="119" d="100"/>
          <a:sy n="119" d="100"/>
        </p:scale>
        <p:origin x="244" y="72"/>
      </p:cViewPr>
      <p:guideLst/>
    </p:cSldViewPr>
  </p:slideViewPr>
  <p:notesTextViewPr>
    <p:cViewPr>
      <p:scale>
        <a:sx n="1" d="1"/>
        <a:sy n="1" d="1"/>
      </p:scale>
      <p:origin x="0" y="-2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232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05</a:t>
            </a:r>
            <a:fld id="{11E3BF39-B581-40A2-9746-4E2A9C557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5957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06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10901,'0'6'9164,"1"20"-6941,44 278 2179,-45-304-4387,0-1 0,0 1 0,0 0 0,0-1 0,0 1 1,1 0-1,-1 0 0,0-1 0,0 1 0,0 0 1,0 0-1,0-1 0,1 1 0,-1 0 0,0 0 0,0-1 1,0 1-1,1 0 0,-1 0 0,0 0 0,0 0 1,1-1-1,-1 1 0,0 0 0,0 0 0,1 0 0,-1 0 1,0 0-1,0 0 0,1 0 0,-1 0 0,0-1 1,1 1-1,-1 0 0,0 0 0,1 0 0,-1 1 1,0-1-1,0 0 0,1 0 0,-1 0 0,0 0 0,1 0 1,-1 0-1,0 0 0,0 0 0,1 1 0,-1-1 1,0 0-1,0 0 0,1 0 0,-1 1 0,0-1-15,13-44 151,-8 29-109,-5 12-43,0-1 0,1 0 0,0 0 0,0 0 0,0 1 0,0-1 1,0 1-1,1-1 0,0 1 0,-1-1 0,1 1 0,1 0 0,-1 0 0,0 0 0,1 0 0,0 0 0,-1 0 0,1 1 0,0 0 0,0-1 0,1 1 0,-1 0 0,0 0 0,1 1 0,-1-1 0,1 1 0,-1 0 0,1-1 0,0 2 0,0-1 0,-1 0 0,1 1 0,0 0 0,0 0 0,0 0 0,0 0 0,-1 0 0,1 1 0,0 0 0,0 0 0,0 0 1,0 2 57,0 0 0,0 1-1,0-1 1,0 1 0,-1 0 0,0 0-1,1 1 1,-1-1 0,-1 1 0,1-1-1,-1 1 1,0 0 0,0 0-1,0 0 1,-1 0 0,1 0 0,-1 0-1,-1 0 1,1 1 0,-1-1-1,1 0 1,-2 1 0,1-1 0,-1 0-1,1 0 1,-1 1 0,-1-1-1,1 0 1,-1 0 0,0 0 0,0 0-1,0-1 1,-1 1 0,0-1-1,1 1 1,-2-1 0,1 0 0,0 0-1,-1 0 1,0 0 0,0-1 0,0 1-1,0-1 1,-1 0 0,1-1-1,-1 1 1,0-1 0,1 0 0,-1 0-1,-1 0-56,1-1 33,0 0-1,-1 0 0,1-1 1,0 1-1,0-1 0,-1-1 1,1 1-1,0-1 0,0 0 1,0 0-1,0 0 0,0-1 1,0 1-1,0-1 0,0-1 1,0 1-1,-2-2-32,-29-45-2399,45 18-2840,9 18-4624,0 3-3653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0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0 220 9460,'1'0'455,"-1"0"0,0 0-1,0 0 1,1 1 0,-1-1-1,0 0 1,1 0 0,-1 0-1,0 0 1,0 0 0,1 0 0,-1 0-1,0 0 1,0-1 0,1 1-1,-1 0 1,0 0 0,0 0-1,1 0 1,-1 0 0,0 0-1,0 0 1,1-1 0,-1 1-1,0 0 1,0 0 0,0 0-1,1 0 1,-1-1 0,0 1 0,0 0-1,0 0 1,0-1 0,1 1-1,-1 0-454,9 102 3426,0-1-3194,-9-123-149,-1 11-83,1-1-1,-1 0 1,2 0-1,0 1 1,0-1-1,1 1 0,1-1 1,0 1-1,0 0 1,1 0-1,1 0 1,0 1-1,0-1 1,1 1-1,0 0 1,6-6 0,-10 13 6,1 0 0,-1 1 0,1-1 0,0 1 1,0 0-1,0 0 0,1 0 0,-1 0 0,0 0 1,1 1-1,-1 0 0,1-1 0,-1 1 1,1 1-1,0-1 0,-1 0 0,1 1 0,0 0 1,0 0-7,25 18-4040,-25-14 392,4 1-6566,-3-2-1093</inkml:trace>
  <inkml:trace contextRef="#ctx0" brushRef="#br0" timeOffset="765.442">256 308 12150,'21'16'10063,"30"-16"-8139,-33-1-921,-15 2-965,1 0 1,-1 0 0,0-1 0,1 1-1,-1-1 1,1 0 0,-1 0 0,1 0 0,-1 0-1,0 0 1,1-1 0,-1 0 0,1 1-1,-1-1 1,0 0 0,0-1 0,0 1-1,0-1 1,1 1 0,-2-1 0,1 0 0,0 0-1,0 0 1,-1-1 0,1 1 0,-1 0-1,0-1 1,1 0 0,-1 0 0,-1 1 0,1-1-1,0 0 1,-1 0 0,1-1 0,-1 1-1,0 0 1,0 0 0,0-1 0,-1 1 0,1 0-1,-1-1 1,0 1 0,0-4-39,0 4 25,-1 1 0,0-1 0,0 0 1,0 1-1,0-1 0,0 0 0,-1 1 0,1 0 1,-1-1-1,0 1 0,1 0 0,-1 0 0,0 0 0,0 0 1,-1 0-1,1 0 0,0 1 0,-1-1 0,1 1 0,-1-1 1,1 1-1,-1 0 0,1 0 0,-1 0 0,0 1 0,0-1 1,1 0-1,-1 1 0,0 0 0,0 0 0,0 0 1,0 0-1,1 0 0,-1 0 0,0 1 0,0 0 0,1-1 1,-1 1-1,0 0 0,1 0 0,-1 0 0,0 1 0,1-1 1,0 1-1,-1-1 0,1 1 0,0 0 0,0 0 1,0 0-1,0 0 0,0 0 0,0 0 0,1 1 0,-1-1 1,1 1-26,-3 0 66,0 1 1,0 0 0,1-1-1,0 2 1,0-1 0,0 0-1,0 1 1,1-1 0,-1 1 0,1 0-1,0-1 1,1 1 0,-1 0-1,1 0 1,0 1 0,0-1-1,1 0 1,-1 0 0,1 0 0,0 1-1,1-1 1,-1 0 0,1 0-1,0 0 1,0 0 0,1 0-1,0 0 1,-1 0 0,2 0-1,-1-1 1,0 1 0,1 0 0,0-1-1,0 0 1,0 0 0,1 0-1,-1 0 1,1-1 0,0 1-1,0-1 1,1 0 0,-1 0 0,0 0-1,1-1 1,0 0 0,-1 0-1,1 0 1,0 0 0,0-1-1,0 1 1,0-1 0,1 0-67,57-7-5524,-21-4-8177,-22 3 1282</inkml:trace>
  <inkml:trace contextRef="#ctx0" brushRef="#br0" timeOffset="1394.084">576 209 8292,'4'-2'10714,"4"13"-7120,9 63 141,-4 41-3031,-12-106-590,2-26-65,0-27-41,-2 34-25,-2 1 0,1 0-1,0 0 1,0 0 0,1 0 0,1 0-1,-1 0 1,1 0 0,1 0-1,0 0 1,0 1 0,0 0 0,1-1-1,1 2 1,2-6 17,-6 12-19,0 0 0,0 1 0,0-1-1,0 0 1,0 0 0,0 1 0,1-1 0,-1 1 0,0-1 0,0 1-1,0 0 1,1-1 0,-1 1 0,0 0 0,0 0 0,1 0 0,-1 0-1,0 0 1,0 0 0,1 0 0,-1 0 0,0 0 0,0 1 0,1-1-1,-1 1 1,0-1 0,0 1 0,0-1 0,0 1 0,0-1 0,1 1 0,-1 0-1,-1 0 1,1 0 0,0-1 0,0 1 0,0 0 0,0 0 0,0 0-1,-1 0 1,1 1 0,-1-1 0,1 0 0,0 0 0,-1 0 0,1 1 19,22 56-22,-7 57 25,-5-172 122,-7 32-118,-4 19-23,0-1 1,1 0-1,-1 0 0,1 1 1,1-1-1,0 1 0,-1-1 1,2 1-1,-1-1 0,1 1 1,0 0-1,0 0 0,1 1 1,0-1-1,0 1 0,0-1 1,1 1-1,-1 1 1,4-3 15,-6 6 3,-1 0 1,1 1-1,0-1 1,-1 1 0,1-1-1,0 1 1,0 0 0,0 0-1,-1 0 1,1 0 0,0 0-1,0 0 1,-1 1 0,1-1-1,0 0 1,0 1 0,-1-1-1,1 1 1,0 0 0,-1 0-1,1 0 1,-1 0 0,1 0-1,-1 0 1,1 0 0,-1 0-1,0 0 1,1 0 0,-1 1-1,0-1 1,0 1 0,0-1-1,0 1 1,0-1 0,-1 1-1,1 0 1,0-1 0,-1 1-1,1 1-3,19 68 1223,-7 46-737,-3-127-16483,-5-2 4272</inkml:trace>
  <inkml:trace contextRef="#ctx0" brushRef="#br0" timeOffset="1972.13">1021 265 8868,'9'7'8434,"4"-5"-4135,32-9-3390,-31 3 56,55-17-31,-67 20-928,-1 0 0,1-1-1,-1 1 1,1 0-1,-1 0 1,0 0 0,1-1-1,-1 1 1,0-1-1,0 1 1,0-1 0,0 0-1,0 1 1,0-1-1,-1 0 1,1 1 0,0-1-1,-1 0 1,0 0-1,1 0 1,-1 0 0,0 0-1,0 1 1,0-1-1,0 0 1,0 0 0,0 0-1,-1 0 1,1 0-1,-1 1 1,1-1 0,-1 0-1,0 0 1,1 1-1,-1-1 1,0 0 0,-1 0-6,2 1 49,-1-1 1,0 0-1,0 0 1,0 1 0,0-1-1,0 1 1,0-1-1,-1 1 1,1-1 0,0 1-1,-1 0 1,1 0-1,-1-1 1,1 1 0,-1 0-1,0 1 1,1-1-1,-1 0 1,0 0 0,0 1-1,0-1 1,1 1-1,-1-1 1,0 1 0,0 0-1,0 0 1,0 0-1,0 0 1,0 0 0,0 0-1,0 0 1,1 1-1,-1-1 1,0 1 0,0-1-1,0 1 1,0 0-1,1 0 1,-1 0 0,0 0-1,1 0 1,-1 0-1,0 1-49,-59 63 2216,58-61-2137,0 1 0,0 1 0,1-1 0,-1 0 0,1 0 0,1 1 0,-1-1 0,1 1-1,0 0 1,0-1 0,1 1 0,-1 0 0,1 0 0,0-1 0,1 1 0,0 0 0,0 0 0,0-1-1,0 1 1,1-1 0,0 1 0,0-1 0,1 0 0,-1 0 0,1 0 0,0 0 0,1 0 0,-1 0-1,1-1 1,0 0 0,0 0 0,0 0 0,2 1-79,72 11 106,-30-29-3080,-10-8-4024,-4-10-6045,-23 18 4399</inkml:trace>
  <inkml:trace contextRef="#ctx0" brushRef="#br0" timeOffset="2867.554">1338 185 11941,'9'7'10173,"8"25"-6835,11 138-36,-28-170-3295,1 0-1,-1-1 0,0 1 1,0 0-1,0 0 0,1 0 0,-1 0 1,0 0-1,0-1 0,0 1 1,1 0-1,-1 0 0,0 0 0,0 0 1,1 0-1,-1 0 0,0 0 1,0 0-1,1 0 0,-1 0 0,0 0 1,1 0-1,-1 0 0,0 0 1,0 0-1,1 0 0,-1 0 0,0 0 1,0 0-1,0 1 0,1-1 1,-1 0-1,0 0 0,0 0 0,1 0 1,-1 1-1,0-1 0,0 0 1,0 0-1,0 0 0,1 0 0,-1 1 1,0-1-1,0 0 0,0 0 1,0 1-1,0-1-6,6-25 35,-3-21-62,-3 34 11,0-1-1,0 1 0,2 0 0,-1 0 1,2 0-1,0 0 0,0 0 1,1 1-1,0-1 0,1 1 1,1-2 16,-6 13-11,0-1 1,1 0 0,-1 1 0,0-1 0,1 0 0,-1 1 0,0-1 0,1 1 0,-1-1 0,0 1 0,1-1 0,-1 1 0,1-1 0,-1 1 0,1-1 0,-1 1-1,1-1 1,0 1 0,-1 0 0,1-1 0,-1 1 0,1 0 0,0 0 0,-1 0 0,1-1 0,0 1 0,-1 0 0,1 0 0,0 0 0,-1 0 0,1 0 0,0 0-1,-1 0 1,1 0 0,0 0 0,-1 1 0,1-1 0,0 0 0,-1 0 0,1 0 0,0 1 0,-1-1 0,1 0 0,-1 1 0,1-1 0,-1 1 0,1-1-1,-1 1 1,1-1 0,-1 1 0,1-1 0,-1 1 0,0-1 0,1 1 0,-1-1 0,0 1 0,1 0 0,-1-1 0,0 1 0,0 0 0,1-1 0,-1 1 10,17 50-82,-15-43 99,22 78 29,-22-87-48,-1 1 0,1-1 1,-1 1-1,0-1 1,1 1-1,-1-1 0,0 0 1,0 0-1,1 1 0,-1-1 1,0 0-1,0 0 1,0 0-1,0 0 0,0 0 1,0-1-1,0 1 1,-1 0-1,1 0 0,0-1 1,-1 1-1,1 0 1,-1-1-1,1 1 0,-1 0 1,0-1-1,1 1 0,-1-1 1,0 1-1,0-1 1,0 1-1,0-1 0,0 1 1,0-1-1,-1 1 1,1-1 1,0 2-1,1-8 0,26-90 44,-27 96-42,1 0 0,0 0 0,0 0 1,1 0-1,-1 0 0,0 0 0,1 0 0,-1 0 0,1 0 0,-1 1 0,1-1 0,0 0 1,0 1-1,0 0 0,0-1 0,0 1 0,0 0 0,0 0 0,0 0 0,0 0 0,0 0 0,1 1 1,-1-1-1,0 1 0,1-1 0,-1 1 0,0 0 0,1 0 0,-1 0 0,0 0 0,1 1 1,-1-1-1,0 0 0,1 1 0,-1 0 0,0 0 0,0-1 0,1 1 0,0 1-1,2 3 49,0 0-1,0 0 0,-1 0 1,0 0-1,0 1 0,0 0 1,-1 0-1,0 0 1,0 0-1,-1 0 0,1 1 1,-1-1-1,-1 1 0,1-1 1,-1 1-1,0 0 0,-1-1 1,1 1-1,-1 0 1,-1 3-49,3 12 75,0 4-12,5 25-3127,-2-45-1051,0-9-6675,-2-1-589</inkml:trace>
  <inkml:trace contextRef="#ctx0" brushRef="#br0" timeOffset="3359.097">1822 0 9877,'1'8'8819,"6"16"-5632,3 10-2500,35 221 2654,-44-255-3339,-1-1 1,0 1 0,0 0 0,0-1-1,0 1 1,0 0 0,1-1 0,-1 1 0,0 0-1,0 0 1,0-1 0,1 1 0,-1 0 0,0 0-1,1-1 1,-1 1 0,0 0 0,0 0 0,1 0-1,-1 0 1,0-1 0,1 1 0,-1 0-1,0 0 1,1 0 0,-1 0 0,0 0 0,1 0-1,-1 0 1,1 0 0,-1 0 0,0 0 0,1 0-1,-1 0 1,0 0 0,1 0 0,-1 0 0,0 0-1,1 1 1,-1-1 0,0 0 0,1 0-1,-1 0 1,0 0 0,0 1 0,1-1 0,-1 0-1,0 0 1,0 1 0,1-1 0,-1 0 0,0 1-3,8-36 69,-8 35-67,1-6 10,23-87 67,-24 90-78,1 1 1,0-1-1,0 1 0,0-1 1,0 1-1,1 0 1,-1-1-1,1 1 0,-1 0 1,1 0-1,0 0 1,0 0-1,0 0 0,0 1 1,0-1-1,0 1 1,0-1-1,1 1 0,-1 0 1,0 0-1,1 0 1,-1 0-1,1 0 0,0 0 1,-1 1-1,1-1 1,-1 1-1,1 0 0,0 0 1,-1 0-1,1 0 1,2 0-2,-1 2 82,1 1-1,-1 0 1,0 0 0,0 0 0,0 0 0,0 0 0,-1 1-1,1 0 1,-1-1 0,0 1 0,0 1 0,0-1 0,-1 0-1,1 1 1,-1-1 0,0 1 0,-1 0 0,1-1 0,-1 1-1,0 0 1,0 0 0,0 0 0,-1 0 0,1 0 0,-1 0 0,-1 0-1,1 1 1,-1-1 0,1 0 0,-2-1 0,1 1 0,0 0-1,-1 0 1,0 0 0,0-1 0,0 1 0,-3 2-82,4-3 13,-1-1 0,0 0 0,0 0 0,0 0 1,0 0-1,-1 0 0,1-1 0,-1 1 0,0-1 0,1 0 0,-1 1 1,0-1-1,0 0 0,-1-1 0,1 1 0,0 0 0,0-1 1,-1 0-1,1 0 0,-1 0 0,1 0 0,-1-1 0,0 1 1,1-1-1,-1 0 0,0 0 0,1 0 0,-1 0 0,1-1 0,-1 0 1,1 1-1,-1-1 0,1-1 0,-1 1 0,1 0 0,0-1 1,-1 0-1,1 1 0,0-1 0,0 0 0,0-1 0,1 1 1,-1-1-1,-1 0-13,-2-28-5174,19 1-7578,-3 16 824</inkml:trace>
  <inkml:trace contextRef="#ctx0" brushRef="#br0" timeOffset="3784.109">2148 238 10293,'25'-1'7232,"0"-1"-3823,50-9-1132,-73 11-2266,-1 0 1,1 0-1,0 0 1,0-1 0,0 1-1,-1 0 1,1-1-1,0 1 1,0-1 0,-1 0-1,1 0 1,0 1-1,-1-1 1,1 0-1,-1 0 1,1-1 0,-1 1-1,0 0 1,1 0-1,-1-1 1,0 1 0,0 0-1,0-1 1,0 0-1,0 1 1,0-1 0,0 1-1,-1-1 1,1 0-1,-1 0 1,1 1 0,-1-1-1,0 0 1,1 0-1,-1 0 1,0 1-1,0-1 1,0 0 0,0 0-1,-1 0 1,1 1-1,0-1 1,-1 0 0,1 0-1,-1 1 1,0-1-1,0 0 1,1 1 0,-1-1-1,0 1 1,0-1-1,-1 1 1,1-1-1,0 1 1,0 0 0,-1-1-1,1 1 1,-1 0-1,1 0 1,-1 0 0,1 0-12,-1-1 84,0 0 1,0 0 0,0 0 0,0 0-1,0 0 1,-1 0 0,1 0-1,0 1 1,-1-1 0,1 1 0,-1 0-1,0 0 1,1 0 0,-1 0 0,0 0-1,0 1 1,0-1 0,1 1 0,-1 0-1,0-1 1,0 1 0,0 1-1,0-1 1,0 0 0,1 1 0,-1-1-1,0 1 1,0 0 0,1 0 0,-1 0-1,0 0 1,1 1 0,-1-1-1,1 1 1,0-1 0,-1 1 0,1 0-1,0 0 1,0 0 0,0 0 0,0 0-1,0 0 1,1 1 0,-1-1 0,1 1-1,0-1 1,-1 1 0,1 0-1,0-1 1,0 3-85,-1 2 109,0 0-1,1-1 0,0 1 1,0 0-1,1 0 1,0 0-1,0 0 0,1 0 1,-1-1-1,1 1 1,1 0-1,-1-1 0,1 1 1,1 0-1,-1-1 1,1 0-1,0 0 0,0 0 1,1 0-1,0 0 1,0-1-1,0 1 0,1-1 1,0 0-1,0-1 0,0 1 1,3 2-109,-6-7-168,0 1 0,1-1 0,-1 0 0,0 1 0,0-1 0,0 0 0,0 0 0,0 0 1,0 0-1,0-1 0,0 1 0,0-1 0,0 1 0,0-1 0,0 1 0,0-1 0,0 0 0,0 0 0,0 0 0,0 0 0,-1-1 1,1 1-1,0 0 0,-1-1 0,1 1 0,-1-1 0,0 1 0,1-1 0,0-1 168,24-36-8852,-17 24 2087,1 0-3813</inkml:trace>
  <inkml:trace contextRef="#ctx0" brushRef="#br0" timeOffset="4346.48">2448 149 9684,'12'22'7994,"-3"4"-3731,4 57-1456,-12-69-1991,5 28 75,-8-83-582,2 34-250,-1-2 84,0-1 0,1 0-1,0 0 1,0 1 0,1-1-1,1 0 1,-1 1 0,2-1 0,-1 1-1,1-1 1,1 1 0,-1 0-1,2 0 1,3-5-143,-3 12-32,-1 0 0,1 0 0,0 1 0,0 0-1,0 0 1,0 0 0,0 0 0,0 1 0,1 0 0,-1 0-1,0 1 1,0-1 0,0 1 0,0 0 0,0 0 0,0 1 0,0-1-1,-1 1 1,5 3 32,10 2-2014,6 2-3028,-1-2-4709,-8-2-1636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41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0 186 11653,'3'40'10535,"10"21"-6490,-1-4-2604,2 141 632,-22-186-6110,-3-32-9465,6 8 1310</inkml:trace>
  <inkml:trace contextRef="#ctx0" brushRef="#br0" timeOffset="265.313">46 195 9076,'30'-15'9122,"-4"16"-3586,13 36-1867,-36-32-3606,0 0 1,-1 1-1,0-1 1,0 1-1,0 0 1,-1-1-1,0 1 0,0 0 1,0 0-1,-1 0 1,0 0-1,0 0 0,-1 0 1,1 0-1,-1 0 1,-1-1-1,1 1 0,-1 0 1,-1 2-64,2-5-5,0-1 1,0 0 0,0 0-1,0 1 1,-1-1 0,1 0-1,-1 0 1,1 0 0,-1 0-1,0-1 1,0 1 0,0 0-1,0-1 1,0 1-1,0-1 1,-1 0 0,1 0-1,0 1 1,-1-2 0,1 1-1,0 0 1,-1 0 0,1-1-1,-1 1 1,1-1 0,-1 0-1,0 0 1,1 0 0,-1 0-1,1 0 1,-1-1-1,1 1 1,-1-1 0,1 1-1,-1-1 1,1 0 0,0 0-1,-2-1 5,-2-21-5878,14 8-4934,0 5-924</inkml:trace>
  <inkml:trace contextRef="#ctx0" brushRef="#br0" timeOffset="530.836">255 202 13110,'7'32'8836,"1"1"-4749,19 63-2998,-25-87-702,-3-24-225,1 0 0,1 0 0,0 0 0,1 0 1,0 0-1,1 0 0,1 1 0,0 0 0,1-1 1,2 0-163,-7 14-12,1 0 0,-1 0 1,1 0-1,-1 0 0,1 0 0,0 0 1,0 0-1,-1 0 0,1 0 0,0 0 1,0 0-1,0 1 0,0-1 1,0 0-1,0 1 0,0-1 0,0 1 1,0-1-1,1 1 0,-1-1 1,0 1-1,0 0 0,0 0 0,0-1 1,1 1-1,-1 0 0,0 0 0,0 0 1,0 0-1,1 1 0,-1-1 1,0 0-1,0 0 0,0 1 0,1-1 12,25 14-5834,-6-2-6842,-12-8 2482</inkml:trace>
  <inkml:trace contextRef="#ctx0" brushRef="#br0" timeOffset="972.125">506 210 9076,'-1'0'10638,"-4"1"-4951,-19 17-2950,22-16-2712,0 1 1,0-1-1,1 1 0,-1-1 0,0 1 1,1 0-1,0 0 0,0-1 0,0 1 1,0 0-1,0 0 0,0 0 0,1 0 1,-1 0-1,1 0 0,0 1 0,0-1 0,0 0 1,1 0-1,-1 0 0,1 0 0,-1 0 1,1 0-1,0 0 0,0 0 0,0 0 1,1-1-1,-1 1 0,1 0 0,-1-1 1,1 1-1,0-1 0,0 1 0,0-1 1,0 0-1,1 0 0,-1 0 0,0 0 0,1 0 1,0-1-1,-1 1 0,1-1 0,0 1 1,0-1-1,0 0 0,0 0 0,0-1 1,0 1-1,0 0 0,2-1-25,2 0-56,0 0 0,0-1 0,0 0 1,0 0-1,-1-1 0,1 1 0,0-2 0,-1 1 0,1-1 0,-1 0 0,0 0 0,0 0 0,0-1 1,0 0-1,-1-1 0,0 1 0,1-1 0,-2 0 0,1 0 0,0 0 0,1-4 56,-5 6 36,0-1 1,-1 1-1,1-1 0,-1 1 0,0-1 0,0 1 0,0-1 0,0 1 1,-1 0-1,1-1 0,-1 1 0,0-1 0,0 1 0,0 0 1,0 0-1,-1 0 0,1-1 0,-1 1 0,0 1 0,0-1 0,0 0 1,0 0-1,-1 1 0,1-1 0,-1 1 0,1 0 0,-1 0 1,0 0-1,0 0 0,0 0 0,0 0 0,0 1 0,0 0 0,-2-1-36,-43-12-3424,48 14 3050,-3 1-3417,2 0-4223,0-1-5822</inkml:trace>
  <inkml:trace contextRef="#ctx0" brushRef="#br0" timeOffset="1383.181">789 15 12070,'-1'5'8368,"3"16"-5513,3 3-1699,40 256 3416,-50-274-8854,-7-22-9348,7 7 2537</inkml:trace>
  <inkml:trace contextRef="#ctx0" brushRef="#br0" timeOffset="1648.036">759 193 11781,'38'5'14657,"-1"6"-10588,-12-4-9195,0-1-7748,-17-5 383</inkml:trace>
  <inkml:trace contextRef="#ctx0" brushRef="#br0" timeOffset="1931.42">958 227 11301,'26'4'9761,"0"-2"-5099,-21-2-4528,-1 0 0,1 0 0,-1 0 0,0-1 0,1 0-1,-1 0 1,1 0 0,-1 0 0,0-1 0,0 1 0,0-1 0,0 0 0,0-1-1,0 1 1,0-1 0,-1 0-134,-2 2 4,0-1 1,-1 0-1,0 0 0,1 1 1,-1-1-1,0 0 0,0 0 1,0 0-1,0 0 0,0 1 1,-1-1-1,1 0 0,-1 0 1,1 1-1,-1-1 0,1 0 1,-1 1-1,0-1 0,0 0 0,0 1 1,0-1-1,0 1 0,0-1 1,0 1-1,0 0 0,-1-1 1,1 1-1,0 0 0,-1 0 1,1 0-1,-1 0 0,0 0 1,1 0-1,-1 1 0,0-1 1,1 1-1,-1-1 0,0 1 1,0-1-1,1 1 0,-1 0 1,-1 0-5,-1 0 72,0 1 1,0 0 0,-1 1-1,1-1 1,0 1 0,0 0-1,0 0 1,1 0 0,-1 0-1,0 1 1,1 0 0,0-1-1,-1 1 1,1 0 0,0 1 0,1-1-1,-1 0 1,0 1 0,1 0-1,0-1 1,0 1 0,0 0-1,0 0 1,1 0 0,-1 1-1,1-1 1,0 0 0,1 0-1,-1 1 1,1-1 0,0 0-1,0 1 1,0-1 0,0 1 0,1-1-1,-1 0 1,1 0 0,0 1-1,1-1 1,-1 0 0,1 0-1,0 0 1,0 0 0,0 0-1,0-1 1,1 1 0,0-1-1,-1 1 1,4 1-73,-1-2-322,0 0 0,1-1 0,-1 1-1,1-1 1,0-1 0,0 1 0,0-1 0,0 0 0,-1-1-1,1 1 1,1-1 0,-1 0 0,0 0 0,0-1 0,5-1 321,23-6-5650,-3-4-3727,-11 2-2353</inkml:trace>
  <inkml:trace contextRef="#ctx0" brushRef="#br0" timeOffset="2196.985">1300 171 12678,'-32'-9'10059,"4"14"-5246,25-3-4680,0 0-1,0 0 1,0 0-1,1 1 0,-1-1 1,0 1-1,1 0 0,0-1 1,0 1-1,0 0 1,0 0-1,0 1 0,0-1 1,1 0-1,-1 1 1,1-1-1,0 0 0,0 1 1,0 0-1,1-1 1,-1 1-1,1-1 0,0 2-132,18 82 1284,-17-85-1304,0 0 1,1 0-1,-1 0 1,1 0 0,-1-1-1,1 1 1,-1-1-1,1 1 1,0-1 0,0 1-1,0-1 1,0 0-1,0 0 1,0 0 0,0 0-1,0-1 1,0 1-1,0 0 1,1-1 0,-1 1-1,0-1 1,0 0-1,1 0 1,-1 0 0,0 0-1,1 0 1,-1-1-1,0 1 1,0 0 0,0-1-1,1 0 1,-1 0-1,0 1 1,0-1 0,0 0-1,0-1 1,1 0 19,33-31-4989,-21 5-3860,-8 15 2499,1-2-4607</inkml:trace>
  <inkml:trace contextRef="#ctx0" brushRef="#br0" timeOffset="2602.3">1427 1 11333,'0'13'11223,"7"12"-8149,-4-14-1801,27 146 1633,-19-52-4900,-11-99 472,0-5-2992,0-1-5620,-1-3-1495</inkml:trace>
  <inkml:trace contextRef="#ctx0" brushRef="#br0" timeOffset="2603.3">1408 201 15143,'0'-2'4226,"0"0"112,1 0-1393,4 0-1312,3 0-561,3 0-431,2 0-209,1 1-240,0-1-176,-1 3-352,2 0-1457,3-1 2097,1 6-4658,1-1-3553,1-5-8629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39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168 157 11173,'-17'-6'10416,"-18"7"-7545,32 0-2410,-2-1-314,0 1 1,0 0 0,-1 0-1,1 0 1,0 0 0,0 1 0,0 0-1,1 0 1,-1 1 0,0-1-1,1 1 1,0 0 0,0 0-1,-1 1 1,2-1 0,-1 1-1,0 0 1,1 0 0,0 0-1,0 0 1,0 1 0,0-1-1,1 1 1,-1-1 0,1 1-1,1 0 1,-1 0 0,1 0-1,-1 0 1,1 1 0,1-1-148,-1 1 20,1-1 0,1 1-1,-1-1 1,1 0 0,0 1 0,0-1 0,1 0 0,0 0-1,-1 0 1,2 0 0,-1 0 0,1 0 0,-1 0 0,1-1-1,0 1 1,1-1 0,-1 0 0,1 0 0,0 0 0,0-1 0,0 1-1,1-1 1,-1 0 0,1 0 0,-1 0 0,1-1 0,0 0-1,0 0 1,0 0 0,0 0 0,1-1 0,1 0-20,-3 0-159,1-1 0,-1 0 0,0-1 0,1 1 1,-1-1-1,0 1 0,0-1 0,0-1 0,0 1 0,0-1 1,0 1-1,0-1 0,0 0 0,-1 0 0,1-1 0,-1 1 1,1-1-1,-1 0 0,0 0 0,0 0 159,17-20-5596,-2-3-4410,-8 10-1333</inkml:trace>
  <inkml:trace contextRef="#ctx0" brushRef="#br0" timeOffset="500.624">269 159 11829,'8'-18'9376,"10"10"-4762,-15 7-4513,0 1-1,0 0 0,0 0 1,-1 0-1,1 0 1,0 0-1,0 0 0,0 1 1,-1-1-1,1 1 1,0 0-1,0 0 0,-1 0 1,1 0-1,-1 0 1,1 1-1,-1-1 0,0 1 1,1 0-1,-1 0 0,1 1-100,63 125-130,-52-105-547,-18-29-1023,1 2 1678,0 0 1,0 0 0,-1 1-1,1 0 1,-1 0 0,0 0-1,0 0 1,0 0 0,0 1-1,-1 0 1,1 0 0,-1 0-1,0 0 1,1 1 0,-1-1-1,0 1 1,0 1 0,-2-1 21,3 0 132,1 1 0,-1 0 0,1 0 0,-1 0 0,1 0 0,-1 0 0,1 1 0,-1-1 0,1 1 0,-1 0 0,1 0 0,0 1 0,-1-1 0,1 1 0,0-1 0,0 1 1,0 0-1,0 0 0,1 1 0,-1-1 0,0 0 0,1 1 0,0-1 0,-1 1 0,1 0 0,0 0-132,1-1 62,0 1-1,0-1 1,0 0-1,1 0 1,-1 1 0,1-1-1,-1 0 1,1 0-1,0 1 1,0-1-1,0 1 1,0-1 0,0 0-1,0 1 1,1-1-1,-1 0 1,1 0-1,-1 1 1,1-1 0,0 0-1,0 0 1,0 0-1,0 0 1,1 0 0,-1 0-1,1 0 1,-1 0-1,1 0 1,-1-1-1,1 1 1,0 0 0,0-1-1,0 0 1,0 1-1,0-1 1,0 0 0,0 0-1,0 0 1,0 0-1,1-1 1,-1 1-1,0-1 1,2 1-62,0 0-270,-1 0 0,0 0-1,1-1 1,-1 1 0,1-1 0,-1 0-1,1 0 1,-1 0 0,1 0 0,-1 0-1,1-1 1,-1 0 0,0 0 0,1 0-1,-1 0 1,0 0 0,0-1 0,1 1 0,0-2 270,31-28-6632,-15 8-2440,-7 6-1191</inkml:trace>
  <inkml:trace contextRef="#ctx0" brushRef="#br0" timeOffset="886.049">491 151 11621,'17'31'10094,"-6"27"-8090,-9-44-1210,3 15-376,-1-2 185,-1-58-509,-3 4-212,13-69-274,-12 94 399,1 1 0,-1-1-1,1 1 1,-1-1 0,1 1 0,0-1 0,-1 1-1,1 0 1,0 0 0,0 0 0,0 0-1,0 0 1,0 0 0,0 1 0,0-1-1,0 0 1,0 1 0,0 0 0,1 0-1,-1-1 1,0 1 0,0 0 0,0 1-1,0-1 1,1 0 0,-1 1 0,0-1 0,0 1-1,0 0 1,0-1 0,0 1 0,0 0-1,0 0 1,0 1 0,-1-1 0,1 0-1,0 0 1,-1 1 0,1-1 0,-1 1-1,1 0 1,-1-1 0,1 1-7,5 13 143,0-1 1,-1 1-1,-1-1 1,0 2-1,-1-1 0,-1 0 1,0 1-1,0 11-143,-11-56-17611,6 13 8682</inkml:trace>
  <inkml:trace contextRef="#ctx0" brushRef="#br0" timeOffset="1089.134">721 32 12294,'3'1'3569,"0"2"113,0 3-1073,0 0-1024,2 2-529,-1 1-287,1 0-337,1 1-336,-1 2-336,-1 0-384,1-3-497,0-1-496,-1-1-2160,1-3-2658,0-3-5827</inkml:trace>
  <inkml:trace contextRef="#ctx0" brushRef="#br0" timeOffset="1476.834">879 0 12678,'10'22'7448,"-3"1"-3312,8 49-2171,-9-38-1041,13 40-126,-1 1-3853,-22-79-3555,2 2 670,-3-4-6388</inkml:trace>
  <inkml:trace contextRef="#ctx0" brushRef="#br0" timeOffset="1742.401">846 181 13718,'0'1'3986,"2"-1"144,3 0-1057,3 0-1184,1-1-784,1 1-305,2 0-256,3 0-287,-1 1-113,5 2-337,-1 1-863,1 0-1185,-1 0-1985,0 0-3185,-3-4-7092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37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11189,'2'0'7426,"5"-2"-3842,16-6-1790,-22 7-1130,2-1-544,1 0 1,-1 0 0,1 0 0,0 1 0,0-1 0,-1 1-1,1 0 1,0 0 0,0 0 0,0 1 0,0-1 0,0 1-1,0 0 1,0 0 0,0 0 0,0 1 0,0-1 0,0 1-1,0 0 1,0 0 0,0 1 0,-1-1 0,1 1 0,0-1-1,-1 1 1,1 0 0,-1 1 0,0-1 0,0 1 0,0-1-1,3 4-120,58 151 99,-60-157-846,-10-17 363,-67-43 176,71 59 240,-1 0-1,0-1 1,1 1 0,-1 0-1,0 1 1,0-1 0,0 0-1,0 1 1,1-1 0,-1 1-1,0 0 1,0 0 0,0 0-1,0 1 1,0-1 0,0 1-1,0-1 1,0 1 0,1 0-1,-1 0 1,0 1 0,1-1-1,-1 0 1,1 1 0,-1-1-1,1 1 1,-1 0 0,1 0-1,0 0 1,0 0 0,0 1-32,0-1 70,1 0 1,-1 1-1,1-1 1,0 1 0,0-1-1,0 1 1,0 0 0,1 0-1,-1-1 1,1 1 0,-1 0-1,1 0 1,0 0 0,0-1-1,1 1 1,-1 0-1,0 0 1,1-1 0,-1 1-1,1 0 1,0-1 0,0 1-1,0 0 1,1-1 0,-1 1-1,0-1 1,1 0 0,0 1-1,-1-1 1,1 0-1,0 0 1,0 0 0,0 0-1,1-1 1,-1 1 0,0 0-1,1-1 1,-1 0 0,1 1-1,-1-1 1,1 0-71,-1 0-131,1 0 1,-1 0-1,1 0 1,-1 0-1,1-1 1,-1 1-1,1-1 1,0 0-1,-1 1 1,1-1-1,-1 0 1,1-1-1,0 1 1,-1 0-1,1-1 1,-1 1-1,1-1 1,-1 0-1,1 0 1,-1 0-1,1 0 1,-1-1-1,0 1 1,0 0-1,0-1 1,0 0-1,0 1 1,0-1-1,1-1 131,41-55-11459,-29 37 4211,-4 5-1284</inkml:trace>
  <inkml:trace contextRef="#ctx0" brushRef="#br0" timeOffset="438.911">273 121 12694,'16'47'10704,"-5"1"-7364,13 39-2311,-24-87-1027,0 0 1,0-1-1,1 1 0,-1 0 0,0 0 0,0 0 0,0-1 0,1 1 0,-1 0 0,0 0 0,0 0 0,0 0 0,1 0 0,-1 0 0,0-1 0,0 1 1,0 0-1,1 0 0,-1 0 0,0 0 0,0 0 0,1 0 0,-1 0 0,0 0 0,0 0 0,1 0 0,-1 0 0,0 0 0,0 0 0,1 0 0,-1 0 0,0 0 1,0 1-1,0-1 0,1 0 0,-1 0 0,0 0 0,0 0 0,0 0 0,1 1 0,-1-1 0,0 0 0,0 0 0,0 0 0,0 0 0,1 1 0,-1-1 1,0 0-1,0 0 0,0 0 0,0 1 0,0-1 0,0 0 0,0 1-2,4-29 3,-3 22 10,30-125-744,-31 130 720,0 0 1,0 0-1,0 0 0,0 0 0,1 0 0,-1 0 0,0 1 0,1-1 0,-1 0 0,1 0 0,-1 0 0,1 0 0,-1 1 0,1-1 0,0 0 0,-1 0 0,1 1 0,0-1 0,0 1 0,-1-1 1,1 1-1,0-1 0,0 1 0,0-1 0,0 1 0,0-1 0,-1 1 0,1 0 0,0 0 0,0-1 0,0 1 0,0 0 0,0 0 0,0 0 0,0 0 0,0 0 0,0 0 0,0 1 0,0-1 0,0 0 1,0 0-1,0 1 0,0-1 0,-1 0 0,1 1 0,0-1 0,0 1 0,0-1 0,0 1 0,-1 0 0,1-1 0,0 1 0,-1 0 0,1-1 0,0 1 0,-1 0 0,1 0 0,0 0 11,29 51 281,1 68-660,-22-115-3093,5-16-8981,-8 1 1963</inkml:trace>
  <inkml:trace contextRef="#ctx0" brushRef="#br0" timeOffset="657.609">698 125 11221,'-15'-8'9163,"-2"9"-4691,-27 29-1174,41-26-3238,0 0 0,0 1-1,0-1 1,0 1 0,1-1 0,0 1-1,0 0 1,0 0 0,1 0 0,0 0-1,0 0 1,0 0 0,0 0 0,1 0-1,0 0 1,0 1 0,0-1 0,1 0-1,0 0 1,0 0 0,0 0 0,0 0-1,1 0 1,0 0 0,0 0 0,0-1-1,1 1 1,0-1 0,-1 1 0,1-1-1,1 0 1,-1 0 0,4 3-60,-5-6-126,-1 0 0,1-1-1,-1 1 1,1 0 0,0-1 0,-1 1 0,1-1 0,0 1 0,-1-1-1,1 0 1,0 0 0,-1 0 0,1 0 0,0 0 0,0 0 0,-1 0-1,1-1 1,0 1 0,-1 0 0,1-1 0,0 0 0,-1 1 0,1-1-1,-1 0 1,1 0 0,-1 0 0,1 0 0,-1 0 0,0 0 0,1 0-1,-1 0 1,0-1 0,0 1 0,0 0 0,0-1 0,0 0 126,14-28-6950,-6-1-3503,-5 13 2287</inkml:trace>
  <inkml:trace contextRef="#ctx0" brushRef="#br0" timeOffset="1233.659">692 0 12566,'0'2'6788,"1"11"-3943,13 112 5285,19 61-8264,-33-186-316,8 23-2057,-3-17-1982,1-5-5110,-2-3-3535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34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10645,'2'17'12653,"-1"12"-8083,6 63-3465,14 135-1161,-24-221-3326,1-6-1333,0-2-3670,0-2-4034</inkml:trace>
  <inkml:trace contextRef="#ctx0" brushRef="#br0" timeOffset="296.811">1 225 11973,'32'3'10584,"1"4"-5098,15 2-4601,22-22-9332,-59 7 759,0-1-5089</inkml:trace>
  <inkml:trace contextRef="#ctx0" brushRef="#br0" timeOffset="640.621">261 159 11765,'-3'37'11138,"0"10"-6690,3-44-4423,-1 1 0,1-1 1,0 0-1,0 1 0,0-1 1,0 0-1,1 1 0,-1-1 1,1 0-1,0 0 0,0 1 0,0-1 1,1 0-1,-1 0 0,1 0 1,-1 0-1,1-1 0,0 1 1,0 0-1,0-1 0,1 1 1,-1-1-1,0 0 0,1 1 1,0-1-1,-1-1 0,1 1 1,0 0-1,1 0-25,-1-1-22,0 0-1,1-1 1,-1 1 0,1-1 0,-1 1 0,1-1 0,-1 0-1,1 0 1,-1-1 0,1 1 0,-1-1 0,1 0-1,-1 0 1,0 0 0,1 0 0,-1 0 0,0-1-1,0 1 1,0-1 0,0 0 0,0 0 0,0 0-1,-1-1 1,1 1 0,-1 0 0,1-1 0,-1 0 0,0 0-1,0 1 1,0-1 0,0 0 0,-1-1 0,2-1 22,1-2-104,0-1 0,-1 0 0,0-1 1,0 1-1,-1-1 0,0 1 0,0-1 1,-1 1-1,0-1 0,0 0 0,-1 0 1,0 0-1,-1 0 104,1 9 30,0 0 0,-1 1 0,1-1 0,0 0 1,0 0-1,0 0 0,0 0 0,-1 0 0,1 0 0,0 0 0,0 0 1,0 0-1,-1 0 0,1 0 0,0 0 0,0 0 0,0 0 0,-1 0 1,1 0-1,0 0 0,0 0 0,0 0 0,-1 0 0,1 0 0,0 0 1,0 0-31,-2 25 579,6 224 2921,0-231-4650,2-28-5151,1-15-5584,-1 10 370</inkml:trace>
  <inkml:trace contextRef="#ctx0" brushRef="#br0" timeOffset="953.061">526 196 12342,'16'42'9437,"-3"0"-4430,13 87-2713,-21-95-1566,5 7-2112,-8-39-4838,-3-25-4914,-1 7 86</inkml:trace>
  <inkml:trace contextRef="#ctx0" brushRef="#br0" timeOffset="1171.803">597 163 10421,'20'-20'8439,"2"13"-3640,-19 7-4671,-1 0 0,1 0 0,0 1 0,0-1 0,-1 1 0,1 0 0,-1 0 0,1 0 0,0 0 0,-1 0 0,0 1 0,1-1 0,-1 1 0,0-1-1,0 1 1,0 0 0,0 0 0,0 0 0,0 0 0,0 0 0,-1 0 0,1 1 0,-1-1 0,0 1 0,0-1 0,1 1-128,0 1 60,1 0-1,-1 0 1,-1 0 0,1-1 0,0 2 0,-1-1 0,0 0 0,0 0 0,0 0 0,0 1 0,-1-1-1,0 0 1,0 1 0,0-1 0,0 0 0,0 0 0,-1 1 0,0-1 0,0 0 0,0 0-1,-1 0 1,1 0 0,-1 0 0,0 0 0,0 0 0,0 0 0,-1-1 0,1 1 0,-1-1 0,0 0-1,0 1 1,0-1 0,-1-1 0,1 1 0,0 0 0,-1-1 0,0 0 0,0 0 0,1 0-1,-3 0-59,6-1-86,-1-1-1,0 1 0,1-1 0,-1 1 0,0-1 1,0 0-1,1 0 0,-1 1 0,0-1 0,0 0 0,0 0 1,0 0-1,1 0 0,-1 0 0,0 0 0,0 0 0,0 0 1,1 0-1,-1 0 0,0 0 0,0 0 0,0-1 0,1 1 1,-1 0-1,0-1 0,0 1 0,1 0 0,-1-1 1,0 1-1,1-1 0,-1 1 0,0-1 0,1 1 0,-1-1 1,1 0-1,-1 1 0,1-1 0,-1 0 0,1 1 0,0-1 1,-1 0-1,1 0 0,0 1 0,-1-1 0,1 0 0,0 0 1,0 0-1,0 1 0,0-1 0,0-1 87,13-25-12231,-2 13-562</inkml:trace>
  <inkml:trace contextRef="#ctx0" brushRef="#br0" timeOffset="1452.932">768 233 13110,'27'6'7432,"4"-3"-3955,-27-3-3400,1 1 1,-1-1-1,1 0 0,0 0 1,-1-1-1,1 1 1,-1-1-1,1 0 0,-1 0 1,1-1-1,-1 1 0,0-1 1,0 0-1,1 0 1,-1 0-1,-1-1 0,1 1 1,1-2-78,-4 3 14,0 0 1,1-1-1,-1 1 0,0-1 1,0 1-1,0 0 1,0-1-1,0 0 1,0 1-1,-1-1 1,1 0-1,0 1 0,-1-1 1,1 0-1,-1 0 1,0 0-1,0 1 1,1-1-1,-1 0 1,0 0-1,-1 0 0,1 1 1,0-1-1,0 0 1,-1 0-1,1 0 1,-1 1-1,0-1 1,1 0-1,-1 1 0,0-1 1,0 1-1,0-1 1,0 1-1,0-1 1,0 1-1,-1-1 1,1 1-1,0 0 1,-1 0-1,1 0 0,-1 0 1,1 0-1,-1 0 1,0 0-1,1 0 1,-1 1-1,0-1 1,1 1-1,-1-1 0,0 1 1,0 0-1,0-1 1,1 1-1,-1 0 1,0 0-1,0 0 1,0 1-1,0-1 0,1 0 1,-1 1-1,0-1 1,0 1-1,1-1 1,-2 2-15,-1 3 208,0 0 0,0 0 1,0 1-1,1 0 0,0 0 1,0 0-1,1 0 0,0 0 1,0 0-1,0 1 0,1-1 1,0 1-1,0-1 0,0 1 1,1-1-1,0 1 0,0 0 1,1-1-1,0 1 0,0-1 1,1 1-1,-1-1 0,2 2-208,-2-6 1,-1 0 0,1 1 0,0-1 1,0 1-1,1-1 0,-1 0 0,0 0 0,1 0 0,0 0 0,-1 0 0,1 0 0,0 0 0,0 0 0,0-1 0,0 1 0,0-1 0,0 0 1,0 1-1,1-1 0,-1 0 0,0 0 0,1 0 0,-1-1 0,1 1 0,-1 0 0,1-1 0,-1 0 0,1 0 0,0 0 0,-1 0 0,1 0 1,-1 0-1,1 0 0,-1-1 0,1 1 0,-1-1 0,1 0 0,1-1-1,27-13-2988,-5-7-3669,-4-5-4618,-7 11 1028</inkml:trace>
  <inkml:trace contextRef="#ctx0" brushRef="#br0" timeOffset="1874.632">1174 126 10949,'-7'-12'10371,"-8"6"-5548,-38 9-2217,51-3-2579,0 0 0,0 1 0,0-1 0,-1 1 0,1-1 0,0 1 0,0 0 0,0 0 0,0 0 0,1 0-1,-1 0 1,0 1 0,0-1 0,1 1 0,-1-1 0,0 1 0,1-1 0,0 1 0,-1 0 0,1 0 0,0-1 0,0 1 0,0 0 0,0 0 0,0 0-1,0 0 1,1 1 0,-1-1 0,1 0 0,-1 0 0,1 0 0,0 0 0,0 1 0,0-1 0,0 0 0,0 0 0,1 0 0,-1 0 0,1 1 0,-1-1-1,1 0 1,0 0 0,0 0 0,0 0 0,0 0 0,0 0 0,0 0 0,0-1 0,1 1 0,-1 0 0,1-1 0,1 2-27,34 19 58,-33-21-58,0 0 1,-1 1 0,1 0-1,0-1 1,0 1 0,-1 1-1,0-1 1,1 1 0,-1-1-1,0 1 1,0 0 0,0 0-1,-1 0 1,1 0-1,-1 1 1,1-1 0,-1 1-1,0-1 1,-1 1 0,1 0-1,-1 0 1,1 0 0,-1 0-1,0 0 1,-1 0 0,1 1-1,-1-3-11,0 0 0,0 0 0,0 0 0,0-1 0,0 1 0,0 0 0,-1 0 0,1 0 0,-1-1 0,1 1 0,-1 0 0,0-1 0,1 1 0,-1 0 0,0-1 0,0 1 0,0-1 0,-1 0 0,1 1 0,0-1 0,0 0 0,-1 1 0,1-1 0,-1 0 0,1 0 0,-1 0 0,1-1 0,-1 1 0,0 0 0,1 0 0,-1-1 0,0 1 0,0-1 0,1 0 0,-1 1 0,0-1 0,0 0 0,0 0 0,1 0 0,-1 0 0,0 0 0,0-1 0,1 1 0,-1-1 0,-1 1 11,-44-12-3821,10-8-4587,19 4 1312,-2-3-3293</inkml:trace>
  <inkml:trace contextRef="#ctx0" brushRef="#br0" timeOffset="2218.299">631 149 8836,'-9'-5'11382,"-17"12"-5907,23-6-4903,2 0-800,-46 21 2779,38-8-7308,11 2-8181,0-14 2061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33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12390,'2'37'11940,"6"19"-8320,-1-1-2663,2 14-314,4 63-2730,-14-126-1122,-2-7-9504,1-6 1188</inkml:trace>
  <inkml:trace contextRef="#ctx0" brushRef="#br0" timeOffset="286.49">0 184 13606,'8'-5'8021,"2"3"-3466,24 2-1912,-21 1-1518,8 0-1084,11-1 403,-12-3-3202,-4-4-3341,-2-4-4863,-6 2 362</inkml:trace>
  <inkml:trace contextRef="#ctx0" brushRef="#br0" timeOffset="520.801">197 4 12886,'16'42'7550,"-5"1"-3305,8 89-2729,-7-34-893,-11-98-619,-1 0 0,0 0 0,0-1 0,1 1-1,-1 0 1,0 0 0,1 0 0,-1 0 0,0 0 0,0 0-1,1 0 1,-1 0 0,0 0 0,1 0 0,-1 0 0,0 0-1,1 0 1,-1 0 0,0 0 0,0 0 0,1 0 0,-1 0-1,0 1 1,1-1 0,-1 0 0,0 0 0,0 0 0,1 0-1,-1 1 1,0-1 0,0 0 0,0 0 0,1 1 0,-1-1-1,0 0 1,0 0 0,0 1 0,0-1 0,1 0 0,-1 0-1,0 1 1,0-1 0,0 0 0,0 0 0,0 1 0,0-1-4,10-37-70,-7 26 38,0 3 18,50-112-1845,-52 120 1869,-1-1 0,1 1-1,-1-1 1,1 1 0,-1-1 0,1 1-1,-1-1 1,1 1 0,0 0-1,-1-1 1,1 1 0,-1 0 0,1 0-1,0-1 1,0 1 0,-1 0 0,1 0-1,0 0 1,-1 0 0,1 0 0,0 0-1,-1 0 1,1 0 0,0 0-1,0 0 1,-1 0 0,1 0 0,0 1-1,-1-1 1,1 0 0,0 0 0,-1 1-1,1-1 1,-1 0 0,1 1-1,0-1 1,-1 1 0,1-1 0,-1 1-1,1-1 1,-1 1 0,0-1 0,1 1-1,-1-1 1,1 1 0,-1 0 0,0-1-1,1 1 1,-1 0 0,0-1-1,0 1 1,0 0 0,0-1 0,1 1-10,12 38 1488,-6 16-177,5 21-3795,-8-70-1796,-1-7-5492,0-3-2023</inkml:trace>
  <inkml:trace contextRef="#ctx0" brushRef="#br0" timeOffset="882.529">514 230 10949,'20'-1'6820,"19"-1"-2008,8-16-3134,-45 16-1625,-1 0 0,0 1 0,0-1 0,0 0 0,0 0 0,0 0 0,0 0 0,-1-1 0,1 1 0,-1 0 0,1 0 0,-1 0 0,0-1 0,0 1 0,0 0 0,0 0 0,0 0 0,-1-1 0,1 1 0,0 0 0,-1 0 0,0 0 0,0 0 0,1 0 0,-1 0 0,0 0 0,-1 0 0,1 0 0,0 0 0,0 0 0,-1 1 0,1-1 0,-1 1 0,0-1-1,1 1 1,-1-1 0,0 1 0,0 0 0,0 0 0,0 0 0,0 0 0,0 0 0,0 0 0,0 1 0,0-1 0,0 1 0,-1-1 0,1 1 0,0 0 0,0 0 0,0 0 0,-1 0 0,1 0 0,0 1 0,0-1 0,0 1 0,-2 0-53,-1 2 84,0 1 0,1 0-1,0 1 1,0-1 0,0 1-1,0-1 1,1 1 0,0 0-1,0 1 1,0-1 0,0 0-1,1 1 1,0 0 0,0-1-1,1 1 1,-1 0 0,1 0-1,1 0 1,-1 0 0,1 0-1,0 0 1,0 0 0,1 0 0,0 0-1,0 0 1,0 0 0,1-1-1,-1 1 1,2 0 0,0 1-84,1-2 34,1-1 1,0 1 0,0-1-1,0 0 1,0-1 0,1 1-1,0-1 1,0 0 0,0 0-1,0-1 1,0 0 0,0 0 0,0 0-1,1-1 1,-1 0 0,1 0-1,-1 0 1,1-1 0,0 0-1,-1 0 1,1-1 0,-1 0-1,1 0 1,4-2-35,7-15-3131,-13-11-5185,-3 17 2198,2-5-6923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31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9092,'6'-3'10934,"7"-10"-6515,4-3-3108,-14 14-1259,0-1 1,0 1-1,-1 0 0,2 1 1,-1-1-1,0 0 1,0 1-1,0 0 0,1-1 1,-1 1-1,1 1 1,-1-1-1,1 0 0,-1 1 1,1 0-1,-1 0 1,1 0-1,-1 0 0,1 0 1,-1 1-1,1 0 1,-1-1-1,1 1 0,-1 0 1,0 1-1,1-1 1,-1 1-1,0-1 0,0 1 1,0 0-1,0 0 1,0 1-1,-1-1 0,1 0 1,-1 1-1,1 0 1,-1-1-1,0 1 0,0 1-52,52 167 59,-56-176-84,0 0 0,0 0 0,-1 0 0,1 0 0,-1 0-1,0 1 1,0-1 0,0 1 0,-1 0 0,0 0 0,0 0 0,0 1 0,0-1 0,0 1-1,-1 0 1,1 0 0,-1 1 0,0-1 0,0 1 0,0 0 0,0 0 0,0 1 0,-1 0-1,1-1 1,0 2 0,-1-1 0,1 1 0,0 0 0,-1 0 0,1 0 0,-1 1 0,1-1 0,0 1-1,-6 2 26,9-2 36,0 0-1,0 0 1,0 1-1,-1-1 0,1 0 1,0 1-1,1 0 1,-1-1-1,0 1 1,0 0-1,1 0 0,-1 0 1,1 0-1,-1 0 1,1 0-1,0 0 0,0 1 1,0-1-1,0 0 1,1 1-1,-1-1 1,0 1-1,1-1 0,0 0 1,-1 1-1,1-1 1,0 1-1,1-1 1,-1 1-1,0-1 0,1 1 1,-1-1-1,1 1 1,0-1-1,-1 0 0,1 1 1,0-1-1,1 0 1,-1 0-1,0 0 1,1 0-1,-1 0 0,1 0 1,0 0-1,-1 0 1,1 0-1,0-1 0,0 1 1,0-1-1,0 0 1,0 1-1,1-1 1,-1 0-1,0 0 0,1 0 1,-1-1-1,0 1 1,3 0-36,-1-1-64,1 1 0,-1-1 0,0 0 0,1-1 1,-1 1-1,0-1 0,1 0 0,-1 0 0,0 0 1,0 0-1,0-1 0,0 0 0,0 0 0,0 0 0,-1 0 1,1-1-1,0 1 0,-1-1 0,0 0 0,0 0 1,0 0 63,20-21-4712,-3-1-5428,-10 12-2711</inkml:trace>
  <inkml:trace contextRef="#ctx0" brushRef="#br0" timeOffset="442.354">262 18 12118,'8'48'11182,"0"4"-7445,18 64-3489,-9-86-147,-16-30-102,-1 1 0,1-1-1,0 0 1,-1 0-1,1 0 1,-1 0 0,1 0-1,0 0 1,-1 0-1,1 0 1,0 0 0,-1 0-1,1 0 1,-1 0-1,1 0 1,0-1 0,-1 1-1,1 0 1,-1 0 0,1-1-1,-1 1 1,1 0-1,0-1 1,-1 1 0,0 0-1,1-1 1,-1 1-1,1-1 1,-1 1 0,1-1-1,-1 1 1,0-1-1,1 1 1,-1-1 0,0 1-1,0-1 1,1 0-1,-1 1 1,0-1 0,0 1-1,0-1 1,0 0-1,0 1 1,0-1 0,0 0-1,0 1 1,0-1-1,0 1 1,0-1 0,0 0 1,3-13-83,-2 7 28,1 0 0,0 0 0,0 0 0,0 0 0,0 0 0,1 1 0,1-1 0,-1 1 0,1 0 0,0 0 0,0 0 0,0 0 0,3-1 55,-5 6-8,-1 0-1,1 0 1,0 1 0,-1-1 0,1 1-1,0 0 1,-1-1 0,1 1 0,0 0-1,-1 0 1,1 0 0,0 0 0,0 0-1,-1 1 1,1-1 0,0 0 0,-1 1-1,1-1 1,-1 1 0,1 0 0,0-1-1,-1 1 1,1 0 0,-1 0 0,0 0-1,1 0 1,-1 0 0,0 0 0,0 1-1,1-1 1,-1 0 0,0 1 0,0-1-1,0 1 1,-1-1 0,1 1 0,0 0 8,24 60 873,-25-59-830,1 0 1,0 0-1,-1-1 0,0 1 0,0 0 1,1 0-1,-2 0 0,1 0 0,0 0 1,0 0-1,-1-1 0,0 1 0,0 0 1,1 0-1,-2-1 0,1 1 1,0 0-1,0-1 0,-1 0 0,1 1 1,-1-1-1,0 0 0,0 1 0,0-1 1,0 0-1,0 0 0,0-1 0,-1 1 1,1 0-1,-1-1 0,1 0 0,-1 1 1,1-1-1,-1 0 0,0 0 1,1 0-1,-1-1 0,0 1 0,0-1 1,0 1-1,0-1 0,1 0 0,-1 0 1,0 0-1,0-1 0,0 1 0,0-1 1,0 1-1,1-1 0,-1 0 0,-1-1-43,-9-20-2674,41-2-15360,-18 19 9465</inkml:trace>
  <inkml:trace contextRef="#ctx0" brushRef="#br0" timeOffset="787.186">632 147 11941,'-12'-6'8382,"1"8"-3674,-22 50-1083,32-49-3600,-1 1 1,1 0 0,1-1-1,-1 1 1,0 0-1,1 0 1,0-1 0,0 1-1,0 0 1,0 0 0,1-1-1,0 1 1,-1 0-1,1 0 1,0-1 0,1 1-1,-1-1 1,1 1-1,-1-1 1,1 0 0,0 0-1,0 1 1,1-1-1,-1-1 1,1 1 0,-1 0-1,1 0 1,0-1 0,0 0-1,0 0 1,0 1-1,1-2 1,-1 1 0,0 0-1,1-1 1,-1 1-1,1-1 1,0 0 0,-1 0-1,1-1 1,0 1 0,-1-1-1,1 0 1,0 0-1,0 0 1,0 0 0,-1-1-1,1 1 1,0-1-1,-1 0-25,0 0-46,-1-1 0,1 1 0,-1 0 0,1-1-1,-1 0 1,0 1 0,0-1 0,0 0 0,0 0-1,0 0 1,-1-1 0,1 1 0,-1 0-1,1-1 1,-1 1 0,0-1 0,0 1 0,0-1-1,0 0 1,0 1 0,0-1 0,-1 0 0,1 1-1,-1-1 1,0 0 0,0 0 0,0 0 0,0 1-1,-1-1 1,1 0 0,-1 0 0,0 1 0,1-1-1,-2 0 47,-41-88 507,22 77-2103,22 14-372,0 0-4492,5-1-809,1-1-4294</inkml:trace>
  <inkml:trace contextRef="#ctx0" brushRef="#br0" timeOffset="1099.213">809 121 13398,'4'16'5054,"10"32"2958,6-3-5807,-18-43-2181,0 1-1,0 0 0,0-1 1,0 1-1,0-1 0,0 0 1,1 1-1,-1-1 0,1 0 1,0-1-1,0 1 0,-1 0 1,1-1-1,0 0 0,0 1 1,0-1-1,1 0 0,-1-1 1,0 1-1,0 0 0,0-1 1,1 0-1,-1 0 0,0 0 1,0 0-1,1 0 0,-1-1 1,2 0-24,-1-2-3,0 0-1,0 0 1,-1-1 0,1 1 0,-1-1 0,0 0 0,0 0 0,0 0-1,-1 0 1,1-1 0,-1 1 0,0-1 0,0 1 0,-1-1 0,1 0-1,-1 1 1,0-1 0,0 0 0,-1 0 0,0 0 0,0 0-1,0 0 1,0 0 0,-1 0 0,0-3 3,1-2-100,1 0-526,2-20-1715,0 21-2506,3 0-4040,-3 5-3540</inkml:trace>
  <inkml:trace contextRef="#ctx0" brushRef="#br0" timeOffset="1272.14">1068 1 12342,'13'12'7795,"-2"5"-3305,12 46-1061,-19-48-2544,40 133-183,-43-140-2050,-1-4-4701,-5-5-7190,1-2 4248</inkml:trace>
  <inkml:trace contextRef="#ctx0" brushRef="#br0" timeOffset="1475.218">1084 173 13894,'0'-1'3986,"0"0"128,2-1-1441,2 2-880,1-2-544,4 2-305,2-1-368,2 0-352,1 1-400,1-2-640,0-1-1073,3-4 48,1-1-2401,1-2-2945,4-1-6099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1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287 113 7700,'33'-3'7832,"-32"3"-7682,-1 0 0,1 0-1,0 0 1,-1 0 0,1 0-1,0 0 1,-1 0-1,1-1 1,0 1 0,-1 0-1,1 0 1,0-1 0,-1 1-1,1 0 1,-1-1 0,1 1-1,-1-1 1,1 1-1,-1-1 1,1 1 0,-1-1-1,1 1 1,-1-1 0,0 0-1,1 1 1,-1-1-1,0 1 1,1-1 0,-1 0-1,0 1 1,0-1 0,0 0-1,0 0 1,1 1 0,-1-1-1,0 0 1,0 1-1,0-1 1,-1 0 0,1 1-1,0-1 1,0 0 0,0 1-1,-1-2-149,-25-42 3941,-49 1-1153,66 43-2727,1 1 0,-1 0 0,0 0 0,1 1 0,-1 1 0,1-1 0,-1 1-1,1 1 1,0-1 0,0 1 0,1 1 0,-1 0 0,1 0 0,0 0 0,0 1 0,1 0 0,0 0-1,0 0 1,0 1 0,1 0 0,-1 0 0,2 1 0,-3 4-61,-2 5 17,0 1 1,1-1-1,2 2 0,-1-1 1,2 1-1,1 0 0,0 0 1,1 0-1,1 1 0,1 5-17,1-16 0,1-1 1,0 1-1,0-1 0,1 1 0,0-1 0,1 0 0,0 0 0,0 0 1,1 0-1,-1-1 0,2 1 0,-1-1 0,1 0 0,0 0 1,1-1-1,-1 1 0,1-1 0,1-1 0,-1 1 0,1-1 0,0 0 1,0 0-1,1-1 0,-1 0 0,1 0 0,0-1 0,0 0 1,0 0-1,0-1 0,0 0 0,1-1 0,-1 0 0,1 0 0,-1 0 1,6-2-1,3 0 12,0 0 0,0-2 0,-1 0 0,1-1 0,-1-1 1,1 0-1,-2-1 0,1-1 0,12-7-12,-23 4-367,-10 11-2629,-2 1-4051,6-2-781,0-1-4452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21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10501,'0'0'3036,"0"1"1963,4 8-3480,20 113 3263,11 165-1937,-34-308-2918,0 0 1,1 0-1,1 0 1,2 0-1,0 0 0,1 1 1,0 0-1,2 1 0,7-14 73,-14 30-7,1 1 0,-1-1 0,1 0 0,0 1 0,0-1 0,0 1 0,0-1 0,0 1 0,0 0 0,1 0 0,-1 0 0,1 0 0,-1 1 0,1-1 0,0 1 0,0-1-1,0 1 1,0 0 0,0 0 0,0 0 0,0 1 0,0-1 0,0 1 0,0 0 0,0-1 0,0 2 0,0-1 0,0 0 0,0 0 0,1 1 0,-1 0 0,0-1 0,0 1 0,0 0-1,-1 1 1,1-1 0,0 0 0,0 1 0,-1 0 0,1-1 0,-1 1 0,1 0 0,-1 0 0,0 1 0,2 0 7,1 4 3,0 0-1,-1 0 1,0 0 0,0 0-1,0 0 1,-1 1 0,0 0-1,0 0 1,-1 0 0,0 0-1,0 0 1,-1 0 0,0 1-3,0-5 64,-1 0 0,0-1 0,0 1 0,0 0-1,0 0 1,0-1 0,-1 1 0,1 0 0,-1 0 0,0-1 0,0 1 0,-1-1 0,1 1 0,-1-1 0,0 1 0,0-1 0,0 0 0,0 0-1,0 0 1,-1 0 0,1 0 0,-1-1 0,0 1 0,0-1 0,0 1 0,0-1 0,0 0 0,0 0 0,-1-1-64,-6 4-25,0-2 1,-1 1-1,1-1 1,-1-1-1,1 0 1,-1-1 0,0 0-1,0 0 1,0-1-1,0-1 1,0 1-1,-1-2 25,4-8-4053,16-3-5136,-7 12 8243,12-15-13156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20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15 9700,'-4'-1'8059,"1"5"-3519,0 36-1665,3-39-2325,-1 27 647,0-20-1034,0 0 0,0 0 0,1-1 0,0 1 0,0 0-1,1 0 1,0 0 0,1 0 0,-1 0 0,2-1 0,-1 1 0,1-1 0,0 1 0,0-1 0,1 0 0,0 0-1,0-1 1,1 1 0,0-1 0,1 1-163,-3-4 1,-1-1 1,1 1-1,0-1 0,0 0 1,0-1-1,0 1 0,0 0 0,0-1 1,0 1-1,1-1 0,-1 0 1,0 0-1,1-1 0,-1 1 0,1-1 1,-1 1-1,1-1 0,-1 0 1,1-1-1,-1 1 0,1 0 0,-1-1 1,1 0-1,-1 0 0,0 0 1,1 0-1,1-1-1,3-4-3,-1 0 1,1-1-1,-1 0 1,-1 0-1,1 0 1,-1-1-1,0 1 0,-1-2 1,0 1-1,0-1 1,-1 1-1,0-1 1,-1 0-1,0-1 1,0 1-1,-1 0 1,0-1-1,0 0 0,-1 1 1,-1-1-1,1 0 1,-2-4 2,-1-48-875,17 69-9600,-5-6 3371,4-1-4584</inkml:trace>
  <inkml:trace contextRef="#ctx0" brushRef="#br0" timeOffset="450.666">483 48 11173,'-21'-32'10581,"20"30"-10424,0 1 0,-1 0 0,1 0 0,-1 0 0,1 0 1,-1 0-1,1 0 0,-1 0 0,0 1 0,0-1 0,1 1 0,-1-1 0,0 1 0,0-1 0,0 1 0,1 0 0,-1 0 0,0 0 0,0 0 0,0 0 0,0 1 0,1-1 0,-1 0 0,0 1 0,0-1 0,1 1 0,-1 0 0,0 0 0,1-1 0,-1 1-157,-1 2 46,0 0-1,1 1 0,-1-1 0,1 0 0,-1 1 0,1-1 0,0 1 0,1 0 1,-1 0-1,1 0 0,-1 0 0,1 0 0,0 0 0,1 0 0,-1 0 0,1 0 0,0 0 1,0 0-1,0 1 0,0-1 0,1 0 0,-1 0 0,1 0 0,0 0 0,1 0 1,-1 0-1,1 0 0,-1-1 0,1 1 0,0 0 0,1-1 0,-1 1 0,1-1 0,1 2-45,46 31-21,14 18 2,-63-52 29,0-1 0,-1 1 0,1 0 0,0 0 0,-1-1 0,1 1 0,-1 0-1,0 0 1,0 0 0,0 0 0,0 0 0,0-1 0,0 1 0,0 0-1,0 0 1,-1 0 0,1 0 0,-1-1 0,1 1 0,-1 0 0,0 0 0,0-1-1,0 1 1,0-1 0,0 1 0,0 0 0,0-1 0,0 0 0,0 1-1,-1-1 1,1 0 0,-1 0 0,1 0 0,-1 0 0,1 0 0,-1 0 0,0 0-1,1 0 1,-1-1 0,-1 1-10,-74 18 78,69-19-392,-27-3-4252,20-13-7978,14 3 1552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18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31 10389,'-39'-15'9657,"36"14"-9409,0 1 0,0 0 0,0 0-1,0 0 1,0 0 0,0 0 0,0 0 0,0 1 0,0 0 0,0 0-1,0-1 1,1 2 0,-1-1 0,0 0 0,0 1 0,1-1 0,-1 1-1,1 0 1,-2 0-248,-80 84 2831,82-84-2801,0 1 0,-1 0 0,2 0 0,-1 0 1,0 0-1,1 0 0,-1 1 0,1-1 0,0 0 1,0 1-1,0-1 0,1 0 0,-1 1 0,1-1 1,0 1-1,0-1 0,0 1 0,0 0 0,0-1 0,1 0 1,0 1-1,0-1 0,0 1 0,0-1 0,0 0 1,1 0-1,-1 1 0,1-1 0,0 0 0,0 0 1,0-1-1,2 3-30,0-1-34,0-1 0,1 1 1,-1-1-1,1 0 1,0 0-1,0 0 0,0-1 1,0 0-1,0 0 0,0 0 1,0-1-1,1 1 0,-1-1 1,1-1-1,-1 1 1,1-1-1,-1 0 0,1 0 1,0 0-1,-1-1 0,1 0 1,-1 0-1,0 0 0,1-1 1,-1 0-1,0 0 1,0 0-1,0-1 0,0 1 1,0-1-1,-1 0 0,1-1 1,-1 1-1,0-1 0,0 0 1,0 0-1,0 0 1,-1 0-1,0-1 0,0 0 1,0 1-1,0-1 0,-1 0 1,0 0-1,0-1 0,0 1 1,0 0-1,-1-1 1,0 1-1,0-1 0,-1-4 34,1 8 4,0-1 0,-1 0 0,0 1 0,0-1 0,0 0 0,0 0 0,0 1 0,-1-1 0,1 0 0,-1 1 0,1-1 0,-1 0 0,0 1 0,0-1 0,0 1 0,-1-1-1,1 1 1,0 0 0,-1-1 0,0 1 0,1 0 0,-1 0 0,0 0 0,0 0 0,0 1 0,0-1 0,-2 0-4,-3 32 806,36 181 1117,-38-85-1289,9-122-597,-1-1-1,1 1 1,-1-1-1,0 0 1,0 1-1,-1-1 1,1 0-1,-1 0 1,1 0-1,-1 0 1,0 0-1,0 0 1,0 0-1,-1-1 1,1 1-1,-1-1 1,1 0-1,-1 0 1,0 1 0,0-2-1,0 1 1,0 0-1,0-1 1,0 1-1,0-1 1,-1 0-1,1 0 1,0 0-1,-1 0 1,1-1-1,-1 0 1,1 1-1,-1-1 1,-1 0-37,5 0-52,-1-1 0,0 1 0,0 0 0,0 0 0,0 0 0,0-1 1,1 1-1,-1 0 0,0-1 0,0 1 0,1-1 0,-1 1 0,0-1 0,0 1 0,1-1 0,-1 1 1,0-1-1,1 0 0,-1 1 0,1-1 0,-1 0 0,1 0 0,-1 1 0,1-1 0,0 0 1,-1 0-1,1 0 0,0 0 0,0 1 0,0-1 0,-1 0 0,1 0 0,0 0 0,0 0 0,0 0 1,0 0-1,0 1 0,1-1 0,-1 0 0,0 0 0,0 0 0,1 0 0,-1 0 0,0 1 1,1-1-1,-1 0 0,1 0 0,-1 1 0,1-2 52,23-40-6085,16-7-5627,-18 22 520</inkml:trace>
  <inkml:trace contextRef="#ctx0" brushRef="#br0" timeOffset="281.186">356 166 8708,'25'8'9257,"-11"14"-3649,-9 59-712,-9-93-21717,4 4 5189</inkml:trace>
  <inkml:trace contextRef="#ctx0" brushRef="#br0" timeOffset="593.612">334 11 10245,'3'2'2721,"0"3"16,1 1-768,4 1-1441,2 3 289,-3-4-3330,4-4-2530,1 0-6402</inkml:trace>
  <inkml:trace contextRef="#ctx0" brushRef="#br0" timeOffset="828.75">517 74 9620,'24'39'8681,"42"73"-3094,-66-113-5557,0 0-1,1 1 1,-1-1-1,0 0 1,0 1-1,0-1 1,0 0-1,0 1 0,1-1 1,-1 1-1,0-1 1,1 0-1,-1 1 1,0-1-1,1 1 1,-1-1-1,1 1 1,-1-1-1,1 1 1,-1-1-1,1 1 0,-1-1 1,1 1-1,0 0 1,-1-1-1,1 1 1,-1 0-1,1 0 1,0-1-1,-1 1 1,1 0-1,0 0 1,-1 0-1,1 0 1,0 0-1,-1 0 0,1 0 1,0 0-1,-1 0 1,1 0-1,0 0 1,-1 0-1,1 1 1,0-1-1,-1 0 1,1 0-1,0 1 1,-1-1-1,1 1 0,-1-1 1,1 0-1,-1 1 1,1-1-1,-1 1 1,1-1-1,-1 1 1,1-1-1,-1 1 1,0-1-1,1 1 1,-1 0-1,0-1 1,1 1-1,-1-1 0,0 1 1,0 0-1,0-1 1,1 1-30,36-95 550,-24 27-3616,-8 45-879,8 5-6055,-3 10 585</inkml:trace>
  <inkml:trace contextRef="#ctx0" brushRef="#br0" timeOffset="1372.089">805 127 10421,'31'7'7705,"1"-4"-3872,-28-3-3751,-1 0 0,1 0 1,-1 0-1,1-1 0,-1 1 1,0-1-1,1 0 0,-1 0 1,0 0-1,0-1 0,0 1 1,0-1-1,0 1 0,0-1 1,0 0-1,0 0 0,-1-1 0,1 1 1,-1 0-1,1-1 0,-1 0 1,0 1-1,0-1 0,0 0 1,-1 0-1,2-3-82,-2 3 12,-1 0 0,1 0 1,-1 0-1,0 0 0,0-1 0,0 1 0,0 0 0,-1 0 1,1 0-1,-1 0 0,0 0 0,0 0 0,0 0 0,0 0 1,0 0-1,-1 0 0,1 0 0,-1 1 0,0-1 0,0 0 1,0 1-1,0 0 0,0-1 0,-1 1 0,1 0 0,-1 0 1,1 1-1,-1-1 0,0 0 0,1 1 0,-1-1 0,0 1 1,0 0-1,0 0 0,0 0 0,0 1 0,-1-1 0,1 1 1,0-1-1,0 1 0,-3 0-12,2 4 115,-1 0 0,1-1 0,0 1 0,0 1 1,1-1-1,-1 0 0,1 1 0,0 0 0,0 0 0,1 0 0,-1 0 1,1 0-1,0 0 0,1 1 0,-1-1 0,1 0 0,0 1 0,0 0 1,1 4-116,-2-4 173,0 0 1,1 0 0,0 0-1,0 0 1,0 0-1,1 0 1,0 0 0,0 0-1,0 0 1,1 0 0,0 0-1,0 0 1,1 0 0,0 0-1,0 0 1,0-1 0,1 1-1,-1-1 1,1 1-1,1-1 1,-1 0 0,1 0-1,0 0-173,101 30 2230,-77-35-3908,1-8-4340,-3-7-6097,-11 2-1067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23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11413,'0'0'3063,"0"3"3636,3 16-4770,6 99 2395,-9 0-4740,0-112-2343,3-7-9424,0-3 129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1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263 243 7603,'-8'-51'13555,"-35"25"-8492,37 24-4893,-1 1 0,0 0 1,1 0-1,-1 1 0,0 0 1,0 0-1,1 1 0,-1-1 1,0 2-1,1-1 1,-1 1-1,1 0 0,-1 0 1,1 0-1,-2 2-170,-58 52 1166,61-51-1140,1 0 0,1 1 0,-1-1 1,1 1-1,0-1 0,0 1 0,0 0 0,1 0 1,0 0-1,0 1 0,1-1 0,-1 0 0,1 1 1,1-1-1,-1 0 0,1 1 0,1-1 1,-1 1-1,1-1 0,0 1 0,0-1 0,1 0 1,0 1-27,1 1 17,0 0 0,1 0 1,0 0-1,1-1 0,0 0 0,0 0 1,0 0-1,1 0 0,0-1 1,1 0-1,-1 0 0,1 0 0,0-1 1,0 0-1,1-1 0,-1 0 1,1 0-1,0 0 0,0-1 0,1 0 1,-1-1-1,1 0 0,-1 0 1,1-1-1,4 1-17,33-5-524,-14-4-2599,-6-2-2458,-3 1-3642,-5 1-3287</inkml:trace>
  <inkml:trace contextRef="#ctx0" brushRef="#br0" timeOffset="513.792">378 313 9524,'7'-28'8736,"11"-1"-4213,-16 26-4309,1 0-1,-1 0 0,1-1 1,0 2-1,0-1 0,1 0 1,-1 1-1,0-1 0,1 1 1,0 0-1,-1 0 0,1 1 1,0-1-1,0 1 0,0 0 1,0 0-1,0 0 0,0 0 1,0 1-1,1 0 0,-1-1 1,3 2-214,2 3 18,0 0 1,0 1-1,0 0 1,-1 1-1,0-1 1,0 2 0,0-1-1,-1 1 1,0 1-1,0-1 1,-1 1-1,1 0 1,-2 0 0,1 1-1,-1 0 1,-1 0-1,0 0 1,0 0 0,-1 1-1,0 0 1,0 0-1,-1-1 1,-1 1-1,1 1 1,-2-1 0,1 0-1,-2 4-18,-21-39-1072,19 21 1085,0 0 1,-1-1-1,0 1 1,0 0-1,0 1 1,-1-1-1,1 1 1,-1 0-1,0 0 1,0 0-1,0 1 1,0-1-1,0 1 1,-1 0-1,1 1 1,0 0-1,-1-1 1,0 2-1,1-1 1,-1 1-1,1-1 1,-1 2-1,0-1 1,1 1-1,-1-1 1,1 2-1,-1-1 1,1 0-1,-1 1 1,1 0-1,0 1 1,0-1-1,-3 3-13,5-3 78,1 1 0,0-1 0,0 1 0,0 0 0,0-1 0,1 1 0,-1 0 0,1 0 0,0 0 0,0 0 0,0 0 0,0 1 0,0-1 0,0 0 0,1 0 0,0 1 0,0-1 0,0 0 0,0 1 0,0-1 0,1 0 0,-1 0 0,1 1 0,0-1 0,0 0 0,0 0 0,0 0 0,1 0 0,-1 0 0,1 0 0,0-1 0,0 1 0,0 0 0,0-1 0,0 1 0,0-1 0,1 0 0,-1 0 0,4 2-78,80-8 95,-43-31-3368,-28 7-1990,5-8-8152,-13 24 4894</inkml:trace>
  <inkml:trace contextRef="#ctx0" brushRef="#br0" timeOffset="982.427">667 233 10693,'27'30'8908,"-4"5"-4659,31 77-1687,-33-44-2138,-27-108-405,3 28-64,1 0 0,1 0 0,0 0 1,0 0-1,1 1 0,1-1 0,0 0 0,0 0 1,1 0-1,1 0 0,0 1 0,1-1 0,0 1 0,0 0 1,5-7 44,-8 17 0,0-1 1,0 1-1,0-1 1,1 1-1,-1 0 1,0 0-1,1-1 1,-1 1-1,1 0 1,-1 0-1,1 0 1,0 0-1,-1 0 1,1 1-1,0-1 1,0 1-1,-1-1 1,1 1-1,0-1 1,0 1-1,0 0 1,0 0-1,0 0 1,-1 0-1,1 0 1,0 0-1,0 1 1,0-1-1,0 1 1,-1-1-1,1 1 1,0-1-1,0 1 1,-1 0-1,1 0 1,-1 0-1,1 0 1,-1 0-1,1 0 1,-1 1-1,0-1 1,1 0-1,-1 1 1,0-1 0,1 2-2,50 73 1016,-27 29-1297,-27-130-17409,5 12 8460</inkml:trace>
  <inkml:trace contextRef="#ctx0" brushRef="#br0" timeOffset="1214.856">994 63 12294,'4'2'3313,"2"3"113,-3 0-1633,2 3-369,2 2-351,0 4-257,0 1-192,1 5-272,-1-4-271,-3 1-610,1-3-879,-1-9-2178,-3-5-2849,2-5-6787</inkml:trace>
  <inkml:trace contextRef="#ctx0" brushRef="#br0" timeOffset="1638.55">1212 0 12246,'35'83'10203,"-1"45"-5778,9 28-3283,-23-96-2327,-36-70-14572,9 3 4699</inkml:trace>
  <inkml:trace contextRef="#ctx0" brushRef="#br0" timeOffset="1639.55">1180 320 12950,'0'2'3954,"2"-2"192,7-5-1025,-1 1-1024,9 1-608,3 1-497,4 0-384,-2 2-223,9 3-241,-5 4-368,-4-6-1249,4 4 560,5 3-3360,-6-7-3315,-2-1-7811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2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82 203 9925,'-10'9'7360,"-2"3"-2829,-13 21-2099,21-28-2293,0 0-1,0 0 0,1 0 0,0 0 0,0 1 1,1-1-1,0 1 0,0 0 0,0 0 0,0-1 1,1 1-1,0 1 0,0-1 0,1 0 0,0 0 1,0 0-1,0 0 0,0 0 0,1 0 0,0 0 1,1 0-1,-1 0 0,1 0 0,0 0 0,1 0-138,0-2-5,0-1-1,0 0 1,0 0 0,0 0-1,0 0 1,1 0-1,-1-1 1,1 1-1,0-1 1,0 0-1,0 0 1,0 0-1,0-1 1,0 1 0,0-1-1,0 0 1,1-1-1,-1 1 1,0-1-1,1 1 1,-1-1-1,0 0 1,1-1 0,-1 1-1,0-1 1,1 0-1,-1 0 1,0 0-1,0-1 1,0 1-1,0-1 1,0 0-1,0 0 1,0-1 0,-1 1-1,1-1 1,-1 0-1,0 0 1,0 0-1,0 0 1,0 0-1,0-1 1,-1 1 0,1-1-1,-1 0 1,0 0 5,0-4 3,0-1 1,-1 1-1,0 0 1,-1-1-1,0 1 1,0-1 0,-1 1-1,0 0 1,0-1-1,-1 1 1,0 0-1,0 0 1,-1 0-1,0 0 1,-2-2-4,3 6 2,1 1 1,-1 0-1,0-1 0,0 1 0,0 0 1,0 0-1,0 0 0,-1 1 1,0-1-1,1 1 0,-1-1 0,0 1 1,0 0-1,0 0 0,0 0 1,-1 0-1,1 1 0,0-1 0,-1 1 1,1 0-1,-1 0 0,0 0 1,1 1-1,-1-1 0,0 1 0,1 0 1,-1 0-1,0 0 0,1 0 1,-1 1-1,0-1 0,1 1 0,-1 0 1,1 0-1,-2 1-2,-3 1-1015,10-2-4607,16-6-3895,0-5-1899</inkml:trace>
  <inkml:trace contextRef="#ctx0" brushRef="#br0" timeOffset="249.935">331 67 15095,'15'14'7449,"-4"5"-3746,6 49-2261,-14-54-643,31 204-218,-34-218-646,-1-1-1,1 1 0,-1 0 0,1 0 1,-1 0-1,1 0 0,0 0 0,-1 0 0,1 0 1,-1 1-1,1-1 0,-1 0 0,1 0 1,0 0-1,-1 0 0,1 0 0,-1 1 1,1-1-1,0 0 0,-1 0 0,1 1 1,0-1-1,-1 0 0,1 1 0,0-1 1,-1 0-1,1 1 0,0-1 0,0 0 1,-1 1-1,1-1 0,0 1 0,0-1 0,0 1 1,0-1-1,0 0 0,0 1 0,-1-1 1,1 1-1,0-1 0,0 1 0,0-1 1,0 0-1,0 1 0,1-1 0,-1 1 1,0-1-1,0 1 0,0-1 0,0 0 1,0 1-1,1-1 0,-1 1 0,0-1 1,0 0-1,1 1 0,-1-1 0,0 0 0,0 1 1,1-1-1,-1 0 0,0 1 0,1-1 1,-1 0-1,1 0 0,-1 1 0,0-1 1,1 0-1,-1 0 66,-22-25-12484,13 12 452</inkml:trace>
  <inkml:trace contextRef="#ctx0" brushRef="#br0" timeOffset="421.769">288 251 13590,'5'-1'3570,"1"-4"128,5 1-1762,5 0-639,-1 0-369,3 5-287,1-2-417,-3 0-320,-1 2-593,-1-5-751,-1 2-145,0-2-2161,1-8-2673,-2-6-5474</inkml:trace>
  <inkml:trace contextRef="#ctx0" brushRef="#br0" timeOffset="1247.298">524 0 11973,'13'30'6863,"-1"1"-3509,14 64-690,2 150-647,-28-246-2011,0 0-1,0 1 1,1-1-1,-1 1 1,0-1-1,0 1 1,1-1-1,-1 1 1,0-1 0,1 1-1,-1-1 1,1 1-1,-1 0 1,1-1-1,-1 1 1,0-1-1,1 1 1,0 0 0,-1 0-1,1-1 1,-1 1-1,1 0 1,-1 0-1,1-1 1,-1 1-1,1 0 1,0 0 0,-1 0-1,1 0 1,-1 0-1,1 0 1,0 0-1,-1 0 1,1 0 0,-1 0-1,1 1 1,-1-1-1,1 0 1,0 0-1,-1 0 1,1 1-1,-1-1 1,1 0 0,-1 1-1,1-1 1,-1 0-1,1 1 1,-1-1-1,0 1 1,1-1-1,-1 1 1,0-1 0,1 1-1,-1-1 1,0 1-1,1-1 1,-1 1-1,0-1 1,0 1-1,0 0-5,47-174-1229,-46 172 1217,-1 0 1,0 0 0,0-1-1,1 1 1,-1 0 0,1 0-1,-1 0 1,1 0 0,-1-1-1,1 1 1,0 0 0,-1 0-1,1 0 1,0 0 0,0 0 0,0 1-1,0-1 1,0 0 0,0 0-1,0 1 1,0-1 0,0 0-1,0 1 1,0-1 0,0 1-1,0-1 1,1 1 0,-1 0 0,0-1-1,0 1 1,1 0 0,-1 0-1,0 0 1,0 0 0,1 0-1,-1 0 1,0 0 0,0 1-1,2-1 12,31 39 716,-26-24-557,-1 1 0,-1 0 0,-1 0 0,0 0 0,-1 1 0,-1-1 0,0 1 0,-2 0 0,0 0 0,0 2-159,0-41-15948,0 3 4073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39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7876,'-4'8'9742,"17"-7"-6383,25-5-2721,-35 4 133,300-22 3775,313 32-3849,-576-13-1415,-49-5-14305,6 5 3151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42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88 8900,'-13'-47'10544,"13"45"-10308,-1-1-1,0 1 1,0 0 0,-1-1 0,1 1 0,-1 0-1,1 0 1,-1 0 0,1 0 0,-1 0 0,0 0-1,0 1 1,0-1 0,0 1 0,0-1-1,0 1 1,-1 0 0,1-1 0,0 1 0,-1 1-1,1-1 1,-1 0 0,1 0 0,-1 1 0,1 0-1,-1-1-235,-5 1 183,1 0 0,-1 1 0,1-1 0,-1 2 0,1-1 0,0 1 0,0 0 0,0 0 0,0 1 0,0 0 0,0 0 0,1 1 0,-1 0 0,1 0 0,0 0 0,0 1 0,1 0 0,-5 4-183,3-1 38,1 0 0,-1 0 0,2 0 0,-1 1 0,1 0 0,0 0 0,1 0 0,0 0 0,1 1 1,0 0-1,0 0 0,1 0 0,0 0 0,1 0 0,0 0 0,1 0 0,0 0 0,0 0 0,1 1 1,2 9-39,0-13 19,-1 1 0,1-1 0,1 1 1,-1-1-1,1 0 0,0 0 0,1 0 1,0-1-1,0 0 0,0 0 1,1 0-1,0 0 0,0-1 0,0 0 1,1 0-1,-1-1 0,1 0 0,0 0 1,1 0-1,-1-1 0,1 0 0,-1 0 1,1-1-1,0 0 0,0-1 1,0 0-1,0 0 0,0 0 0,0-1 1,0 0-1,0-1 0,0 0 0,0 0 1,0-1-1,0 0 0,0 0 1,-1-1-1,1 0 0,-1 0 0,0-1 1,0 1-1,0-2 0,0 1 0,-1-1 1,6-5-20,-11 9-212,14-16-201,-12 10-4789,-2-2-6894,0 5-462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4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11877,'3'11'11412,"5"28"-9822,-2-12-969,28 254 1382,-35-275-4093,-6-14-5871,3 2 1805,-2-2-5124</inkml:trace>
  <inkml:trace contextRef="#ctx0" brushRef="#br0" timeOffset="249.942">1 253 12662,'2'0'9271,"5"1"-4578,35 0-3821,49 4-4783,-53-2-7308,-22-2-1133</inkml:trace>
  <inkml:trace contextRef="#ctx0" brushRef="#br0" timeOffset="526.874">277 235 10229,'-20'13'10010,"2"6"-4681,16-16-5259,0 0-1,-1 0 1,1 0 0,0 0-1,0 1 1,1-1-1,-1 1 1,1-1-1,-1 1 1,1 0-1,0-1 1,1 1 0,-1 0-1,1 0 1,-1-1-1,1 1 1,0 0-1,1 0 1,-1 0 0,1 0-1,-1-1 1,1 1-1,0 0 1,1-1-1,-1 1 1,1-1 0,-1 1-1,1-1 1,0 0-1,1 2-69,3-1-15,1 0 0,0 0 0,0 0-1,0-1 1,0 0 0,1 0 0,-1-1-1,1 0 1,-1 0 0,1-1 0,0 0-1,-1 0 1,1-1 0,0 0 0,0 0-1,0-1 1,-1 0 0,1-1 0,0 1-1,-1-1 1,5-2 15,-8 2 62,-1 0-1,0 0 1,0-1-1,0 1 1,0-1-1,-1 1 1,1-1-1,-1 0 1,1 0 0,-1 0-1,0 0 1,0 0-1,0-1 1,-1 1-1,1-1 1,-1 1-1,0-1 1,0 1-1,0-1 1,0 0 0,-1 1-1,1-1 1,-1 0-1,0 0 1,0 0-1,0 1 1,-1-1-1,1 0 1,-1 0-1,0 1 1,0-1-1,-1 1 1,1-1 0,-1 1-1,1-1 1,-1 1-1,0 0 1,0 0-1,-1 0 1,1 0-1,0 0 1,-1 0-1,0 1 1,0-1-1,-1 0-61,-59-17-3,49 22-3843,0 2-3680,6-2 2873,0-2-1323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46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94 10677,'-12'-36'7594,"-11"5"-3287,21 29-4167,-1-1 0,0 1 1,0-1-1,0 1 1,0 0-1,0 0 0,0 1 1,0-1-1,-1 1 0,1-1 1,0 1-1,-1 0 0,1 0 1,-1 1-1,0-1 0,1 1 1,-1-1-1,0 1 0,1 0 1,-1 1-1,1-1 0,-1 1 1,0-1-1,1 1 0,-1 0 1,1 0-1,0 1 1,-1-1-1,1 1 0,-2 0-140,1 4 117,0 0-1,0 0 1,1 0-1,0 0 1,0 0-1,0 1 1,1-1-1,-1 1 1,2 0-1,-1 0 1,1 0-1,0 0 1,0 0-1,1 0 1,0 0-1,0 0 1,2 6-117,-3-6 47,27 296 348,-33-365-13812,5 49 8097,-1-4-5138</inkml:trace>
  <inkml:trace contextRef="#ctx0" brushRef="#br0" timeOffset="203.075">0 246 12566,'8'6'11158,"14"3"-8826,-17-6-1098,9 3-504,25 9-412,-9-13-5907,-2-4-6008,-14 1 461</inkml:trace>
  <inkml:trace contextRef="#ctx0" brushRef="#br0" timeOffset="516.382">238 277 11157,'28'6'7626,"5"-2"-3448,-29-3-4048,0-1 0,0 0 0,-1 0 0,1 0 0,0 0 0,0-1-1,0 1 1,-1-1 0,1 0 0,0 0 0,-1 0 0,1-1 0,-1 1 0,1-1 0,-1 0-1,0 0 1,0 0 0,0 0 0,0-1 0,0 1 0,0-1 0,-1 0 0,1 0 0,0 0-130,-4 1 6,0 0 0,1 1 0,-1 0 0,0-1 0,0 1 0,0-1 0,0 1 0,0 0 1,0 0-1,0 0 0,-1 0 0,1 0 0,0 0 0,-1 0 0,1 0 0,0 0 0,-1 0 0,1 1 1,-1-1-1,1 0 0,-1 1 0,0 0 0,1-1 0,-1 1 0,0 0 0,1 0 0,-1 0 1,1 0-1,-1 0 0,0 0 0,1 0 0,-1 1 0,0-1 0,0 1-6,1-1 1,-2 0 48,-1-1 0,1 1 0,-1 1 0,1-1 0,-1 0 0,1 1 0,-1 0 0,1 0 0,0 0 0,-1 0 1,1 0-1,0 1 0,0 0 0,0-1 0,0 1 0,0 0 0,0 1 0,0-1 0,1 0 0,-1 1 0,1-1 0,-1 1 0,1 0 1,0 0-1,0 0 0,1 0 0,-1 0 0,1 0 0,-1 1 0,1-1 0,0 0 0,0 1 0,0-1 0,1 1 0,-1-1 0,1 1 1,0-1-1,0 1 0,0-1 0,0 1 0,1-1 0,0 1 0,-1 0-49,0 1 46,0-1 0,1 1 0,-1 0 0,1 0 0,0-1 0,0 1 0,0-1 0,1 1 0,-1-1 0,1 1 0,0-1 0,1 0 0,-1 0 0,1 0 0,-1 0 0,1 0 0,0-1 0,1 1 0,-1-1 0,1 0 0,-1 0 0,1 0 1,0 0-1,0-1 0,0 0 0,0 0 0,1 0 0,-1 0 0,1 0 0,-1-1 0,1 0 0,2 0-46,24-26-4783,-9-11-3600,-13 18 1593,-1-2-3108</inkml:trace>
  <inkml:trace contextRef="#ctx0" brushRef="#br0" timeOffset="969.4">491 207 10773,'28'-9'8838,"-2"13"-3808,36 51-2096,-55-44-2901,-1 1-1,0 0 1,-1 0-1,0 1 1,-1-1 0,0 1-1,-1 0 1,-1 0-1,0 0 1,0 13-33,-1-19-1255,-4-22 509,-4-17 111,6 28 668,0-1 1,0 1-1,0-1 0,-1 1 0,0 0 1,0-1-1,0 1 0,-1 0 1,0 1-1,1-1 0,-1 0 1,0 1-1,-1-1 0,1 1 0,-1 0 1,1 0-1,-1 0 0,0 1 1,0-1-1,0 1 0,0 0 1,-1 0-1,1 0 0,0 1 0,-1 0 1,1 0-1,-1 0 0,0 0 1,-4 0-34,6 4 182,-1 0 0,1 0 0,-1 0 0,1 0 0,0 1 0,0 0 0,0-1 1,1 1-1,-1 0 0,1 0 0,0 0 0,0 1 0,0-1 0,1 1 0,0-1 0,-1 1 1,2-1-1,-1 1 0,0-1 0,1 1 0,0 0 0,0-1 0,0 1-182,0-2-12,0-1 0,0 1 0,1-1 0,-1 1 0,0-1 0,1 1 0,0-1-1,-1 1 1,1-1 0,0 0 0,0 1 0,0-1 0,1 0 0,-1 0 0,0 0 0,1 0 0,0 0 0,-1 0-1,1 0 1,0 0 0,0-1 0,0 1 0,0-1 0,0 0 0,0 1 0,0-1 0,1 0 0,-1 0-1,0 0 1,1 0 0,-1-1 0,1 1 0,-1-1 0,1 1 0,-1-1 0,3 0 12,1 0-681,0-1 1,0 0-1,0 0 1,0 0 0,0 0-1,0-1 1,0 0-1,0-1 1,0 1-1,-1-1 1,1 0-1,-1 0 1,0-1-1,3-2 681,27-33-10919,-21 15 1397</inkml:trace>
  <inkml:trace contextRef="#ctx0" brushRef="#br0" timeOffset="1204.19">746 124 11477,'13'15'9142,"-1"22"-5693,-10-29-2103,29 121 2830,-10-37-8717,-22-92-4469,-1-2 4085,-2-4-6173</inkml:trace>
  <inkml:trace contextRef="#ctx0" brushRef="#br0" timeOffset="1437.857">731 291 12502,'13'-1'11077,"0"-2"-7801,15-1-2486,6 6-299,7 1-3768,-14-7-9147,-20 2 5</inkml:trace>
  <inkml:trace contextRef="#ctx0" brushRef="#br0" timeOffset="1703.45">951 239 11125,'5'41'10635,"0"3"-6892,-5-39-3638,1 1 1,0 0-1,0-1 0,0 1 0,1-1 1,0 1-1,0-1 0,0 0 0,1 0 1,0 0-1,0 0 0,0 0 0,0 0 1,1-1-1,2 3-105,-5-6 4,1-1-1,-1 1 1,1 0 0,0 0 0,-1 0 0,1-1-1,0 1 1,-1-1 0,1 1 0,0-1 0,0 0-1,-1 0 1,1 0 0,0 0 0,0 0 0,0 0-1,-1 0 1,1-1 0,0 1 0,0 0 0,-1-1-1,1 0 1,0 1 0,-1-1 0,1 0 0,-1 0-1,1 0 1,-1 0 0,1 0 0,-1 0 0,1 0-1,-1-1 1,0 1 0,0 0 0,0-1 0,0 1-1,0-1 1,0 1 0,0-1 0,0 0 0,-1 1-1,1-1 1,-1 0 0,1 1 0,-1-1 0,1 0-1,-1 0-3,4-139-1896,1 141-12810,-1 3 4064</inkml:trace>
  <inkml:trace contextRef="#ctx0" brushRef="#br0" timeOffset="1890.875">1178 268 10085,'11'25'6064,"-1"15"-2692,7 19-856,-13-105-502,9-41-351,-12 84-1637,0 1 0,0 0-1,0 0 1,0 0 0,1 0-1,-1 0 1,1 0-1,-1 0 1,1 0 0,0 1-1,0-1 1,0 1 0,0-1-1,0 1 1,0 0-1,0 0 1,0 0 0,0 0-1,1 0 1,-1 0-1,0 0 1,1 1 0,-1-1-1,1 1 1,-1 0 0,0 0-1,1 0 1,-1 0-1,1 0 1,-1 0 0,1 1-1,-1-1 1,0 1-1,2 0-24,14 5-3458,-1 2-4610,-11-5 3933,5 2-6778</inkml:trace>
  <inkml:trace contextRef="#ctx0" brushRef="#br0" timeOffset="2265.784">1405 272 9364,'5'1'2942,"26"3"5152,42-10-3864,-72 5-4213,0-1 0,1 1 0,-1 0 1,0-1-1,0 1 0,0-1 0,0 1 0,0-1 0,0 0 0,0 1 1,-1-1-1,1 0 0,0 0 0,-1 1 0,1-1 0,-1 0 0,0 0 1,0 0-1,0 1 0,0-1 0,0 0 0,0 0 0,0 0 1,-1 0-1,1 1 0,0-1 0,-1 0 0,0 0 0,1 1 0,-1-1 1,0 0-1,0 1 0,0-1 0,0 1 0,0-1 0,0 1 0,-1-1 1,1 1-1,0 0 0,-1 0 0,1-1 0,-1 1 0,1 0 1,-1 1-1,0-1 0,1 0 0,-1 0 0,0 1 0,1-1 0,-1 1 1,0-1-1,0 1 0,0 0 0,0-1 0,1 1 0,-2 0-17,-2 3 140,0-1 0,0 1 0,0 0 0,0 0 0,1 0-1,-1 1 1,1-1 0,0 1 0,0 0 0,0 1 0,0-1 0,1 1-1,0-1 1,0 1 0,0 0 0,0 0 0,1 0 0,0 1 0,0-1-1,0 0 1,1 1 0,0-1 0,0 1 0,0 0 0,1-1-1,-1 1 1,2 0 0,-1-1 0,0 1 0,1 0 0,1 4-140,-2-8-2,0 0 1,1 1-1,-1-1 1,0 0-1,1 0 1,-1 0-1,1 0 1,0 0-1,-1 0 1,1 0-1,0 0 1,0 0-1,0 0 1,1 0-1,-1 0 1,0-1-1,1 1 1,-1-1-1,1 1 1,0-1-1,-1 1 1,1-1-1,0 0 1,0 0-1,0 0 1,0 0-1,0 0 1,0 0-1,0-1 1,0 1-1,0 0 1,0-1-1,0 0 1,1 0-1,-1 1 1,0-1-1,0 0 1,0-1-1,0 1 1,1 0-1,-1-1 2,49-2-3349,-7-20-6596,-30 11 3382,3 0-3428</inkml:trace>
  <inkml:trace contextRef="#ctx0" brushRef="#br0" timeOffset="2686.419">1783 174 10677,'-7'1'8828,"-22"9"-5245,27-9-3411,0 0 0,0 0-1,1 0 1,-1 0 0,0 1 0,0-1 0,1 1 0,-1-1 0,1 1 0,-1 0-1,1 0 1,0-1 0,-1 1 0,1 0 0,0 0 0,0 0 0,1 0-1,-1 1 1,0-1 0,1 0 0,-1 0 0,1 0 0,-1 1-172,27 42 454,-22-44-425,-1 0 0,0 0 0,0 1 0,-1-1 0,1 1 0,0 0 0,0 0 0,-1 0 0,1 0 0,-1 1 0,0-1 0,1 1 0,-1-1 0,-1 1-1,1 0 1,0 0 0,0-1 0,-1 1 0,0 0 0,0 1 0,0-1 0,0 0 0,0 0 0,0 0 0,-1 1 0,1-1 0,-1 0 0,0 1 0,0-1 0,-1 0 0,1 1 0,-1-1-1,1 0 1,-1 0 0,0 0 0,0 1 0,0-1 0,-1 0 0,1 0 0,-1 0-29,-52 15 982,22-33-5184,22-4-1944,6 5-2299,3 0-2381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45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11525,'3'6'9169,"-1"11"-7500,-2-15-651,2 54 2325,8 63-2180,11-210-1371,-21 87 150,1 1-1,0-1 1,0 1-1,0-1 1,0 1-1,1 0 1,-1-1-1,1 1 1,0 0-1,0 0 0,0 0 1,0 0-1,1 0 1,-1 1-1,1-1 1,0 1-1,-1-1 1,1 1-1,0 0 1,0 0-1,1 0 1,-1 1-1,0-1 1,1 1-1,-1 0 1,1 0-1,-1 0 0,1 0 1,-1 0-1,1 1 1,0 0-1,-1 0 1,4 0 58,-3 4 156,-1 0 0,0 1 0,0-1 0,-1 1 0,0 0 0,1 0 0,-2 0 0,1 0 0,0 0 0,-1 0 0,0 1 0,0-1 0,-1 0 0,0 0 0,0 5-156,2 2 256,4 61 45,3-69-6748,-1-15-4020,-2 2-1248</inkml:trace>
  <inkml:trace contextRef="#ctx0" brushRef="#br0" timeOffset="312.421">247 111 12854,'32'5'7250,"2"-3"-3591,65-15-1546,-98 12-2105,1 0 0,-1-1 0,0 1 0,1-1 0,-1 0 0,0 1 0,0-1 0,0 0 0,0 0 0,-1 0 0,1 0 0,0 0 1,-1 0-1,1 0 0,-1 0 0,0 0 0,1 0 0,-1 0 0,0 0 0,0 0 0,-1 0 0,1 0 0,0 0 0,-1 0 0,1 0 0,-1 0 0,0 0 0,1 0 0,-1 1 0,0-1 1,0 0-1,0 0 0,0 1 0,-1-1 0,1 0 0,0 1 0,-1-1 0,1 1 0,-1 0 0,0 0 0,1-1 0,-1 1 0,0 0 0,0 0 0,1 0 0,-1 1 0,0-1 0,0 0 1,0 1-1,0-1 0,0 1 0,0 0 0,-1 0-8,-2 0 86,0 0 0,0 1 1,0 0-1,1 0 0,-1 0 0,0 1 1,0-1-1,1 1 0,-1 0 1,1 1-1,-1-1 0,1 1 0,0 0 1,0 0-1,0 0 0,1 0 1,-1 1-1,1 0 0,0-1 0,0 1 1,0 0-1,0 1 0,1-1 0,-1 0 1,1 1-1,0-1 0,0 1 1,1 0-1,0 0 0,0 0 0,0-1 1,0 1-1,1 0 0,-1 0 1,1 0-1,1 0 0,-1 0 0,1 0 1,0 0-1,0 0 0,1 2-86,-2-5-53,1 0 0,0 0 0,-1 1 0,1-1 1,0 0-1,0 0 0,1-1 0,-1 1 0,0 0 0,1 0 0,-1 0 0,1-1 0,-1 1 0,1-1 0,0 1 0,0-1 0,0 0 0,-1 0 0,1 0 0,0 0 0,1 0 0,-1 0 0,0 0 0,0-1 0,0 1 0,0-1 0,1 1 0,-1-1 1,0 0-1,0 0 0,1 0 0,-1 0 0,0-1 0,0 1 0,0 0 0,1-1 53,41-12-5597,-6-4-4620,-34 15 8515,16-8-8700</inkml:trace>
  <inkml:trace contextRef="#ctx0" brushRef="#br0" timeOffset="755.659">546 51 13798,'12'40'9248,"-11"-32"-9040,1 0-1,1 0 1,-1 0 0,1 0 0,0 0 0,1-1 0,0 1-1,0-1 1,1 0 0,-1 0 0,2 0 0,0 1-208,-5-8 9,0 1 0,-1 0 1,1-1-1,-1 1 1,1-1-1,0 1 0,-1-1 1,1 1-1,0-1 1,0 0-1,-1 1 0,1-1 1,0 0-1,0 1 1,-1-1-1,1 0 0,0 0 1,0 0-1,0 0 1,0 0-1,-1 0 0,1 0 1,0 0-1,0 0 0,0 0 1,0 0-1,-1-1 1,1 1-1,0 0 0,0-1 1,-1 1-1,1 0 1,0-1-1,0 1 0,-1-1 1,1 1-1,-1-1 1,1 1-1,0-1 0,-1 0 1,1 1-1,-1-1 0,1 0 1,-1 1-1,1-1 1,-1 0-1,0 0 0,1 1-9,13-48 504,-10 31-252,-4 17-221,0 1 0,0 0 1,1 0-1,-1 0 0,0-1 1,1 1-1,-1 0 1,1-1-1,-1 1 0,1 0 1,-1-1-1,1 1 0,0 0 1,-1-1-1,1 1 1,0-1-1,-1 1 0,1-1 1,0 0-1,0 1 0,0-1 1,-1 0-1,1 1 0,0-1 1,0 0-1,0 0 1,-1 0-1,1 0 0,0 0 1,0 0-1,0 0 0,0 0 1,0 0-1,-1 0 1,1 0-1,0-1 0,0 1 1,0 0-1,-1 0 0,1-1 1,0 1-1,0-1 0,-1 1 1,1-1-1,0 1 1,-1-1-1,1 1 0,0-1 1,-1 1-1,1-1 0,-1 0 1,1 1-1,-1-1 1,1 0-1,-1 0 0,0 1 1,1-1-1,-1 0 0,0 0 1,0 0-1,1 1 1,-1-2-33,67 109 527,-66-106-512,0 0 1,0 0-1,0 0 1,0-1-1,0 1 0,0 0 1,0-1-1,0 1 0,0 0 1,1-1-1,-1 0 0,0 1 1,0-1-1,1 0 1,-1 1-1,0-1 0,0 0 1,1 0-1,-1 0 0,0 0 1,0 0-1,1-1 0,-1 1 1,0 0-1,0 0 1,1-1-1,-1 1 0,0-1 1,0 1-1,0-1 0,0 0 1,0 1-1,0-1 0,0 0 1,0 0-1,0 0 1,0 1-1,0-1 0,0 0 1,-1 0-1,1 0 0,0-1 1,-1 1-1,1 0 0,0 0 1,-1-1-15,24-67 649,-20 51-508,33-45-662,-21 45-4455,1 1-6329,-6 8-2544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43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9364,'11'-63'10392,"-3"60"-5500,-3 28-2642,-5-24-2112,39 333 3048,-18-419-3370,-20 79 145,1 0 1,0 0 0,1 1-1,-1-1 1,1 1 0,0-1-1,1 1 1,-1 0-1,1 0 1,0 1 0,0-1-1,0 1 1,1 0 0,0 0-1,-1 0 1,2 1 0,-1-1-1,0 1 1,1 0-1,-1 1 1,1-1 38,-3 5 3,1 0 0,-1-1-1,0 1 1,0 0 0,0 1 0,0-1-1,0 0 1,-1 1 0,1 0 0,-1-1-1,1 1 1,-1 0 0,0 0 0,0 1 0,0-1-1,-1 0 1,1 1 0,0 1-3,0-1 3,4 9 30,-1 1 0,0 0 0,-1 0 0,-1 0 0,0 1 0,-1-1 1,0 1-1,-1 2-33,1-5-2800,1-19-4045,1-5 3593,1-2-3380,1-4-3373</inkml:trace>
  <inkml:trace contextRef="#ctx0" brushRef="#br0" timeOffset="465.775">335 207 11077,'5'-5'1898,"34"-21"8302,5 35-5018,-37-3-5081,0 0 1,0 0-1,-1 1 0,0 0 0,0 0 1,-1 1-1,0 0 0,0 0 0,-1 0 1,0 0-1,-1 0 0,1 1 0,-2 0 1,1 0-1,0 8-101,-2-15 7,8 16-776,-10-30-876,-1 8 1624,0 0 1,0 0-1,-1 0 1,1 0-1,-1 0 1,0 0-1,0 1 1,0 0-1,-1 0 1,1 0-1,-1 0 1,1 0-1,-1 0 1,0 1-1,0 0 1,0 0-1,0 0 1,-1 0-1,1 1 1,0 0-1,-1-1 1,1 2-1,-1-1 1,1 0 0,-1 1-1,0 0 1,1 0-1,-1 0 1,1 1-1,-1 0 1,-2 0 20,4 1 109,1-1 0,0 1 0,-1 0 0,1 0 0,0-1 0,0 2 1,1-1-1,-1 0 0,0 0 0,1 1 0,-1-1 0,1 0 0,0 1 1,-1 0-1,1-1 0,1 1 0,-1 0 0,0-1 0,1 1 0,-1 0 1,1 0-1,0 0 0,0-1 0,0 1 0,0 0 0,0 0 0,1 0 1,-1-1-1,1 1 0,0 0 0,0-1 0,0 1 0,0 0 0,0-1 1,0 1-1,1-1 0,0 0 0,-1 1 0,1-1 0,0 0 0,0 0 1,0 0-1,0 0 0,1 0-109,3 0-60,0-1 0,-1 0 0,1 0 0,0 0 0,0-1 0,0 1 0,0-2-1,-1 1 1,1-1 0,0 1 0,0-2 0,-1 1 0,1-1 0,4-1 60,45-26-7638,-32 16 2948,2 3-3994,-25 9 8556,21-6-9511</inkml:trace>
  <inkml:trace contextRef="#ctx0" brushRef="#br0" timeOffset="1089.332">712 163 13414,'-17'-5'10919,"0"15"-6357,16-8-4538,0-1 1,-1 1-1,1-1 1,0 1-1,0-1 1,0 1-1,0 0 1,0-1-1,0 1 1,1 0-1,-1 0 1,0 0-1,1-1 1,0 1-1,-1 0 1,1 0-1,0 0 1,0 0-1,0 0 1,0 0-1,0 0 1,1 0 0,-1 0-1,0-1 1,1 1-1,0 0 1,-1 0-1,1 0 1,0-1-1,0 1 1,0 0-1,0-1 1,0 1-1,0 0-24,9 5 12,-7-6-5,0 1 1,0-1-1,-1 1 0,1 0 1,0 0-1,-1 0 0,1 0 0,-1 0 1,0 1-1,0-1 0,0 1 0,0 0 1,0-1-1,-1 1 0,1 0 0,-1 0 1,0 0-1,0 0 0,0 0 0,0 0 1,0 0-1,-1 1 0,1-1 1,-1 0-1,0 0 0,0 1 0,0 1-7,0-3 7,0 1 0,0-1 0,0 0 0,0 0 1,0 0-1,0 1 0,-1-1 0,1 0 0,-1 0 0,1 0 0,-1 0 0,0 0 0,0 0 0,0 0 0,0 0 0,0 0 0,0 0 0,-1 0 0,1-1 0,-1 1 0,1 0 0,-1-1 0,1 1 0,-1-1 0,0 0 0,0 0 0,0 0 0,0 1 0,0-2 0,0 1 0,0 0 0,0 0 0,0-1 0,0 1 0,0-1 0,-1 1 0,1-1 0,0 0 0,0 0 0,0 0 0,-2 0-6,-11-28-7015,15 6-3749,2 8-1669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42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11285,'38'-8'11283,"20"13"-6643,11-2-4355,-67-14-6720,-4 2-3495,-1 3-1182</inkml:trace>
  <inkml:trace contextRef="#ctx0" brushRef="#br0" timeOffset="231.376">83 0 11045,'-3'20'10702,"6"14"-5155,0-9-3337,8 70-961,-1-91-6469,-2-12-8398,-7 0 1719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42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12118,'33'-4'9399,"0"2"-3618,33 2-4278,-29 0-5997,-31-1-7615,-3 0-73</inkml:trace>
  <inkml:trace contextRef="#ctx0" brushRef="#br0" timeOffset="265.56">90 1 12838,'-5'39'12535,"10"22"-9473,-1-19-2951,3-27-3902,4-16-9593,-7-1 2029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23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12086,'-2'3'3041,"2"-1"160,0 0-784,0-1-1488,1-1-577,1 0-208,0-1-704,1-1-2481,2-1-2818,1 0-6835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40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 9684,'-1'-17'5924,"4"24"-940,6 28-1947,35 338 789,-57-429-7217,30-53-2358,28 54 7403,-41 55-1463,1 0-1,-1 0 0,1 0 1,-1 1-1,1 0 1,-1 0-1,0 0 1,1 0-1,-1 0 0,0 1 1,0 0-1,0 0 1,0 0-1,0 0 1,0 1-1,-1 0 1,1 0-1,-1 0 0,1 0 1,-1 0-1,0 0 1,-1 1-1,1 0 1,0-1-1,-1 1 0,0 0 1,2 4-191,-1-3 165,-1-2-84,1 0 0,-1 0 0,0 0 1,-1 1-1,1-1 0,-1 1 1,1-1-1,-1 1 0,0 0 0,0-1 1,-1 1-1,1 0 0,-1 0 0,1 0 1,-1-1-1,-1 1 0,1 0 1,0 0-1,-1-1 0,0 1 0,0 0 1,0 0-1,0-1 0,-1 1 0,1-1 1,-1 1-1,0-1 0,0 0 1,0 0-1,-1 0 0,1 0 0,-1 0 1,1 0-1,-1-1 0,0 1 1,0-1-1,0 0 0,0 0 0,-1 0 1,1 0-1,0 0 0,-1-1 0,-2 1-80,-85 25 417,90-28-599,1 1-1,-1 0 0,0-1 0,1 1 0,-1-1 0,0 1 1,1-1-1,-1 1 0,0-1 0,1 0 0,-1 1 0,1-1 0,-1 0 1,1 1-1,-1-1 0,1 0 0,0 0 0,-1 1 0,1-1 1,0 0-1,0 0 0,0 0 0,-1 0 0,1 1 0,0-1 1,0 0-1,0 0 0,0 0 0,1 0 0,-1 1 0,0-1 1,0 0-1,0 0 0,1 0 0,-1 1 0,0-1 0,1 0 1,-1 0-1,0 1 0,1-1 0,-1 0 0,1 0 0,-1 1 1,1-1 181,10-22-10016,-1 5-1141</inkml:trace>
  <inkml:trace contextRef="#ctx0" brushRef="#br0" timeOffset="315.592">319 256 10453,'7'-4'9996,"-2"10"-4567,8 40-3672,-7-22-573,-6-22-1165,0 0 0,0 1 1,0-1-1,0 0 0,0 1 1,1-1-1,0 0 0,-1 1 1,1-1-1,0 0 0,0 0 1,0 1-1,0-1 0,0 0 1,1 0-1,-1 0 0,1-1 1,-1 1-1,1 0 0,0 0 1,0-1-1,0 1 0,-1-1 1,1 0-1,1 0 0,-1 1 1,0-1-1,0 0 0,0-1 1,1 1-1,-1 0 0,0-1 1,1 1-1,-1-1 0,0 0 1,1 1-1,-1-1 1,0-1-1,1 1 0,-1 0 1,1 0-1,-1-1 0,0 0 1,1 1-1,-1-1 0,0 0 1,0 0-1,0 0 0,0 0 1,0 0-1,0-1 0,1 0-19,2-4 1,-1 0 1,1 0-1,-1 0 0,-1-1 0,1 0 0,-1 0 0,0 0 0,-1 0 0,0 0 0,0 0 0,0-1 1,-1 1-1,0-1 0,0 1 0,-1-1 0,0-3-1,-7-46-3361,24 56-14244,-10 0 8745</inkml:trace>
  <inkml:trace contextRef="#ctx0" brushRef="#br0" timeOffset="503.05">580 96 11781,'20'19'11766,"-5"28"-8524,-12-34-2400,35 157-375,-38-160-955,-1-8-3827,-2-15-8418,2 4 2187</inkml:trace>
  <inkml:trace contextRef="#ctx0" brushRef="#br0" timeOffset="745.258">586 269 13158,'0'-4'3842,"2"1"160,2 0-1409,3 1-640,3-1-497,4 1-495,0 0-369,0 0-208,1 1-176,1 1-592,-1 0-1217,3 3 2130,3-2-4691,5-1-3378,3 0-8435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53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 13302,'-1'4'3986,"0"0"48,0-1-289,1 0-2160,0-3-688,0 1-321,0-1-560,0-3-1425,0 1-2625,-1-3-3249,-1-4-8116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7:52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10805,'3'52'7791,"10"26"-5269,-2-18-1801,8 88 859,-16-124-938,4-36-217,-6-3-453,1 0 1,0 0-1,1 1 1,1-1-1,0 0 0,1 1 1,1 0-1,0 0 1,1 1-1,0 0 1,1 0-1,3-3 28,-10 15 5,0 0 0,-1 0 0,1 1-1,0-1 1,0 0 0,0 0 0,0 0 0,0 1 0,0-1-1,0 0 1,1 1 0,-1-1 0,0 1 0,0 0-1,0-1 1,1 1 0,-1 0 0,0 0 0,0-1 0,0 1-1,1 0 1,-1 0 0,0 0 0,0 1 0,1-1 0,-1 0-1,0 0 1,0 1 0,1-1 0,-1 1 0,0-1 0,0 1-1,0-1 1,0 1 0,0 0 0,0-1 0,0 1 0,0 0-1,0 0 1,0 0 0,0 0 0,-1 0 0,1 0-1,0 0 1,0 1-5,31 51 1496,-13 94-365,-19-147-1873,2-16-14011,-2 5 3265</inkml:trace>
  <inkml:trace contextRef="#ctx0" brushRef="#br0" timeOffset="373.69">329 247 11205,'43'-6'8568,"19"-15"-6262,-58 19-2092,-3 1-194,0 0 0,1 0 0,-1 0 0,0-1 0,0 1 0,0 0 0,0-1 0,0 1 0,0-1 0,0 1 0,0-1 0,-1 1 0,1-1 0,-1 0 0,1 0 0,-1 1 0,1-1 0,-1 0 0,0 1 1,0-1-1,0 0 0,0 0 0,0 1 0,0-1 0,-1 0 0,1 0 0,-1 1 0,1-1 0,-1 0 0,1 1 0,-1-1 0,0 1 0,0-1 0,0 1 0,0-1 0,0 1 0,0 0 0,0-1 0,0 1 0,-1 0 0,1 0 0,0 0 0,-1 0 0,1 0 0,-1 0 0,1 0 0,-1 0 0,0 1 0,1-1 1,-1 1-1,0-1 0,1 1 0,-1-1 0,0 1 0,0 0 0,1 0 0,-1 0-20,-1-1 89,0 0 0,-1 0 0,1 0 1,0 1-1,0 0 0,-1-1 0,1 1 0,0 0 1,0 0-1,-1 1 0,1-1 0,0 1 0,0 0 1,0-1-1,0 1 0,-1 1 0,1-1 0,0 0 1,1 1-1,-1 0 0,0-1 0,0 1 0,1 0 1,-1 0-1,1 1 0,0-1 0,-1 0 0,1 1 1,0 0-1,1-1 0,-1 1 0,0 0 0,1 0 1,-1 0-1,1 0 0,0 0 0,0 0 0,0 0 1,1 0-1,-1 1 0,1-1 0,0 0 0,-1 0 1,1 1-1,1-1 0,-1 0-89,-1 2 51,0 0-1,1 0 1,-1 0 0,1-1 0,0 1-1,0 0 1,1 0 0,0 0 0,-1 0 0,2-1-1,-1 1 1,0 0 0,1-1 0,0 1-1,0-1 1,0 0 0,1 0 0,-1 0-1,1 0 1,0 0 0,0 0 0,1-1-1,-1 1 1,1-1 0,-1 0 0,1 0-1,0 0 1,0-1 0,1 1 0,-1-1-1,0 0 1,1 0 0,0-1 0,-1 1-1,1-1 1,0 0 0,-1 0 0,1-1 0,0 1-51,50-28-3902,-39 1-1530,-5-6-3293,-4 8-2718</inkml:trace>
  <inkml:trace contextRef="#ctx0" brushRef="#br0" timeOffset="561.147">530 34 11397,'7'41'9597,"1"0"-5896,8 49-1893,-11-29-1226,6 40-2853,-11-98 437,2-7-8271,-1 4 9203,1-8-11055</inkml:trace>
  <inkml:trace contextRef="#ctx0" brushRef="#br0" timeOffset="826.71">676 194 12998,'18'81'11039,"-5"42"-7866,-4-34-5102,-16-107-10832,4 3 257</inkml:trace>
  <inkml:trace contextRef="#ctx0" brushRef="#br0" timeOffset="1076.651">703 175 10725,'1'-3'488,"0"1"0,0-1 0,0 1 0,0-1 0,1 1-1,-1 0 1,1-1 0,-1 1 0,1 0 0,0 0 0,0 0 0,0 0 0,0 0 0,0 1 0,0-1 0,1 0 0,-1 1 0,0 0 0,1 0-1,-1-1 1,1 1 0,0 1 0,-1-1-488,1 0 198,0 1-1,0 0 0,0 0 1,0 0-1,0 0 0,0 1 1,0-1-1,0 1 1,0 0-1,0 0 0,0 0 1,-1 0-1,1 0 0,0 1 1,-1-1-1,1 1 0,-1-1 1,1 1-1,-1 0 1,0 0-1,1 1-197,3 3 75,0 0-1,-1 1 1,0 0 0,-1-1-1,1 1 1,-1 1-1,-1-1 1,1 1 0,-1-1-1,0 1 1,-1 0 0,0 0-1,0 0 1,-1 2-75,0-6 47,-1-1 1,0 1 0,0 0-1,0 0 1,0 0-1,0 0 1,-1-1-1,0 1 1,0 0-1,0-1 1,0 1-1,0 0 1,-1-1-1,1 0 1,-1 1-1,0-1 1,0 0 0,-1 0-1,1 0 1,-1 0-1,1 0 1,-1-1-1,0 1 1,0-1-1,0 1 1,0-1-1,0 0 1,-1 0-1,1-1 1,-1 1-1,0 0-47,-70-4-1253,66-7-3585,10-4-5689,4 1-1449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160" units="cm"/>
          <inkml:channel name="Y" type="integer" max="677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7-24T18:07:09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20154 10562 0,'0'0'16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8:0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3935 1053 11301,'-24'-4'9047,"-8"17"-5662,-8 1-2744,-133-16 3049,-138 4-3133,23 17-247,2-9 293,95-9-518,-88 5 67,4 9-91,228-10-65,0-2 1,1-3-1,-1-1 0,-20-4 4,-11 1 10,-136-5 38,-102 23-75,135-2 62,106-7-56,-65-6 63,111-4-41,0 2-1,0 1 1,0 1-1,0 1 1,0 1 0,-22 5-1,20-3-1,-134 11 9,-8 4 108,130-11-99,-61-17 58,104 10-116,0-1 0,1 1 0,-1 0 0,0-1 0,0 1 0,0 0 0,0-1 0,0 1 0,0 0 0,0-1 0,0 1 0,0 0 0,0-1 0,0 1 0,-1 0 0,1 0 0,0-1 0,0 1 0,0 0 0,0-1 0,0 1 0,-1 0 0,1 0 0,0-1 0,0 1 0,0 0 0,-1 0 0,1-1 0,0 1 0,0 0 0,-1 0 0,1 0 0,0 0 0,0-1 0,-1 1 0,1 0 0,0 0 0,-1 0 0,1 0 0,0 0 0,-1 0 0,1 0 0,0 0-1,-1 0 1,1 0 0,0 0 0,-1 0 41,34-6-5967,-28 5 5026,75-12-10555,-23 5 1721</inkml:trace>
  <inkml:trace contextRef="#ctx0" brushRef="#br0" timeOffset="1744.493">3835 1 6099,'47'19'14606,"-51"-19"-12066,-30 2 560,-213 17-1032,-179-8-1417,312-11-446,-121 11-45,38-8-100,73-7 73,-282 0 32,107 14-152,-22-16-13,9 23 86,42-33-73,-93 34-2,245-35 39,-5 25-87,17-23 56,39 11-22,-10-12 48,72 17-53,3 18 6,-3 83 136,-4-44-42,-8 71 229,23 4-209,-4 11-19,-10 57 51,27-105-123,-15-83-23,0-1 1,-1 1-1,-1 0 1,0 0-1,-1 0 1,0 0-1,-1 0 1,0 0-1,-1 0 0,-1 5 2,1-15 184,1-3-353,1 0 0,-1 0 0,0 0 1,1 0-1,-1 0 0,0-1 0,0 1 0,1 0 0,-1 0 0,0 0 0,1 0 0,-1 0 0,0 0 0,0 0 0,1 0 0,-1 0 0,0 0 0,1 0 0,-1 0 0,0 0 0,0 0 0,1 1 0,-1-1 1,0 0-1,0 0 0,1 0 0,-1 0 0,0 0 0,0 1 0,1-1 0,-1 0 0,0 0 0,0 0 0,0 1 0,1-1 0,-1 0 0,0 0 0,0 1 0,0-1 0,0 0 0,0 0 0,0 1 0,1-1 1,-1 0-1,0 1 0,0-1 0,0 0 0,0 0 0,0 1 0,0-1 0,0 1 169,4-3 370,17-9-4460,10-2-2515</inkml:trace>
  <inkml:trace contextRef="#ctx0" brushRef="#br0" timeOffset="2937.896">3992 75 7171,'-7'-11'6189,"10"18"-193,8 26-556,-12 27-3344,-1-40-1423,-5 54 551,4-52-1095,1-1 0,1 1 0,0 0 1,2 0-1,1 0 0,0-1 1,2 2-130,3 10 47,-2 0 0,-1 1-1,-2-1 1,-1 1 0,-2 11-47,1-16 110,2-1-1,0 1 1,2-1-1,1 1 0,7 22-109,1 99 136,-6-46-157,-10-97 32,2-7-8,1 1 1,-1 0 0,0 0 0,0 0 0,1 0 0,-1 0 0,0 0 0,1 0 0,-1 0 0,1 0 0,0 1 0,-1-1 0,1 0 0,0 0 0,0 0-1,0 0 1,-1 1 0,1-1 0,0 0 0,1 0 0,-1 0 0,0 1 0,0-1 0,0 0 0,1 0 0,-1 0 0,1 0 0,-1 0 0,1 1 0,-1-1-1,1 0 1,0 0 0,-1 0 0,1-1 0,0 1 0,0 1-4,1-6 376,-23-31 118,17 16-4740,4 15-2413,3 6-4324,1 3 1275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9:07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43 396 8900,'0'1'6238,"-1"0"-3965,19-29 3303,34-72-2786,14-169-2158,-66 270-606,0-1 0,0 1-1,0 0 1,0 0 0,0 0-1,1 0 1,-1-1 0,0 1 0,1 0-1,-1 0 1,0-1 0,1 1-1,-1 0 1,1 0 0,-1-1-1,1 1 1,-1 0 0,1-1-1,0 1 1,-1-1 0,1 1-1,0-1 1,-1 1 0,1-1-1,0 1 1,0-1 0,-1 0-1,1 1 1,0-1 0,0 0-1,0 0 1,0 0 0,-1 0 0,1 0-1,0 1 1,0-1 0,0-1-1,0 1 1,0 0 0,-1 0-1,1 0 1,0 0 0,0-1-1,0 1 1,-1 0 0,1-1-1,0 1 1,0 0 0,-1-1-1,1 1 1,0-1 0,-1 1-1,1-1 1,0 0 0,-1 1-1,1-1 1,-1 0 0,1 1-1,-1-1 1,1 0 0,-1 0 0,0 1-1,1-1 1,-1 0-26,51 216 934,1-94-780,-22-69-199,-29-47 58,-15-21 35,-118-72-120,114 76 86,-1 1 0,0 1-1,-1 1 1,0 0 0,0 2-1,-1 0 1,0 1 0,-21-2-14,42 7-1,0 1 1,1 0 0,-1 0 0,0 0-1,0-1 1,0 1 0,0 0 0,0 0-1,1-1 1,-1 1 0,0 0 0,0 0-1,0-1 1,0 1 0,0 0 0,0 0-1,0-1 1,0 1 0,0 0-1,0-1 1,0 1 0,0 0 0,0 0-1,0-1 1,0 1 0,0 0 0,0 0-1,-1-1 1,1 1 0,0 0 0,0 0-1,0-1 1,0 1 0,0 0 0,-1 0-1,1 0 1,0-1 0,0 1-1,0 0 1,-1 0 0,1 0 0,0 0-1,0-1 1,-1 1 0,1 0 0,0 0-1,0 0 1,-1 0 0,1 0 0,0 0-1,0 0 1,-1 0 0,26-10 27,112-22-8,-40 26-21,-83 6-6,0 1 0,-1-2 1,1 0-1,0-1 0,0 0 0,-1-1 0,1 0 1,12-6 7,21-8-22,-59 35 137,-104 35 1166,-50 61 183,40-41-885,105-55-774,51-22-7010,1-2-5548,-19 0 342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9:11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87 773 10293,'4'-2'7002,"12"-15"-5088,65-158 794,-71 146-2495,102-325 1575,-104 335-1742,1 0 1,0 1-1,2 0 1,0 0-1,1 1 1,1 1-1,1 0 1,0 1-1,12-10-46,-22 11 374,-12 34 771,59 186 18,74 150-454,-89-252-602,-64-121 69,-107-111-82,-86-10-140,183 115 61,-1 2 0,0 2-1,-2 1 1,-14-2-15,7-12 88,88 16 136,165 27-37,160-5-147,-242-20-3,-122 14-36,0 1 0,-1-1 0,1 1 0,-1 0 1,0-1-1,1 1 0,-1 0 0,0 0 0,1-1 0,-1 1 0,0 0 0,0 0 0,0 0 0,1-1 0,-1 1 0,0 0 0,0 0 1,0 0-1,0-1 0,-1 1 0,1 0 0,0 0 0,0 0 0,0-1 0,-1 1 0,1 0 0,0 0 0,-1-1 0,1 1 1,-1 0-1,1-1 0,-1 1 0,1 0 0,-1-1 0,1 1 0,-1-1 0,1 1 0,-1-1 0,0 1 0,1-1 0,-1 1 0,0-1-1,-156 110 2124,-148 114-937,171-94-1013,109-91-177,46-61-5170,-5-13-7587,-9 10-1511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9:17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25 7700,'-44'8'5002,"54"2"-2105,125-10 577,134-14-775,187 1-46,-377 14-2200,-82-14-1309,7 9-3110,3 4-4133,-1 2-3842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160" units="cm"/>
          <inkml:channel name="Y" type="integer" max="677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7-24T18:10:16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7496 14353 0,'0'0'0,"0"0"16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9:41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26 8948,'8'-3'7391,"-3"-1"-3508,-15-14-465,7 18-3275,0 0 0,0 0 0,-1 0 0,1 0 1,0 0-1,0 1 0,0-1 0,0 1 0,0 0 0,0 0 0,0 0 0,0 0 0,0 1 0,1-1 0,-1 1 0,0 0 1,1 0-1,-1 0 0,0 1-143,-3 2 77,1 1 0,1 0 1,-1 0-1,1 0 0,0 1 1,0-1-1,1 1 0,0 0 1,0 0-1,0 0 1,1 1-1,0 2-77,-10 23 72,-11 37 232,16 173-29,4 38 13,4-44-40,13 47-58,-4-149-137,-3 24-64,2-17 6,-10-30 21,-9-5 35,-19-37 77,-32-25 443,9-24-96,48 1-265,50-24-113,-15 28-154,13 53 105,-28-39-39,4 71-7,-17-41-15,16 143 96,-17-80-97,8-63 57,-9 20-38,4 13-10,-1 94-48,-14-114 119,13 9-26,-2 7-48,7 29 24,-4 11-34,18-32 52,6-50-66,23-2 38,3-46-86,-45-8-1892,-4-9-7833,-8 4 5748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16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9941,'1'3'8140,"1"3"-3751,9 40-1936,19 91-644,-20-165-1587,-5-5-187,-5 24-39,1 0 1,0 0-1,0 0 1,1 0-1,0 0 1,1 0-1,-1 0 1,2 1-1,0-1 1,0 1-1,0 0 1,1 0-1,4-5 4,-8 12-10,0 0 0,0 0 0,-1 0 1,1 0-1,0 0 0,0 1 0,0-1 0,0 0 0,0 1 0,0-1 0,1 1 1,-1-1-1,0 1 0,0-1 0,0 1 0,0 0 0,1 0 0,-1-1 1,0 1-1,0 0 0,0 0 0,1 0 0,-1 0 0,0 1 0,0-1 0,1 0 1,-1 0-1,0 1 0,0-1 0,0 1 0,0-1 0,0 1 0,0-1 1,0 1-1,0 0 0,0-1 0,0 1 0,0 0 0,0 0 0,0 0 0,0 0 1,-1 0-1,1 0 0,0 0 0,-1 0 0,1 0 0,-1 0 0,1 0 1,-1 0-1,1 1 0,-1-1 0,0 0 10,17 67-533,-16-66 531,11 80 231,-1-118 385,-7 20-559,-3 6-49,0 1-1,1 0 1,0 0 0,1 0-1,-1 0 1,2 1-1,0-1 1,0 1-1,0 0 1,1 0-1,0 0 1,0 1-1,1-1 1,1 1-6,-6 6 3,0 0 0,0 0 0,0 1 1,1-1-1,-1 1 0,0-1 0,0 1 0,1-1 0,-1 1 0,0 0 1,0 0-1,1 0 0,-1-1 0,0 1 0,1 1 0,-1-1 0,0 0 1,1 0-1,-1 0 0,0 1 0,0-1 0,1 0 0,-1 1 0,0-1 1,0 1-1,0 0 0,1-1 0,-1 1 0,0 0 0,0 0 0,0 0 1,0 0-1,0-1 0,-1 1 0,1 0 0,0 1 0,0-1 0,-1 0 1,1 0-1,0 0-3,22 49 602,0 85 706,-4-155-13926,-9 7 4445,-4 4 73</inkml:trace>
  <inkml:trace contextRef="#ctx0" brushRef="#br0" timeOffset="234.314">426 194 12310,'8'24'7879,"-3"0"-3360,2 49-2856,-6-44-2369,1-25-3416,2-5-6232,-2-2-819</inkml:trace>
  <inkml:trace contextRef="#ctx0" brushRef="#br0" timeOffset="235.314">433 118 11605,'0'-4'2898,"0"4"47,1 1-1552,0 3-465,1 2-368,1 3-448,0-3-560,2 0-2449,4 1-2498,3-3-6290</inkml:trace>
  <inkml:trace contextRef="#ctx0" brushRef="#br0" timeOffset="656.091">668 179 9861,'-10'-27'8694,"-10"15"-3909,16 12-4620,1 0 0,0 0 0,-1 0 0,1 0 0,0 0 0,-1 1 0,1 0-1,0 0 1,0 0 0,0 0 0,0 0 0,-1 0 0,2 1 0,-1 0-1,0-1 1,0 1 0,0 0 0,1 0 0,-1 1 0,1-1 0,0 0 0,0 1-1,-1 0-164,0 0 63,0-1 0,1 1 1,-1 1-1,0-1 0,1 0 0,0 1 0,0-1 0,0 1 0,0-1 0,1 1 0,-1 0 0,1 0 0,0 0 0,0 0 0,0 0 0,1 0 0,-1 0 0,1 0 0,0 0 0,0 0 0,1 0 0,-1 0 0,1 0 0,0 0 0,0 0 0,0 0 0,0 0 0,1-1 0,0 1 0,-1 0 0,1-1 0,1 1 0,-1-1 0,0 0 0,1 1 0,0-1 1,0-1-1,0 1 0,0 0 0,2 1-63,0-1-24,0-1 0,-1 0 0,1 0-1,1 0 1,-1 0 0,0-1 0,0 0 0,0 0 0,1-1 0,-1 1 0,0-1 0,1 0 0,-1 0 0,0-1 0,1 0 0,-1 0 0,0 0 0,0 0 0,1-1 0,-1 0 0,3-2 24,23-37-9020,-25 24-1486,-3 7 899</inkml:trace>
  <inkml:trace contextRef="#ctx0" brushRef="#br0" timeOffset="4678.333">721 15 6851,'11'-15'12697,"-3"40"-7890,4 134-848,4-50-4049,-18-129-17025,2 10 6022</inkml:trace>
  <inkml:trace contextRef="#ctx0" brushRef="#br0" timeOffset="5006.251">890 37 6515,'5'-10'9472,"0"19"-5091,1 21-1688,20 201 703,-27-221-4875,1-10-3585,0-2-4539,0 0-692</inkml:trace>
  <inkml:trace contextRef="#ctx0" brushRef="#br0" timeOffset="5287.453">860 184 8724,'8'-6'8903,"4"4"-4463,29 3-1311,-38-1-2545,10 2-221,10 1-3468,-8-5-8752,-8 1 692</inkml:trace>
  <inkml:trace contextRef="#ctx0" brushRef="#br0" timeOffset="5615.489">1051 171 9188,'12'0'5245,"28"0"1644,-36 0-6819,0 0 1,0 0-1,0 0 0,0-1 1,0 1-1,0-1 0,0 0 1,0 0-1,0 0 1,-1-1-1,1 1 0,0-1 1,-1 0-1,1 0 0,-1-1 1,0 1-1,1 0 1,-1-1-1,0 0 0,-1 0 1,2 0-71,-3 1 6,0 1 1,-1 0-1,1-1 1,0 1-1,0 0 1,0-1-1,-1 1 1,1-1-1,-1 1 1,1-1-1,-1 1 1,0-1-1,0 0 1,1 1 0,-1-1-1,0 1 1,-1-1-1,1 0 1,0 1-1,0-1 1,-1 1-1,1-1 1,0 1-1,-1-1 1,0 1-1,1-1 1,-1 1-1,0-1 1,0 1-1,0 0 1,0 0-1,0-1 1,0 1-1,0 0 1,0 0-1,0 0 1,-1 0-1,1 0 1,0 0-1,-1 0 1,1 1-1,0-1 1,-1 0 0,1 1-1,-1-1 1,1 1-1,-1 0 1,0-1-1,1 1 1,-1 0-1,1 0 1,-1 0-1,0 0 1,1 0-1,-1 0 1,1 1-1,-1-1 1,1 0-1,-1 1 1,1-1-1,-1 1 1,1 0-1,-1-1 1,1 1-1,-1 0 1,1 0-1,0 0 1,0 0-1,0 0 1,-1 1-7,-1 2 130,0 0 1,0 0-1,0 0 0,1 1 1,-1-1-1,1 1 0,0-1 1,1 1-1,-1 0 0,1 0 1,0 0-1,0 0 0,1 0 1,-1 0-1,1 0 0,0 0 1,0 0-1,1 0 0,0-1 1,-1 1-1,2 0 0,-1 0 1,0 0-1,1 0 0,0-1 1,0 1-1,1-1 0,-1 1 1,1-1-1,0 0 0,0 0 1,0 0-1,1-1 0,-1 1 1,1-1-1,0 0 0,0 0 1,0 0-1,0 0 0,1-1 1,3 2-131,26-3-2915,-23-13-2823,-2-7-3687,-3 4-1081</inkml:trace>
  <inkml:trace contextRef="#ctx0" brushRef="#br0" timeOffset="5927.915">1268 126 8388,'17'36'9812,"-6"21"-6683,-1 0-1186,1-97-340,-10 29-1452,-1 4-42,0 1-1,0-1 1,1 1-1,0-1 0,0 1 1,0 0-1,1-1 1,0 1-1,0 0 1,1 0-1,-1 0 1,2 0-1,-1 1 1,0-1-1,1 1 1,0 0-109,34 5 62,-20 9-2538,-5-3-2694,-2-2-4054,-3-2-714</inkml:trace>
  <inkml:trace contextRef="#ctx0" brushRef="#br0" timeOffset="6521.538">1470 127 10405,'3'-1'8907,"1"9"-4737,6 37-3784,-8-37 643,14 90-538,-16-98-491,1 0 1,-1 0 0,0 0 0,0 0-1,0-1 1,1 1 0,-1 0-1,0 0 1,0 0 0,1 0 0,-1 0-1,0 0 1,0 0 0,1 0-1,-1 0 1,0 0 0,0 0 0,1 0-1,-1 0 1,0 0 0,0 0 0,1 0-1,-1 0 1,0 0 0,0 1-1,1-1 1,-1 0 0,0 0 0,0 0-1,0 0 1,1 0 0,-1 0-1,0 1 1,0-1 0,0 0 0,0 0-1,1 0 1,-1 1 0,0-1 0,0 0-1,0 0 1,0 1 0,0-1-1,0 0 1,0 0 0,0 1 0,0-1-1,1 0 1,-1 0-1,6-22 37,-4 2-29,-1 9-18,0 0 0,0-1 0,1 1 0,1 0 0,0 0 1,0 1-1,1-1 0,0 1 0,1-1 0,4-5 10,-8 16 0,1 0 0,-1 0 0,1-1 0,-1 1 0,1 0 0,-1 1-1,1-1 1,-1 0 0,1 0 0,0 1 0,-1-1 0,0 1 0,1-1 0,-1 1 0,1 0 0,-1-1 0,0 1 0,1 0 0,-1 0 0,0 0 0,0 0 0,0 0-1,0 0 1,0 0 0,0 1 0,0-1 0,0 0 0,0 0 0,0 1 0,-1-1 0,1 1 0,0-1 0,-1 1 0,0-1 0,1 1 0,-1-1 0,0 1-1,1-1 1,-1 1 0,0 0 0,0 0 0,38 110 16,-38-112-16,0 0 1,0-1-1,0 1 0,0 0 0,0-1 0,1 1 0,-1 0 0,0 0 1,0-1-1,0 1 0,0 0 0,1 0 0,-1 0 0,0-1 0,0 1 1,0 0-1,1 0 0,-1 0 0,0-1 0,0 1 0,1 0 0,-1 0 0,0 0 1,0 0-1,1 0 0,-1 0 0,0 0 0,1-1 0,-1 1 0,0 0 1,0 0-1,1 0 0,-1 0 0,0 0 0,1 0 0,-1 1 0,0-1 1,1 0-1,-1 0 0,0 0 0,0 0 0,1 0 0,-1 0 0,0 0 1,0 1-1,1-1 0,-1 0 0,0 0 0,0 0 0,1 0 0,-1 1 0,0-1 1,0 0-1,0 0 0,0 1 0,4-31 8,-4 30-8,0-8 5,0 1 1,0-1-1,1 1 0,0-1 0,0 1 0,1-1 0,0 1 1,0 0-1,1 0 0,0 0 0,0 0 0,1 0 0,-1 1 1,1 0-1,1-1 0,1-1-5,-4 9 30,-1-1 0,1 0 1,0 0-1,0 0 0,-1 1 0,1-1 1,0 1-1,-1-1 0,1 1 0,-1 0 1,1 0-1,-1 0 0,1-1 0,-1 1 1,1 1-1,-1-1 0,0 0 0,0 0 1,0 0-1,1 1 0,-1-1 0,0 1 0,-1-1 1,1 1-1,0-1 0,0 1 0,-1-1 1,1 1-1,-1 0 0,1-1 0,-1 1 1,0 0-1,1-1 0,-1 1 0,0 0 1,0-1-1,0 1 0,0 0 0,-1 0 0,1 0-29,2 7 190,35 117-677,-31-134-14638,-3-2 3868</inkml:trace>
  <inkml:trace contextRef="#ctx0" brushRef="#br0" timeOffset="7708.747">668 149 6419,'4'-2'11053,"11"-7"-6614,-6 25-3469,-7-7-3591,2-3-6044,-1-3-2914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9:51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1416 8452,'1'0'180,"-1"0"0,0 0 1,1 0-1,-1 0 0,0-1 0,1 1 0,-1 0 1,0 0-1,0 0 0,1-1 0,-1 1 1,0 0-1,1 0 0,-1-1 0,0 1 0,0 0 1,0 0-1,1-1 0,-1 1 0,0 0 1,0-1-1,0 1 0,0 0 0,0-1 0,1 1 1,-1 0-1,0-1 0,0 1 0,0 0 1,0-1-1,0 1 0,0 0 0,0-1 0,0 1 1,0 0-1,0-1 0,-1 1 0,1 0 1,0-1-1,0 1 0,0 0 0,0-1 1,0 1-1,-1 0 0,1-1 0,0 1 0,0 0 1,-1 0-1,1-1 0,0 1 0,0 0 1,-1 0-1,1-1 0,0 1-180,31 15 3806,-27-13-3725,204 124 3417,-216-133-7892,0 0 561,3 3-2133,-3-2-5394</inkml:trace>
  <inkml:trace contextRef="#ctx0" brushRef="#br0" timeOffset="265.566">89 1531 9780,'2'0'10669,"12"-18"-7408,16-30-1298,-5 11-3334,-21 27-2101,-1-2-5430,-1 3-3010</inkml:trace>
  <inkml:trace contextRef="#ctx0" brushRef="#br0" timeOffset="876.406">213 1378 8868,'15'0'11242,"6"-50"-8365,-21 50-2861,2-2-1,-1-1-1,1 1 1,-1 0 0,0 0 0,0-1-1,0 1 1,0-1 0,0 1 0,-1-1-1,1 1 1,-1-1 0,1 1 0,-1-1-1,0 0 1,0 1 0,0-1 0,-1 1-1,1-1 1,-1 0 0,1 1 0,-1-1-1,0 1 1,0-1 0,0 1 0,0 0-1,0-1 1,-1 1 0,1 0 0,-1 0 0,1 0-1,-1 0 1,0 0 0,0 0 0,0 1-1,0-1 1,0 0 0,0 1 0,0 0-1,0-1 1,-1 1 0,1 0 0,-1 0-1,1 0 1,0 1 0,-3-1-15,3 0 17,0 1-1,-1 0 1,1 0 0,0 0-1,0 0 1,-1 0 0,1 0-1,0 1 1,0-1 0,-1 1 0,1-1-1,0 1 1,0 0 0,0 0-1,0 0 1,0 0 0,0 0-1,0 1 1,0-1 0,1 1 0,-1-1-1,0 1 1,1 0 0,-1-1-1,1 1 1,0 0 0,-1 0 0,1 0-1,0 0 1,0 0 0,0 0-1,1 0 1,-1 0 0,0 1-1,1-1 1,-1 0 0,1 0 0,0 1-1,0-1 1,0 0 0,0 0-1,0 1 1,0-1 0,1 0-1,-1 0 1,1 2-17,0 1 85,-1 0-1,1 0 1,0 0 0,0-1-1,0 1 1,1 0 0,-1-1-1,1 1 1,0-1 0,0 0-1,1 1 1,0-1 0,-1 0-1,1 0 1,0-1 0,1 1-1,-1-1 1,1 1 0,0-1-1,-1 0 1,2-1 0,-1 1-1,0-1 1,0 1 0,1-1-1,-1 0 1,1-1 0,-1 1-1,1-1 1,0 0 0,0 0-1,-1-1 1,1 1-1,0-1 1,0 0 0,0 0-1,0-1 1,0 1 0,-1-1-1,1 0 1,5-2-85,-7 1-36,1 1 1,0-1-1,-1 0 0,1 0 1,-1 0-1,0 0 0,0-1 1,1 1-1,-2-1 0,1 0 1,0 0-1,0 0 0,-1 0 0,0 0 1,0-1-1,0 1 0,2-4 36,-2-16-4814,-8-5-6170,1 14-501</inkml:trace>
  <inkml:trace contextRef="#ctx0" brushRef="#br0" timeOffset="1609.375">254 1175 9957,'19'-4'9705,"39"21"-7416,24 18-744,-164-96-1465,78 58-91,-1 0 1,1 0-1,0 0 0,1 0 0,-1-1 0,0 1 1,1-1-1,0 0 0,0 0 0,0 0 0,0-1 1,1 1-1,0-1 0,0 1 0,0-1 0,0 0 1,1 0-1,0 0 0,0 0 0,0 0 0,0 0 1,1-3 10,40 6-187,84 64 160,-115-61 64,-26-15 26,-3-3-27,9 5-23,6 7-9,0 0 0,0 0-1,0-1 1,0 0 0,1 0-1,0 0 1,0 0 0,1-1-1,-1 1 1,1-1 0,1 0 0,-1 0-1,1 0 1,1 0 0,-1 0-1,1-2-3,3 8 57,0-1-1,0 1 0,1-1 1,-1 1-1,0 0 1,0 0-1,1 0 0,-1 0 1,1 0-1,-1 0 0,1 1 1,-1-1-1,1 1 0,0 0 1,-1 0-1,1 0 0,-1 0 1,1 0-1,-1 0 1,1 1-1,0-1 0,-1 1 1,1 0-1,0 0-56,135 72 2310,-164-100-17663,16 17 3726</inkml:trace>
  <inkml:trace contextRef="#ctx0" brushRef="#br0" timeOffset="1901.593">414 848 10037,'34'-1'12530,"18"24"-9076,-30-12-2081,105 59-18,-119-66-1039,0 0-4311,-17-5-9696,2-1 2328</inkml:trace>
  <inkml:trace contextRef="#ctx0" brushRef="#br0" timeOffset="2091.288">409 818 13302,'-7'-33'11007,"7"29"-10917,1 1 1,0-1-1,0 0 0,0 1 0,1-1 0,-1 1 1,1-1-1,-1 1 0,1 0 0,0 0 1,1 0-1,-1 0 0,0 0 0,1 0 1,0 1-1,-1-1 0,1 1 0,0-1 1,1 1-1,-1 0 0,1 0-90,0 0 34,0 0 1,1 0-1,0 1 0,-1 0 0,1 0 1,0 0-1,-1 0 0,1 0 1,0 1-1,0 0 0,0 0 0,-1 1 1,1-1-1,0 1 0,0 0 1,-1 0-1,1 1 0,-1-1 0,1 1 1,-1 0-1,0 0 0,1 1 0,-1-1 1,0 1-1,-1 0 0,1 0 1,0 0-1,-1 0 0,0 1 0,1-1 1,-1 1-1,-1 0 0,1 0 1,-1 0-1,1 1 0,-1-1 0,0 0 1,-1 1-1,1-1 0,0 5-34,-1-5 17,-1 1-1,0-1 0,0 1 1,0-1-1,-1 1 1,1-1-1,-1 1 0,0-1 1,0 0-1,-1 1 0,1-1 1,-1 0-1,0 0 0,0 0 1,0 0-1,-1 0 1,0 0-1,1-1 0,-4 4-16,-35-4-5799,25-14-5448,10 2 423</inkml:trace>
  <inkml:trace contextRef="#ctx0" brushRef="#br0" timeOffset="2509.978">432 527 9828,'1'-6'11966,"44"16"-7884,150 106-974,-189-114-3789,-7-3-4527,-7-3-6036,4 0-591</inkml:trace>
  <inkml:trace contextRef="#ctx0" brushRef="#br0" timeOffset="3119.481">611 501 11925,'1'-17'6720,"2"-1"-3318,13-33-1083,-15 49-2250,0 0 0,1 1 0,-1-1 0,1 0 0,0 1 0,-1-1-1,1 0 1,0 1 0,0 0 0,0 0 0,0-1 0,0 1 0,0 0 0,0 1 0,1-1 0,-1 0 0,0 1 0,0-1 0,1 1 0,-1-1 0,0 1 0,1 0 0,-1 0 0,0 0-1,1 1 1,-1-1 0,0 0 0,0 1 0,1-1 0,0 2-69,70 21 293,-16-2-525,-63-23 187,0 1-1,0 0 1,0 0 0,0 0 0,-1 1 0,1 0 0,0 0 0,-1 1-1,1-1 1,0 1 0,0 1 0,0-1 0,-2 1 45,5-1 6,-1 0 0,0 1 0,0-1 0,1 1 0,-1 0 0,0 0 0,1 0 0,0 0 1,-1 0-1,1 1 0,0-1 0,0 1 0,1 0 0,-1 0 0,0 0 0,1 1 0,0-1 0,0 0 0,0 1 0,0-1 0,1 1 1,-1 0-1,1 0 0,0 0 0,0-1 0,0 1 0,0 0 0,1 0 0,0 0 0,0 0 0,0 0 0,0 0 0,0 0 0,1 0 1,0 0-1,1 3-6,-2-5 45,0 0 0,1 0 0,-1 0 0,1 0 0,-1 0 0,1-1 0,0 1 0,0 0 0,0 0 0,0 0 0,0-1 0,0 1 0,0-1 0,1 1 0,-1-1 0,1 1 0,-1-1 0,1 0 0,-1 0 0,1 0 0,0 0 0,0 0 0,-1 0 0,1 0 0,0 0 1,0-1-1,0 1 0,0-1 0,0 1 0,0-1 0,0 0 0,0 0 0,0 0 0,0 0 0,0 0 0,0 0 0,0 0 0,0-1 0,0 1 0,0-1 0,0 0 0,-1 1 0,1-1 0,0 0 0,0 0 0,-1 0 0,1 0 0,0 0 0,-1-1 0,1 1-45,33-63 638,-24 34-2868,-7 9-2994,-3-1-4381,-2 8-2336</inkml:trace>
  <inkml:trace contextRef="#ctx0" brushRef="#br0" timeOffset="3463.152">651 202 10677,'6'2'10393,"12"1"-6749,7 2-3098,175 82 1033,-197-86-4123,-8-5-3510,0 0-1169,1 0-3779</inkml:trace>
  <inkml:trace contextRef="#ctx0" brushRef="#br0" timeOffset="3728.715">738 327 13574,'2'-7'10187,"5"-8"-7570,-2 5-1313,15-20 419,-1 4-2661,-12 6-6490,-7 16-488,-1-1-5191</inkml:trace>
  <inkml:trace contextRef="#ctx0" brushRef="#br0" timeOffset="4199.896">856 145 12054,'17'-16'8214,"-3"-6"-4421,6-51-1570,-21 71-2199,0 0 0,0 0 0,0 0 0,0 0 0,0 0 0,0 1 0,-1-1 0,1 0 0,-1 1 0,1-1 0,-1 1 0,1-1 0,-1 1-1,0 0 1,0-1 0,0 1 0,1 0 0,-1 0 0,0 1 0,0-1 0,-1 0 0,1 1 0,0-1 0,0 1 0,0-1 0,0 1 0,0 0 0,-1 0 0,1 0 0,0 0 0,0 1 0,0-1 0,0 0 0,0 1 0,0 0 0,-1-1 0,1 1 0,0 0-1,1 0 1,-1 0 0,0 0 0,0 1 0,0-1 0,1 0 0,-1 1 0,1-1 0,-1 1 0,1 0 0,-1-1 0,1 1 0,0 0 0,-1 2-24,-1 2 21,1 1 0,0-1 0,1 1 0,-1 0 0,1-1-1,1 1 1,-1 0 0,1 0 0,0 0 0,1 0 0,-1-1 0,1 1 0,1 0 0,-1 0 0,1-1 0,1 1-1,-1-1 1,1 0 0,0 0 0,0 0 0,1 0 0,0 0 0,0-1 0,0 1 0,3 2-21,-5-6 42,-1 0 0,1 0 1,0 0-1,0 0 0,1-1 0,-1 1 0,0-1 1,0 1-1,1-1 0,-1 0 0,1 0 1,-1 0-1,1 0 0,-1 0 0,1 0 0,0-1 1,-1 1-1,1-1 0,0 0 0,0 0 1,-1 0-1,1 0 0,0 0 0,-1-1 0,1 1 1,0-1-1,-1 0 0,1 0 0,0 0 1,-1 0-1,0 0 0,1 0 0,-1-1 1,0 1-1,1-1 0,-1 0 0,0 0-42,69-76 473,-71 77-551,20-51-702,-35 29-7536,7 16 355,0 1-4976</inkml:trace>
  <inkml:trace contextRef="#ctx0" brushRef="#br0" timeOffset="4918.483">155 2259 8068,'-20'-6'10486,"-1"13"-5506,18-5-4836,0 1 0,0-1-1,0 0 1,1 1 0,-1-1 0,1 1-1,-1 0 1,1 0 0,0 0-1,0 0 1,0 0 0,1 1 0,-1-1-1,1 0 1,0 1 0,0-1 0,0 1-1,0 1-143,2 1 29,0 1 0,0 0 0,1 0 1,0-1-1,0 1 0,1-1 0,-1 0 0,2 0 0,-1 0 0,0 0 0,1 0 0,0-1 0,1 1 0,-1-1 0,1 0 0,0 0 0,0-1 0,1 0 0,-1 0 0,1 0 0,0 0 0,0-1 0,0 0 1,0 0-1,1-1 0,-1 0 0,2 1-29,54 31-1233,-61-31-1135,-5-4-9318,-1-3 83</inkml:trace>
  <inkml:trace contextRef="#ctx0" brushRef="#br0" timeOffset="5288.28">147 2506 10117,'1'0'3169,"-1"-3"177,1 0-369,0-1-1280,0-1-353,2-1-239,0 1-305,2-3-272,-1 0-143,4 0-129,-2 1-64,2-1-192,0 2-272,1-1-497,-3-3-687,0 0-2258,-3 0-2849,-1-2-6563</inkml:trace>
  <inkml:trace contextRef="#ctx0" brushRef="#br0" timeOffset="5603.143">223 2258 8340,'1'3'9017,"4"1"-4301,21 14-2434,57 1-568,-81-19-1715,0 0 1,0 0 0,0 0 0,0-1-1,0 1 1,0-1 0,0 1 0,0-1 0,-1 0-1,1 0 1,0 0 0,0 0 0,0 0-1,-1 0 1,1 0 0,0 0 0,-1-1-1,0 1 1,1-1 0,-1 1 0,0-1 0,1 0-1,-1 1 1,0-1 0,0 0 0,0 0-1,-1 0 1,1 0 0,0 0 0,-1 0 0,1 0-1,-1 0 1,0 0 0,1 0 0,-1 0-1,0 0 1,0 0 0,-1-1 0,0-3-121,-1-1 0,-1 1-1,1 0 1,-1 0 0,0 0 0,0 0 0,-1 1-1,0 0 1,0-1 0,0 1 0,0 0 0,-1 1-1,0-1 1,0 1 0,0 0 0,-1 0 0,1 1-1,-1-1 1,0 1 0,0 1 0,-2-2 121,4 3-2080,-1-1-7934,2 0-1391</inkml:trace>
  <inkml:trace contextRef="#ctx0" brushRef="#br0" timeOffset="6016.246">323 2074 11477,'40'7'9375,"15"13"-6273,-4-2-2682,-61-24-414,0 0-1,1 0 1,0-1 0,0-1 0,1 0 0,0 0 0,0 0-1,1-1 1,0 0 0,0-1 0,-1-2-6,7 10 0,0 1-1,0-1 1,0 1-1,0-1 1,0 1 0,0-1-1,1 0 1,-1 0 0,0 1-1,1-1 1,-1 0 0,1 0-1,0 0 1,0 1 0,0-1-1,-1 0 1,2 0 0,-1 0-1,0 0 1,0 0 0,1 1-1,-1-1 1,1 0 0,-1 0-1,1 1 1,0-1 0,-1 0-1,1 1 1,0-1 0,0 0-1,1 1 1,-1-1 0,0 1-1,0 0 1,1-1 0,-1 1-1,0 0 1,1 0 0,0 0-1,-1 0 1,1 0 0,-1 0-1,1 1 1,0-1 0,0 0-1,0 1 1,-1-1 0,1 1-1,0 0 1,0 0 0,0 0-1,0 0 1,-1 0 0,1 0-1,1 0 1,7 1 120,0-1-1,0 2 0,0-1 1,-1 2-1,1-1 1,-1 1-1,1 0 1,-1 1-1,0 0 0,0 1 1,-1 0-1,5 3-119,-8-5 48,-2-5-3737,-13-9-4308,9 10 5295,-7-7-8794</inkml:trace>
  <inkml:trace contextRef="#ctx0" brushRef="#br0" timeOffset="6308.652">510 1754 12278,'-5'1'8448,"-1"4"-4582,-5 17-1993,10-18-1826,0-1 0,0 1 0,1 0-1,-1 0 1,1 0 0,0 0-1,0 0 1,0 0 0,1 0 0,0 0-1,-1 0 1,1 0 0,0 0-1,1 0 1,-1-1 0,1 1 0,0 0-1,0-1 1,0 1 0,0-1-1,0 0 1,1 0 0,-1 0 0,1 0-1,0 0 1,0 0 0,0-1-1,0 0 1,1 1 0,-1-1 0,1 0-1,-1-1 1,1 1 0,0-1-1,0 1 1,-1-1 0,1 0-1,0 0 1,0-1 0,0 1 0,0-1-1,0 0 1,0 0 0,0-1-1,0 1 1,0-1 0,0 1 0,0-1-1,0 0 1,0-1 0,-1 1-1,1-1 1,0 0 0,-1 0 0,1 0-47,-2 0-134,1 0 0,-1-1 0,0 1 0,0-1 0,0 0 1,0 1-1,0-1 0,-1 0 0,1 0 0,-1 0 1,0 0-1,1-1 0,-2 1 0,1 0 0,0 0 0,-1-1 1,1 1-1,-1 0 0,0-1 0,0-1 134,-2-19-5523,-1 1-4654,0 9-465</inkml:trace>
  <inkml:trace contextRef="#ctx0" brushRef="#br0" timeOffset="6658.758">486 1612 13366,'2'-1'7400,"4"2"-4153,19 5-3070,-23-6 607,128 46 1532,-46-14-5197,-87-33-8618,-1 0-1395</inkml:trace>
  <inkml:trace contextRef="#ctx0" brushRef="#br0" timeOffset="6830.646">592 1708 14455,'2'-4'3825,"-1"0"97,1-3-1953,0 1-592,1-2-161,1-1-271,2 1-433,1 1-240,-1-2-48,1 2-80,0 0-160,0 0-240,-2 1-320,2 0-737,-4-1-336,1 1-2496,-2 0-3011,-1 0-6578</inkml:trace>
  <inkml:trace contextRef="#ctx0" brushRef="#br0" timeOffset="7141.617">661 1487 14295,'3'2'3761,"1"-1"129,1 1-1761,1-1-832,3 2-289,0 0-240,2 2-271,-1 0-193,1 2-144,-1 0-96,-1 0-320,-3-2-320,0-2-513,-3-2-736,-3-1-2241,-1-1-2881,-1-5-6451</inkml:trace>
  <inkml:trace contextRef="#ctx0" brushRef="#br0" timeOffset="7142.617">605 1428 12054,'2'0'2977,"2"0"-16,0-1-1312,1 3-945,1-2-592,0-1 1345,-1 2-4290,0-3-2882,1 1-7635</inkml:trace>
  <inkml:trace contextRef="#ctx0" brushRef="#br0" timeOffset="7469.667">748 1328 11333,'-13'-25'10059,"1"47"-5751,12-18-4250,-1 0 1,1 0 0,0 1-1,0-1 1,0 0 0,0 0-1,1 0 1,0 0-1,0 0 1,0 0 0,0 0-1,1 0 1,-1 0 0,1-1-1,0 1 1,0 0 0,1-1-1,-1 0 1,1 1-1,-1-1 1,1 0 0,0 0-1,0-1 1,0 1 0,1-1-1,-1 1 1,1-1 0,-1 0-1,1 0 1,0-1-1,0 1 1,0-1 0,0 0-1,0 0 1,0 0 0,0 0-1,0-1 1,0 1 0,0-1-1,0 0 1,0-1-1,0 1 1,0-1 0,1 1-1,-1-1 1,2-1-59,-2 0-15,-1-1 0,1 1-1,-1-1 1,1 0 0,-1 0 0,0 0 0,0 0 0,0 0-1,0-1 1,-1 1 0,1-1 0,-1 0 0,0 1-1,0-1 1,0 0 0,-1-1 0,1 1 0,-1 0 0,0 0-1,0 0 1,-1-1 0,1 1 0,-1-1 0,0 1-1,0 0 1,0-1 0,-1 1 0,0 0 0,0-1 0,0 1-1,0 0 1,0 0 0,-1 0 0,0 0 0,0 0-1,0 0 1,0 0 0,-1 1 0,1-1 0,-1 1-1,0-1 1,0 1 0,0 0 0,-1 0 0,1 1 0,-1-1-1,1 1 1,-1-1 0,0 1 0,0 0 0,0 1-1,0-1 1,0 1 0,0 0 0,-4-1 15,6 2-13,-1-1 0,1 1 0,-1 0 1,1 1-1,-1-1 0,1 0 0,0 1 0,-1-1 0,1 1 0,0 0 1,-1-1-1,1 1 0,0 0 0,0 1 0,0-1 0,0 0 1,0 0-1,0 1 0,0 0 0,0-1 0,0 1 0,0 1 13,-8 21-4565,10-24-59,1-3-1967,-1-2-4892</inkml:trace>
  <inkml:trace contextRef="#ctx0" brushRef="#br0" timeOffset="7938.304">844 1168 13990,'37'-3'10837,"15"22"-9532,-12-2-1380,-82-51-469,38 31 546,0-1-1,1 1 1,-1-1-1,1 0 1,0 0-1,0 0 1,1 0-1,-1 0 1,1-1-1,0 1 1,0-1-1,0 1 1,1-1-1,-1 0 1,1 0-1,1 1 1,-1-1-1,1 0 1,-1 0-1,1 0 1,1 0-1,-1 0 1,1 0-1,-1 0 1,2 0-1,-1 1 1,0-1-1,1 0 1,0 1-1,1-3-1,2 4 109,1 1 0,-1 0 0,1 0 0,-1 1 0,1-1 0,-1 1 0,1 1 0,0-1 0,0 1 0,-1 0 0,1 0 0,0 1 0,0-1 0,-1 1 0,1 0 0,-1 1 0,1 0 0,-1 0 0,1 0 0,-1 0 0,0 1-109,75 33-1072,-79-32-2078,-4-2-7048,-1-2-3213</inkml:trace>
  <inkml:trace contextRef="#ctx0" brushRef="#br0" timeOffset="8591.762">482 2879 8724,'-6'-7'7372,"-5"9"-3679,-20 18-141,28-17-3365,1 1 0,-1-1 0,1 1 0,0-1 0,0 1 0,1 0 0,-1 0 0,1 0 0,0 0 1,0 0-1,0 0 0,0 0 0,1 0 0,0 0 0,0 0 0,0 1 0,0-1 0,1 0 0,0 2-187,0 1 73,1 0 0,1 0-1,-1 0 1,1 0 0,1 0 0,-1 0 0,1-1 0,0 1 0,1-1 0,0 0 0,0-1 0,0 1 0,0-1 0,1 0 0,5 4-73,-9-8 2,1 0 0,-1 0 1,0 0-1,1-1 0,-1 1 1,1 0-1,0-1 0,-1 0 1,1 1-1,-1-1 0,1 0 1,0-1-1,-1 1 0,1 0 1,-1-1-1,1 1 0,-1-1 1,1 0-1,-1 0 0,1 0 1,-1 0-1,0 0 0,1-1 1,-1 1-1,0-1 0,0 1 1,0-1-1,0 0 0,0 0 1,-1 0-1,1 0 0,0 0 1,-1 0-1,0 0 0,1 0 1,-1-1-1,0 1 0,0 0 1,0-1-1,0 1 0,-1-1 1,1 0-1,-1 1 1,0-1-1,1 1 0,-1-1 1,0 0-1,-1 0-2,-3-74-4500,-4 53-995,-6 2-3530,2 11-40</inkml:trace>
  <inkml:trace contextRef="#ctx0" brushRef="#br0" timeOffset="8826.081">352 2805 10901,'7'6'9228,"12"4"-6855,-15-8-1320,162 88 3776,-149-88-6304,-15-4-2895,-5-4-5088,-1 2-3607</inkml:trace>
  <inkml:trace contextRef="#ctx0" brushRef="#br0" timeOffset="9200.461">559 2774 11557,'4'-3'1989,"32"-31"5967,-34 33-7908,0-1 0,-1 1 0,1-1 0,0 0 1,-1 0-1,0 0 0,1 0 0,-1 0 0,0 0 0,0 0 1,0 0-1,0 0 0,0 0 0,0-1 0,-1 1 0,1 0 1,-1 0-1,0-1 0,0 1 0,0 0 0,0-1 0,0 1 1,0-1-1,0 1 0,-1 0 0,1 0 0,-1-1 0,0 1 0,0-2-48,-1 3 8,0 0 0,0 0 0,-1-1-1,1 1 1,0 1 0,-1-1-1,1 0 1,-1 0 0,1 1-1,0 0 1,-1-1 0,1 1-1,-1 0 1,0 0 0,1 0 0,-1 1-1,1-1 1,0 1 0,-1-1-1,1 1 1,-1 0 0,1 0-1,0 0 1,-1 0 0,1 0-1,0 0 1,0 1 0,0-1-1,0 1 1,0-1 0,0 1 0,1 0-1,-1 0 1,-1 1-8,5 3 182,-1-1 1,1 1-1,0-1 0,0 0 1,0 1-1,1-1 0,0 0 1,0-1-1,0 1 0,0-1 1,1 1-1,0-1 0,0 0 1,0 0-1,0 0 0,1-1 1,0 0-1,-1 0 0,1 0 1,0 0-1,1-1 1,-1 0-1,1 1-182,-3-2 87,1 1 0,-1-1 1,1 0-1,-1 0 0,1 0 0,0 0 1,-1-1-1,1 1 0,0-1 0,0 0 0,-1 0 1,1-1-1,0 1 0,0-1 0,-1 0 1,1 1-1,0-2 0,-1 1 0,3-1-87,23-40-2063,-25 8-4160,-3 11-3593,-1 8-1077</inkml:trace>
  <inkml:trace contextRef="#ctx0" brushRef="#br0" timeOffset="9419.859">651 2379 12790,'-23'21'8491,"6"0"-4526,15-18-3862,1-1 0,0 1 0,-1 0 0,1 0 0,0-1 0,0 1 0,1 0 0,-1 0 0,1 0 0,-1 0 0,1 0 0,0 0 0,0 0-1,0 0 1,0 0 0,1 0 0,-1 0 0,1-1 0,0 1 0,0 0 0,0 0 0,0 0 0,0-1 0,0 1 0,1-1 0,0 1 0,0 1-103,3 2 91,1 0 0,-1 0 1,1-1-1,0 1 0,0-1 0,0 0 0,1-1 0,0 0 0,0 0 0,0 0 1,0-1-1,1 0 0,-1 0 0,1-1 0,0 0 0,0 0 0,0-1 0,5 0-91,54 17-533,-83-10-8665,8-6 2186,-4 1-5895</inkml:trace>
  <inkml:trace contextRef="#ctx0" brushRef="#br0" timeOffset="9669.793">696 2612 13110,'13'-18'8871,"-1"-2"-3840,9-22-2849,6-9-4852,-21 39-452,-5 2-6370,-1 1-4402</inkml:trace>
  <inkml:trace contextRef="#ctx0" brushRef="#br0" timeOffset="9935.4">797 2379 11941,'30'5'12384,"8"13"-9961,-10-2-2692,-26-15-641,1 0 346,-2-1-3973,-3-1-4286,-1-2-2806</inkml:trace>
  <inkml:trace contextRef="#ctx0" brushRef="#br0" timeOffset="9936.4">739 2319 10965,'-1'-2'2737,"1"2"-31,1-2-1330,3 3-688,0-3-672,3 1-464,-2 1-2209,0-2-2273,-1-3-5507</inkml:trace>
  <inkml:trace contextRef="#ctx0" brushRef="#br0" timeOffset="10392.186">831 2257 10485,'22'4'8026,"-2"-1"-4752,27 13-1894,4 6-185,-67-38-920,10 13-259,0 0-1,1-1 0,-1 1 0,1-2 0,0 1 1,0 0-1,0-1 0,1 0 0,0 0 1,0 0-1,0-1 0,0 1 0,1-1 1,0 0-1,0 0 0,1 0 0,0 0 0,0-1 1,0 1-1,0-1 0,1 1 0,0-1 1,1 1-1,0-7-15,1 12 33,0-1 0,0 0 1,0 0-1,0 0 1,1 0-1,-1 1 0,0-1 1,1 1-1,0-1 0,-1 1 1,1-1-1,0 1 0,0 0 1,0 0-1,-1 0 0,1 0 1,0 0-1,1 1 0,-1-1 1,0 0-1,0 1 0,0 0 1,0-1-1,0 1 0,0 0 1,1 0-1,-1 0 0,0 0 1,0 1-1,0-1 0,0 0 1,1 1-1,1 0-33,69 27 1984,-31-7-2606,-51-25-4486,-3-2-4663,5 1-2797</inkml:trace>
  <inkml:trace contextRef="#ctx0" brushRef="#br0" timeOffset="10579.647">993 2001 12710,'28'2'9292,"-3"4"-5044,46 30-2747,-66-34-3069,-8-12-12191,-3 2 1351</inkml:trace>
  <inkml:trace contextRef="#ctx0" brushRef="#br0" timeOffset="10755.142">918 1917 13622,'-1'2'3394,"1"-2"47,0 1-976,1-1-1520,2 0 352,2-1-4563,-1 0-3201,0-1-8948</inkml:trace>
  <inkml:trace contextRef="#ctx0" brushRef="#br0" timeOffset="11144.425">994 1780 10885,'-1'3'10535,"17"11"-8101,160 89-361,-171-97-4332,-12-2-9892,3-3 650</inkml:trace>
  <inkml:trace contextRef="#ctx0" brushRef="#br0" timeOffset="11350.732">1078 1909 13846,'6'-12'10384,"-1"0"-7147,13-14-2841,13-18-1444,-25 27-3648,-4-3-6066,-2 11-579</inkml:trace>
  <inkml:trace contextRef="#ctx0" brushRef="#br0" timeOffset="11695.328">1158 1709 13094,'3'2'3346,"3"0"79,1 0-1792,1 1-513,2 0-111,1 2-161,-2-2-320,0 1-191,0 1-17,-2 0-160,-1 0-304,0 0-240,-1-1-385,-2-1-719,-3-3-2178,-2-1-2849,-2-4-6323</inkml:trace>
  <inkml:trace contextRef="#ctx0" brushRef="#br0" timeOffset="11696.328">1110 1645 12838,'1'2'2833,"1"-1"16,3 0-1936,0-1-769,-1 0-448,1-2-1713,0-1-816,-1-2-2050,1-1-4641</inkml:trace>
  <inkml:trace contextRef="#ctx0" brushRef="#br0" timeOffset="12105.249">1228 1522 10485,'-12'-7'9493,"7"22"-6068,6 21-1905,38 38 368,-37-73-1880,-1 1 1,1-1 0,-1 1 0,1-1 0,0 1 0,0-1 0,-1 0 0,1 0-1,0 0 1,0 0 0,0 0 0,0 0 0,1-1 0,-1 1 0,0-1-1,0 1 1,0-1 0,0 0 0,1 0 0,-1 0 0,0 0 0,0 0 0,0 0-1,1-1 1,-1 1 0,0-1 0,0 1 0,0-1 0,0 0 0,0 0-1,0 0 1,0 0 0,0 0 0,-1-1 0,1 1 0,1-1-9,0-1-27,1 0 1,-1 0 0,0 0 0,0-1-1,0 0 1,0 1 0,0-1 0,-1 0-1,0 0 1,0 0 0,0 0-1,0-1 1,-1 1 0,1 0 0,-1-1-1,0 1 1,-1-1 0,1 0 0,-1 1-1,0-1 1,0 1 0,0-1-1,0 0 1,-1 1 0,0-1 0,0 1-1,0-1 1,-1 1 0,1 0 0,-1-1-1,0 1 1,-1 0 0,1 0-1,0 0 1,-1 1 0,0-1 0,0 1-1,0-1 1,-1 1 0,1 0 0,-1 0-1,1 0 1,-1 1 0,0-1-1,0 1 1,-2-1 26,-47 4 15,40 14-3888,13-14 1720,0-1-6314,1-1-2960</inkml:trace>
  <inkml:trace contextRef="#ctx0" brushRef="#br0" timeOffset="12480.38">1293 1382 12182,'40'-7'10907,"15"34"-8726,-12-3-2119,-52-31-164,0 0 1,1-1-1,0 0 1,1 0 0,0-1-1,0 0 1,1 0 0,0-1-1,0 1 1,1-1-1,1-1 1,-1 1 0,1-2 101,4 10 39,-1 0 1,1 0 0,-1 0-1,1 0 1,0 0 0,0 0 0,0 0-1,0 0 1,0 0 0,0 0-1,0 0 1,1 0 0,-1 0 0,1 0-1,-1 0 1,1 1 0,0-1-1,0 0 1,0 0 0,0 1-1,0-1 1,0 0 0,0 1 0,1-1-1,-1 1 1,1-1 0,-1 1-1,1 0 1,-1 0 0,1 0-1,0 0 1,-1 0 0,1 0 0,0 0-1,0 0 1,0 1 0,0-1-1,0 1 1,0-1 0,0 1 0,0 0-1,0 0 1,0 0 0,0 0-1,0 0 1,0 0 0,-1 1-1,1-1 1,0 0 0,0 1 0,2 0-40,1-1 46,1 0 1,-1 0 0,0 0 0,1 1-1,-1 0 1,0 0 0,1 0 0,-1 0-1,0 1 1,0 0 0,0 0 0,0 1-1,-1-1 1,1 1 0,0 0 0,-1 0-1,0 0 1,0 1 0,0 0 0,0 0-1,1 1-46,-5 1-3324,-4-4-7689,0-2-1654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1:01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18 9989,'-2'-9'3355,"2"0"6503,7 17-6664,10 17-2915,0 1-1,-2 1 1,-1 0 0,-1 1-1,-2 1 1,0 0-1,-2 0 1,-1 1 0,-2 0-1,-1 0 1,-1 1 0,-1-1-1,-2 1 1,-1 0 0,-2-1-1,-2 6-278,2-17 123,-1-1 1,-1 0-1,-1-1 0,-1 1 1,0-1-1,-1 0 0,-1-1 0,0 1 1,-2-2-1,1 1 0,-2-1 1,0-1-1,-1 0 0,-2 2-123,0-15-4554,18-14-1268,2 0-3811,-1 7-2922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0:43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10165,'0'2'7561,"2"12"-5614,15 202 5065,-11-71-6295,-5-133-173,0-5-6941,0-20-5398,-1 4 2057</inkml:trace>
  <inkml:trace contextRef="#ctx0" brushRef="#br0" timeOffset="265.554">18 238 11557,'8'2'9040,"4"-1"-4149,35-1-3222,-25 0-621,44-6-2120,-44 2-3787,0-1-5522,-10 1-1496</inkml:trace>
  <inkml:trace contextRef="#ctx0" brushRef="#br0" timeOffset="734.039">289 207 10037,'-2'2'7090,"2"2"-3306,2 22-1807,34 95 749,-35-119-2724,1-1 0,0 0 0,0 1 0,0-1 0,1 0 0,-1 0 0,0-1 0,0 1 0,0 0-1,1-1 1,-1 1 0,0-1 0,1 0 0,-1 0 0,0 0 0,1 0 0,-1 0 0,0 0 0,1-1 0,-1 1-1,0-1 1,1 1 0,-1-1 0,0 0 0,0 0 0,0 0 0,0 0 0,0-1 0,0 1 0,0 0-1,0-1 1,0 1 0,-1-1 0,1 0 0,-1 0 0,1 1 0,-1-1 0,0 0 0,1 0 0,-1 0 0,0-1-1,0 1-1,29-93-385,-22 49 288,8 67 419,7 231 2456,-22-241-4889,1-16-3282,1-2-2588,0 0-4830</inkml:trace>
  <inkml:trace contextRef="#ctx0" brushRef="#br0" timeOffset="6043.145">4252 159 9812,'-19'-18'11297,"-11"12"-6306,-58 31-2934,83-21-2024,1 0 1,0 0-1,0 0 1,0 0-1,0 1 1,1 0-1,-1 0 1,1 0-1,0 0 1,1 0-1,0 0 1,-1 1-1,2-1 1,-1 1-1,0 0 1,1-1-1,0 1 1,1 0-1,-1 0 1,1 0-1,0 0 1,1 0-1,0-1 1,-1 1-1,2 0 1,-1 0-1,1-1 1,0 1-1,0-1 1,0 1-1,1-1 1,-1 0-1,1 0 1,1 0-1,-1 0 1,1-1-1,0 0 1,0 1-1,0-1 1,0 0-1,1-1 1,0 1 0,0-1-1,0 0 1,0 0-1,0-1 1,0 1-1,1-1 1,-1 0-1,1-1 1,0 1-1,0-1-33,69-11-621,-34-24-3152,-29 20 1627,3-3-2147,-1 0-3597,-3 0-3270</inkml:trace>
  <inkml:trace contextRef="#ctx0" brushRef="#br0" timeOffset="6339.948">4385 33 12742,'5'49'9933,"4"0"-6021,4 43-1483,0 22-1442,3-135-13296,-11 13 5996,2-5-5052</inkml:trace>
  <inkml:trace contextRef="#ctx0" brushRef="#br0" timeOffset="6762.107">4533 136 9652,'19'-11'7895,"1"7"-3398,-15 4-4330,-1 1 1,0 0-1,0 0 0,0 0 0,1 0 0,-1 0 0,0 1 0,0 0 0,-1 0 0,1 0 0,0 0 0,-1 0 0,1 1 0,-1 0 1,0-1-1,0 1 0,0 1 0,0-1 0,0 0 0,-1 1 0,3 2-167,3 8-79,0 0 0,-1 0 0,-1 0 1,0 0-1,0 1 0,-2 0 0,0 0 0,-1 1 0,0 1 79,-8-29-1611,3 5 1599,0 0 1,-1 0-1,0 1 0,0-1 1,0 1-1,-1 0 1,0 0-1,-1 0 0,1 0 1,-1 1-1,0-1 0,0 1 1,-1 1-1,-6-5 12,9 8 144,0 1 0,0 0-1,-1 0 1,1 0 0,0 0-1,0 0 1,-1 1 0,1 0-1,0-1 1,0 1 0,0 0-1,0 1 1,0-1 0,0 0-1,0 1 1,0 0 0,1-1-1,-1 1 1,0 0 0,1 1-1,0-1 1,-1 0 0,1 1-1,0-1 1,0 1 0,0 0-1,1-1 1,-1 1 0,1 0-1,-1 0 1,1 0 0,0 0-1,0 0 1,1 1 0,-1-1-1,0 0 1,1 0 0,0 1-1,0-1 1,0 3-144,0-3 26,0 0 1,0 0-1,0 1 1,1-1-1,-1 0 1,1 0-1,0 1 1,0-1-1,0 0 0,0 0 1,0 0-1,1 0 1,-1 0-1,1-1 1,0 1-1,0 0 1,0-1-1,0 1 1,0-1-1,1 0 1,-1 0-1,1 0 0,-1 0 1,1 0-1,0 0 1,0-1-1,0 1 1,0-1-1,0 0 1,0 0-1,0 0 1,0 0-1,0 0 1,1-1-1,-1 0 0,0 1 1,3-1-27,40-31-7549,-30 18 2703,-3 3-2040,3-1-3612</inkml:trace>
  <inkml:trace contextRef="#ctx0" brushRef="#br0" timeOffset="7152.643">4898 154 8932,'-12'-24'9208,"-15"21"-4552,-25 34-336,51-29-4297,0 1-1,0-1 1,0 1-1,0 0 0,1 0 1,-1 0-1,1-1 1,0 1-1,0 0 0,0 0 1,0 0-1,0 0 0,1-1 1,-1 1-1,1 0 1,0 0-1,0-1 0,0 1 1,0 0-1,0-1 1,0 1-1,1-1 0,-1 1 1,1-1-1,0 0 0,0 0 1,0 0-1,0 0 1,0 0-1,0 0 0,0 0 1,1-1-1,-1 1 1,0-1-1,3 1-22,9 10 51,-10-8-39,-3-3-10,1-1-1,0 1 1,0 0-1,-1 0 1,1 0-1,0 0 1,-1 0 0,1 0-1,-1 0 1,1 0-1,-1 1 1,0-1-1,1 1 1,-1-1 0,0 1-1,0-1 1,0 1-1,0 0 1,0-1-1,0 1 1,-1 0 0,1 0-1,-1 0 1,1-1-1,-1 1 1,0 0-1,1 0 1,-1 0 0,0 0-1,0 0 1,0 0-1,-1 0 1,1 0-1,0-1 1,-1 1 0,1 0-1,-1 0 1,0 0-1,1-1 1,-1 1-1,0 0 1,0-1 0,0 1-1,-1 0 1,1-1-1,0 1 1,-2 0-2,-53 4-1644,54-27-6153,6 7-666,2 4-1654</inkml:trace>
  <inkml:trace contextRef="#ctx0" brushRef="#br0" timeOffset="7456.93">5079 151 11269,'-14'-19'10706,"11"19"-10537,0-1 0,0 1 0,0 0 0,0 0 0,0 1 0,0-1 0,0 1 0,0-1 0,1 1 0,-1 0 0,0 0 0,0 0 0,1 0 0,-1 1 0,0-1 0,1 1 0,0-1 0,-1 1 0,1 0 0,0 0 0,-2 2-169,3-1 26,1 0 1,-1 1-1,1-1 0,0 0 1,0 0-1,0 1 1,0-1-1,0 0 1,1 0-1,-1 1 1,1-1-1,0 0 1,0 0-1,0 0 0,1 0 1,-1 0-1,1 0 1,0 0-1,-1-1 1,1 1-1,0-1 1,1 1-1,-1-1 0,0 1 1,1-1-1,-1 0 1,1 0-1,0-1 1,1 2-27,27 33-58,-28-30 143,-1 1 1,0-1-1,0 0 0,0 1 0,-1-1 0,0 1 0,-1-1 0,1 1 0,-1-1 1,0 1-1,-1-1 0,1 1 0,-1-1 0,-1 1 0,0 0-85,2-5 5,-1 0-1,1 1 1,-1-1-1,0 0 1,0 0-1,1 0 1,-2 0-1,1 0 1,0 0-1,0-1 1,-1 1-1,1 0 1,-1 0-1,1-1 1,-1 1-1,0-1 1,1 0-1,-1 1 1,0-1-1,0 0 1,0 0-1,0 0 1,0 0-1,0-1 1,0 1 0,0-1-1,-1 1 1,1-1-1,0 1 1,0-1-1,0 0 1,-1 0-1,1 0 1,0-1-1,0 1 1,-1 0-1,1-1 1,0 1-1,0-1 1,0 0-1,0 0 1,0 0-1,0 0 1,-2-1-5,-27-25-6054,16 3-4212,7 10-1107</inkml:trace>
  <inkml:trace contextRef="#ctx0" brushRef="#br0" timeOffset="4513.589">2756 200 10213,'6'-2'7976,"8"-7"-5133,-6 4-1409,46-8 2013,-51 14-3435,0-1 0,-1 1-1,1 0 1,0 0 0,-1 0 0,1 0-1,-1 0 1,1 1 0,-1-1 0,1 1 0,-1 0-1,0 0 1,0 0 0,0 0 0,0 0-1,0 0 1,0 0 0,-1 0 0,1 1-1,-1-1 1,0 1 0,1-1 0,-1 1-1,0 0 1,0-1 0,-1 1 0,1 1-12,16 102-248,-18-110 235,0 0 0,-1 1 0,1-1 0,-1 1 0,0-1 0,0 1 0,0 0 0,-1 0 0,1 0 0,-1 0 0,1 1 0,-1-1 0,0 0 1,0 1-1,0 0 0,-1 0 0,1 0 0,0 0 0,-1 0 0,1 1 0,-1 0 0,0 0 0,1 0 0,-1 0 0,0 0 0,0 1 0,1-1 1,-1 1-1,0 0 0,0 0 0,0 0 0,0 1 0,1 0 0,-1-1 0,0 1 0,0 1 0,1-1 0,-1 0 0,-1 2 13,3-2 48,0 1 0,1-1 0,-1 1 0,0 0 0,1 0 0,-1 0 0,1 0 1,-1 0-1,1 0 0,0 0 0,0 0 0,0 0 0,0 1 0,0-1 0,0 0 0,1 1 0,-1-1 0,1 1 0,0-1 0,0 0 0,0 1 0,0-1 0,0 1 0,0-1 0,1 1 0,-1-1 0,1 0 0,-1 1 0,1-1 0,0 0 0,0 1 0,0-1 0,0 0 0,1 0 0,-1 0 0,0 0 0,1 0 0,0 0 0,-1-1 0,1 1 0,0 0 0,0-1 0,0 1 0,0-1 0,0 0 0,0 1 0,0-1 0,1 0 0,-1-1 0,0 1 0,0 0 0,1-1 0,-1 1 1,1-1-1,-1 1 0,1-1 0,1 0-48,40-21-1400,-9-20-6347,-14 14-2598,-8 13 1637</inkml:trace>
  <inkml:trace contextRef="#ctx0" brushRef="#br0" timeOffset="4867.451">2994 178 11061,'12'41'10504,"0"22"-7120,1 3-2401,-6-66-736,0-29-215,-3 15-18,2-3 23,-5 11-145,0 0 0,0 1-1,1-1 1,0 1 0,0-1-1,1 1 1,0 0 0,0 0-1,0 0 1,0 0-1,1 1 1,-1-1 0,1 1-1,0 0 1,1 0 0,1-2 108,-3 7 15,-1-1 1,0 1-1,0-1 1,1 1-1,-1 0 1,0 0-1,0 0 1,0 0-1,0 0 1,0 0 0,0 1-1,0-1 1,0 1-1,-1-1 1,1 1-1,0 0 1,-1-1-1,0 1 1,1 0-1,-1 0 1,0 0 0,0 0-1,0 0 1,0 1-1,0-1 1,0 0-1,-1 0 1,1 1-1,-1-1 1,0 0-1,0 1 1,0-1-1,0 0 1,0 1 0,0-1-1,0 0 1,-1 2-16,3 10 185,15 62-1479,-7-76-2046,0-8-5283,-2-2-3393</inkml:trace>
  <inkml:trace contextRef="#ctx0" brushRef="#br0" timeOffset="5164.259">3391 197 11461,'-9'-6'7820,"-5"5"-3707,-28 11-954,38-7-3101,1-1 0,-1 1 0,1 1 0,-1-1-1,1 0 1,0 1 0,1 0 0,-1 0-1,1-1 1,-1 2 0,1-1 0,0 0-1,1 0 1,-1 1 0,1-1 0,0 1 0,0-1-1,0 1 1,0-1 0,1 1 0,0-1-1,0 1 1,0 0 0,1-1 0,-1 1-1,1 0 1,0-1 0,0 1 0,1-1-1,0 0 1,-1 1 0,1-1 0,1 0 0,-1 0-1,0 0 1,1-1 0,0 1 0,0 0-1,0-1 1,1 0 0,-1 0 0,1 0-1,-1 0 1,1 0 0,0-1 0,2 1-58,-4-2-111,1-1 0,-1 1-1,1-1 1,-1 1 0,1-1 0,-1 0 0,1 0 0,-1 0 0,1 0 0,-1-1 0,1 1-1,-1-1 1,1 1 0,-1-1 0,1 0 0,-1 0 0,0 0 0,0 0 0,1-1 0,-1 1 0,0 0-1,0-1 1,0 0 0,0 1 0,-1-1 0,1 0 0,0 0 0,-1 0 0,1 0 0,-1 0-1,0-1 1,1 1 0,0-2 111,10-24-4055,-3-1-3563,-8 25 5857,5-15-10333</inkml:trace>
  <inkml:trace contextRef="#ctx0" brushRef="#br0" timeOffset="5336.101">3416 61 11173,'0'1'7061,"1"9"-4472,6 111 6497,7 55-8765,-14-176-904,3 12-414,0-10-3703,0-3-6116,0-2-2302</inkml:trace>
  <inkml:trace contextRef="#ctx0" brushRef="#br0" timeOffset="984.016">603 226 12806,'15'64'9558,"-2"2"-5187,3 133-3349,-18-223-8974,1 12 1004,-1-4-5893</inkml:trace>
  <inkml:trace contextRef="#ctx0" brushRef="#br0" timeOffset="1245.365">624 213 11013,'41'-21'12909,"2"35"-9778,-37-9-3153,0-1 0,-1 1-1,1 0 1,-1 0 0,0 1-1,-1 0 1,1 0 0,-1 0 0,0 0-1,-1 1 1,0-1 0,1 3 22,-3-6 6,0 0 1,0 1-1,-1-1 1,1 1-1,-1-1 1,0 1-1,0 0 1,0-1 0,0 1-1,-1-1 1,1 1-1,-1-1 1,0 1-1,0-1 1,0 0-1,-1 1 1,1-1 0,-1 0-1,0 0 1,0 0-1,0 0 1,0 0-1,0 0 1,-1-1-1,1 1 1,-1-1 0,0 0-1,1 1 1,-1-1-1,0 0 1,0-1-1,-1 1 1,1-1-1,0 1 1,0-1 0,-1 0-1,1 0 1,-1 0-1,1-1 1,-1 1-1,1-1 1,-1 0-1,0 0 1,1 0-1,-1 0 1,-1-1-7,-1-29-6519,10 18-1502,1 0-4510</inkml:trace>
  <inkml:trace contextRef="#ctx0" brushRef="#br0" timeOffset="2687.209">1443 191 12005,'42'-14'10410,"-39"15"-10241,0-1 0,0 1 0,0 0 0,-1 0 0,1 0 0,0 0-1,-1 1 1,1-1 0,0 1 0,-1 0 0,0 0 0,1 0 0,-1 0 0,0 0 0,0 0 0,0 0-1,-1 1 1,1-1 0,0 1 0,0 1-169,9 12 67,0 1 0,-2 0-1,0 1 1,-1 0 0,0 0-1,-2 1 1,2 5-67,-31-66-3017,-39-8 3249,61 50-168,0-1 0,-1 0 0,1 1 0,0-1 0,-1 1 0,1-1 0,-1 1 0,1 0 0,-1 0 0,1 0 1,-1-1-1,1 1 0,-1 1 0,1-1 0,-1 0 0,1 0 0,0 0 0,-1 1 0,1-1 0,-1 1 0,1-1 0,0 1 0,-1 0 0,1-1 1,0 1-1,-1 0 0,1 0 0,0 0 0,0 0 0,0 0 0,0 0 0,0 0 0,0 0 0,0 1 0,0-1 0,1 0 0,-1 0 0,0 1 1,1-1-1,-1 1 0,1-1 0,0 0 0,-1 1 0,1-1 0,0 1 0,0-1 0,0 1 0,0 0-64,-2 3 180,1-1-1,0 1 1,1-1-1,-1 1 1,1 0-1,0 0 1,0-1-1,1 1 1,-1 0-1,1-1 1,0 1-1,0-1 1,1 1-1,-1-1 1,2 2-180,-2-4 14,0-1 1,0 0-1,0 0 0,0 0 1,1 0-1,-1 0 1,0 0-1,1-1 0,-1 1 1,0 0-1,1-1 1,-1 1-1,1-1 0,-1 1 1,1-1-1,-1 0 1,1 1-1,-1-1 1,1 0-1,-1 0 0,1 0 1,-1 0-1,1 0 1,-1-1-1,1 1 0,-1 0 1,1-1-1,-1 1 1,1-1-1,-1 0 0,1 1 1,-1-1-1,0 0 1,1 0-1,-1 0 1,0 0-1,0 0 0,0 0 1,0 0-1,0 0 1,1-1-15,33-33-2779,-23 22-366,-11 12 2940,15-15-4577,-2 0-4067,-6 5-1209</inkml:trace>
  <inkml:trace contextRef="#ctx0" brushRef="#br0" timeOffset="3205.976">1696 196 11909,'9'42'9105,"-4"0"-5804,15 62-2935,-10-202-153,14 28-885,-22 70 663,-1 1 0,0-1 0,1 0 0,-1 1 1,1-1-1,-1 1 0,0 0 0,1-1 0,-1 1 1,0 0-1,0 0 0,0 0 0,0-1 0,1 1 0,-1 0 1,0 1-1,-1-1 0,1 0 0,0 0 0,0 0 1,0 1-1,-1-1 0,1 0 0,-1 0 0,1 1 0,-1-1 1,1 1-1,-1-1 0,0 0 0,0 1 0,1-1 1,-1 1-1,0-1 0,0 1 0,-1-1 0,1 1 9,20 127 163,-7-172 179,-10 31-361,0-1 1,1 0 0,0 1 0,1 0 0,0 0 0,1 0 0,0 1 0,1 0 0,1-2 18,-7 12 22,0 1-1,-1-1 1,1 0 0,0 0 0,-1 0 0,1 0 0,0 1-1,0-1 1,0 0 0,0 1 0,0-1 0,0 1-1,0-1 1,0 1 0,0-1 0,0 1 0,0 0 0,0 0-1,0-1 1,0 1 0,0 0 0,0 0 0,0 0-1,0 0 1,1 0 0,-1 0 0,0 0 0,0 1 0,0-1-1,0 0 1,0 1 0,0-1 0,0 1 0,0-1 0,0 1-1,0-1 1,0 1 0,0-1 0,0 1 0,-1 0-1,1 0 1,0-1 0,0 1 0,-1 0 0,1 0 0,0 0-1,-1 0 1,1 0 0,-1 0 0,1 1-22,26 50 1598,-17 0-1383,-9-31-4792,4-30-8368,-1 2 3333</inkml:trace>
  <inkml:trace contextRef="#ctx0" brushRef="#br0" timeOffset="3612.866">2040 280 11541,'5'1'2162,"43"1"6312,21-18-6437,-68 15-2022,0-1 1,1 0-1,-1 1 1,0-1-1,0 0 1,0 1-1,0-1 1,0 0 0,-1 0-1,1 0 1,-1 0-1,1 0 1,-1 0-1,1 0 1,-1 0-1,0 0 1,0 0-1,0 0 1,0 0-1,0 0 1,-1 0-1,1 0 1,-1 0 0,1 0-1,-1 0 1,1 1-1,-1-1 1,0 0-1,0 0 1,0 0-1,0 1 1,-1-1-1,1 1 1,0-1-1,-1 1 1,1-1-1,-1 1 1,1 0 0,-1-1-1,1 1 1,-1 0-1,0 0 1,0 0-1,0 1 1,-1-2-16,0 2 58,-1 0 0,1 0 0,0 0-1,-1 1 1,1-1 0,-1 1 0,1 0 0,-1 0 0,1 0 0,0 0 0,0 1 0,0-1 0,0 1 0,0 0 0,0 0 0,0 0-1,0 0 1,1 0 0,-1 0 0,1 1 0,-1 0 0,1-1 0,0 1 0,0 0 0,0 0 0,1 0 0,-1 0 0,1 0 0,-1 1-1,1-1 1,0 0 0,0 1 0,1-1 0,-1 1 0,1-1 0,0 3-58,-1-1 67,0-1 0,1 1 1,0-1-1,0 1 0,0 0 0,1-1 1,-1 1-1,1-1 0,0 1 0,1-1 1,-1 0-1,1 1 0,-1-1 0,2 0 0,-1 0 1,0 0-1,1 0 0,-1 0 0,1-1 1,0 1-1,0-1 0,1 0 0,-1 0 1,1 0-1,-1 0 0,1 0 0,4 1-67,83 15-1058,-63-28-4146,-4-11-5763,-13 6-601</inkml:trace>
  <inkml:trace contextRef="#ctx0" brushRef="#br0" timeOffset="1493.949">869 310 11797,'67'-10'8989,"-64"9"-8943,0 1 0,0-1 0,-1 0 0,1 0-1,0 0 1,-1-1 0,1 1 0,0 0 0,-1-1 0,0 0 0,1 0 0,-1 1 0,0-1-1,0-1 1,0 1 0,0 0 0,0 0 0,-1-1 0,1 1 0,-1-1 0,1 1 0,-1-1-1,0 0 1,0 0 0,0 1 0,0-1 0,-1 0 0,1 0 0,-1 0 0,0 0 0,1 0-1,-2 0 1,1 0 0,0 0-46,-1 2 56,1-1-1,-1 1 1,0 0-1,0 0 0,0-1 1,0 1-1,0 0 1,0 0-1,0 0 1,0 0-1,0 0 0,-1 0 1,1 0-1,0 0 1,-1 1-1,1-1 1,-1 1-1,1-1 0,0 1 1,-1-1-1,1 1 1,-1 0-1,1-1 0,-1 1 1,0 0-1,1 0 1,-1 0-1,1 0 1,-1 1-1,1-1 0,-1 0 1,1 1-1,-1-1 1,1 1-1,-1-1 1,1 1-1,0 0 0,-1-1 1,1 1-1,0 0 1,0 0-1,-1 0 1,1 0-1,0 0 0,0 0 1,0 0-1,0 1 1,0-1-1,1 0 1,-1 1-1,0-1 0,0 0 1,1 1-1,-1-1 1,1 1-1,0-1 1,-1 1-1,1 0-55,-3 3 156,0 1 1,0 0-1,0 1 0,1-1 1,0 0-1,1 1 1,-1-1-1,1 1 0,1-1 1,-1 1-1,1 0 0,0-1 1,0 1-1,1-1 0,0 1 1,0-1-1,1 1 0,0-1 1,0 1-1,0-1 1,1 0-1,-1 0 0,2 0 1,-1-1-1,1 1 0,-1-1 1,2 0-1,1 3-156,-4-7-120,1 1 0,-1-1-1,1 0 1,0 0 0,-1 0 0,1 0 0,0 0 0,-1-1-1,1 1 1,0-1 0,0 0 0,0 0 0,-1 0-1,1 0 1,0 0 0,0-1 0,0 1 0,-1-1-1,1 1 1,0-1 0,-1 0 0,1 0 0,2-2 120,49-40-12284,-43 33 8150,9-9-6607</inkml:trace>
  <inkml:trace contextRef="#ctx0" brushRef="#br0" timeOffset="2186.909">1162 204 8676,'2'5'10374,"3"22"-7811,13 155 409,-19-195-2969,-1 1 1,2 0-1,0-1 1,0 1-1,1-1 1,1 1-1,0 0 1,0 0 0,1 0-1,1 0 1,0 0-1,1 1 1,0-1-1,1 1 1,0 0-1,1 1 1,0 0 0,3-3-4,-9 12 0,0-1 0,0 1 0,0 0 1,0 1-1,0-1 0,1 0 0,-1 0 1,0 0-1,1 1 0,-1-1 0,1 1 1,-1-1-1,0 1 0,1-1 1,-1 1-1,1 0 0,-1 0 0,1 0 1,-1 0-1,1 0 0,0 0 0,-1 0 1,1 0-1,-1 1 0,0-1 0,1 1 1,-1-1-1,1 1 0,-1-1 0,0 1 1,1 0-1,-1 0 0,0-1 0,1 1 1,-1 0-1,0 0 0,0 0 0,0 1 1,0-1-1,0 0 0,0 0 1,0 2-1,27 58 1064,-17 86 806,-16-179-12760,7 16 4324,0-1-3556</inkml:trace>
  <inkml:trace contextRef="#ctx0" brushRef="#br0" timeOffset="9456.235">978 802 7972,'3'-3'10455,"0"9"-4899,1 58-3348,-5-44-2286,0 10-865,3-12-5520,-1-18-647,0-1-4471</inkml:trace>
  <inkml:trace contextRef="#ctx0" brushRef="#br0" timeOffset="9661.438">948 697 10245,'-2'0'2529,"2"1"0,1 0-1232,1 3-785,2 1-512,0 1-2385,2 2-2177,0 1-5587</inkml:trace>
  <inkml:trace contextRef="#ctx0" brushRef="#br0" timeOffset="10006.195">1079 744 8580,'16'59'11257,"1"28"-8652,-9-42-1847,-8-58-791,0 1 0,0 0 1,1-1-1,1 1 0,0 0 0,1 0 1,0 0-1,1 1 0,0-1 1,1 1-1,5-10 33,-9 19-1,-1 0-1,0 0 1,0 1 0,1-1 0,-1 0 0,1 1-1,-1-1 1,1 1 0,0-1 0,0 1 0,0-1-1,0 1 1,0-1 0,0 1 0,0 0 0,0 0-1,0-1 1,0 1 0,1 0 0,-1 0 0,1 0-1,-1 0 1,1 1 0,-1-1 0,1 0 0,-1 0-1,1 1 1,0-1 0,-1 1 0,1 0-1,0-1 1,-1 1 0,1 0 0,0 0 0,-1 0-1,1 0 1,0 0 0,-1 1 0,1-1 0,0 0-1,-1 1 1,1 0 0,0-1 0,-1 1 0,1 0-1,-1-1 1,1 1 0,-1 0 0,1 0 0,-1 0-1,1 1 2,4 13 266,0 0-1,-1 1 0,0-1 0,-2 1 0,1 0 1,-2 0-1,-1 0 0,0 0 0,0 0 0,-2 7-265,0-57-14318,2 16 3222</inkml:trace>
  <inkml:trace contextRef="#ctx0" brushRef="#br0" timeOffset="10271.755">1348 686 12214,'14'36'7584,"-2"1"-3291,18 136-1369,-30-166-5150,-4-15-9004,3 5 8943,-3-9-8969</inkml:trace>
  <inkml:trace contextRef="#ctx0" brushRef="#br0" timeOffset="10474.898">1322 798 12278,'28'17'14465,"4"-11"-10416,3-8-9490,-3-3-8561,-24 4 2669</inkml:trace>
  <inkml:trace contextRef="#ctx0" brushRef="#br0" timeOffset="10792.501">1509 828 9620,'18'0'7764,"1"-2"-3978,37-12-1369,-54 13-2415,0 0-1,0-1 1,0 1 0,0-1 0,0 0 0,0 1 0,-1-1-1,1 0 1,-1 0 0,1 0 0,-1 0 0,1 0 0,-1-1-1,0 1 1,0 0 0,0 0 0,-1-1 0,1 1 0,0-1-1,-1 1 1,0-1 0,1 1 0,-1-1 0,0 1 0,0-1 0,0 1-1,-1-1 1,1 1 0,-1 0 0,1-1 0,-1 0-2,1 1-1,-1 1 0,1-1 0,0 0 0,-1 1 0,1-1 0,-1 0 0,0 1 0,0-1 0,1 1 0,-1-1 0,0 1 0,0-1 0,0 1 0,0 0 0,-1 0 0,1-1 0,0 1 0,-1 0 0,1 0 0,0 0 0,-1 0 0,1 0 0,-1 1 0,1-1 0,-1 0 0,0 1 0,1-1 0,-1 1 0,0-1 0,1 1 0,-1 0 0,0 0 0,0 0-1,1 0 1,-1 0 0,0 0 0,0 0 0,1 1 0,-1-1 0,0 1 0,1-1 0,-1 1 0,1 0 0,-1-1 0,0 1 0,0 0 1,-2 4 202,-1 0 0,1 0 0,0 1 0,0-1-1,0 1 1,1 0 0,0 0 0,0 0-1,0 0 1,1 1 0,0-1 0,0 1-1,1-1 1,0 1 0,0 0 0,0-1-1,1 1 1,0 0 0,0 0 0,1-1-1,0 1 1,0 0 0,0-1 0,2 5-202,-2-8 12,0 0 0,0 0 0,1-1 0,-1 1 0,1 0 0,-1-1 0,1 1 0,0-1 0,0 1 0,0-1 0,0 0 0,0 0 0,0 0 0,1 0 1,-1 0-1,1 0 0,-1-1 0,1 1 0,0-1 0,0 0 0,-1 0 0,1 0 0,0 0 0,0 0 0,0-1 0,0 1 0,0-1 0,0 0 0,0 0 0,0 0 0,0 0 0,0-1 1,0 1-1,0-1 0,0 1 0,0-1 0,0 0-12,65-35-8970,-59 26 1460,0 1-4880</inkml:trace>
  <inkml:trace contextRef="#ctx0" brushRef="#br0" timeOffset="11292.384">1760 751 9925,'3'36'8542,"8"18"-5163,3 15-3026,-12-52-188,1-24 167,-2-40-25,-2 40-144,0-1 1,1 0-1,0 1 1,0-1 0,1 1-1,0-1 1,0 1-1,1-1 1,-1 1-1,2 0 1,-1-1-1,1 1 1,0 0 0,1 1-1,0-1 1,3-4-164,-4 9 41,0 0 0,0 0 0,1 0 1,-1 0-1,1 1 0,0-1 0,-1 1 0,1 0 1,0 0-1,-1 1 0,1-1 0,0 1 1,0 0-1,0 0 0,0 0 0,-1 0 0,1 1 1,0-1-1,0 1 0,0 0 0,1 1-41,25 6-3080,-3 2-3855,-17-7 2655,9 5-7894</inkml:trace>
  <inkml:trace contextRef="#ctx0" brushRef="#br0" timeOffset="11589.189">2165 720 11077,'-9'-14'8943,"-7"11"-4612,-37 22-1427,49-16-2842,-1 1-1,1 0 1,-1 0-1,1 0 1,0 1-1,1-1 1,-1 1 0,1 0-1,0 0 1,0 1-1,1-1 1,-1 0-1,1 1 1,0 0-1,1-1 1,-1 1 0,1 0-1,0 0 1,1 0-1,-1 0 1,1 0-1,0-1 1,1 1-1,0 0 1,0 0-1,0 0 1,0 0 0,1-1-1,0 1 1,0-1-1,0 1 1,1-1-1,0 0 1,0 0-1,0 0 1,1 0 0,0 0-1,0-1 1,0 0-1,0 0 1,1 0-1,1 2-61,59-2-388,-60-5-7,0-2 1,0 1-1,0 0 1,0-1 0,0 0-1,-1 0 1,1-1-1,-1 1 1,0-1 0,0 0-1,0 0 1,0 0-1,-1-1 1,1 1 0,-1-1-1,1-2 395,5-10-3774,-1-2-3523,0-1-4757</inkml:trace>
  <inkml:trace contextRef="#ctx0" brushRef="#br0" timeOffset="11963.329">2255 651 11941,'11'47'9998,"-3"0"-5542,11 94-4569,-15-107 1230,0-19-1046,0-24-99,2-28-79,-6 36 107,35-132-798,-34 131 794,0 1-1,0 0 1,1-1-1,-1 1 0,1 0 1,-1 0-1,1 0 1,-1 0-1,1 0 0,-1 0 1,1 0-1,0 1 0,0-1 1,-1 1-1,1-1 1,0 1-1,0 0 0,0-1 1,-1 1-1,1 0 0,0 0 1,0 0-1,0 1 1,0-1-1,-1 0 0,1 1 1,0-1-1,0 1 0,0-1 1,-1 1-1,1 0 1,-1 0-1,1 0 0,0 0 1,-1 0-1,1 0 1,-1 0-1,0 1 0,1-1 1,-1 0-1,0 1 0,0-1 1,0 1-1,0-1 1,0 1-1,0 0 0,-1-1 1,1 1-1,0 0 0,-1 0 1,1-1-1,-1 1 1,0 0-1,1 0 0,-1 0 1,0 0 4,14 71 809,-8-30-3392,-5-49-3858,3-6 1257,-2 4 222,1-4-2940</inkml:trace>
  <inkml:trace contextRef="#ctx0" brushRef="#br0" timeOffset="12373.223">2537 713 8724,'27'-1'8231,"-4"6"-3886,-19-4-4104,0 1 0,-1 0 0,1 0-1,-1 0 1,0 1 0,0-1 0,0 1 0,0 0 0,0 0 0,0 0 0,-1 0 0,0 0 0,1 1 0,-1-1 0,0 1 0,-1 0 0,1 1-241,61 132 507,-67-145-597,-1 1 0,0 0 0,0 0 0,-1 0 0,0 1 0,0 0 0,0 0 0,-1 0 0,0 1 0,0 0 0,0 0 0,-1 1 0,1 0 0,-3 0 90,8 3 112,0 1-1,-1-1 1,1 0-1,-1 1 1,1 0-1,-1 0 1,1 0-1,0 0 0,-1 0 1,1 0-1,-1 1 1,1-1-1,-1 1 1,1-1-1,0 1 1,-1 0-1,1 0 1,0 0-1,0 0 1,0 1-1,0-1 1,0 0-1,0 1 0,0 0 1,0-1-1,0 1 1,1 0-1,-1 0 1,1 0-1,-1 0 1,1 0-1,0 0 1,0 1-1,0-1 1,0 0-1,0 0 1,0 1-1,1-1 0,-1 1 1,1-1-1,0 1-111,-1-1 14,0-1-1,1 1 0,-1 0 0,1 0 0,-1 0 1,1 0-1,0 0 0,0 0 0,0 0 0,0 0 1,0-1-1,0 1 0,1 0 0,-1 0 0,0 0 1,1 0-1,0 0 0,-1-1 0,1 1 0,0 0 1,0 0-1,0-1 0,0 1 0,0-1 0,0 1 1,1-1-1,-1 1 0,0-1 0,1 0 1,-1 0-1,1 1 0,0-1 0,-1 0 0,1-1 1,0 1-1,-1 0 0,1 0 0,0-1 0,0 1 1,0-1-1,0 1 0,0-1 0,0 0 0,-1 0 1,1 0-1,0 0 0,0 0 0,0 0 0,0-1 1,0 1-1,0 0 0,0-1 0,-1 0 0,1 1 1,0-1-1,0 0 0,-1 0 0,1 0 0,1-1-13,42-49-6880,-19 20 386,-14 17-69,0-1-3476</inkml:trace>
  <inkml:trace contextRef="#ctx0" brushRef="#br0" timeOffset="12789.226">2739 723 9524,'24'17'10669,"-5"34"-7822,-16-40-1948,20 88 1147,-19-155-1611,-4 55-434,0-8 1,0 1 1,1 0 0,0 0-1,0 0 1,1-1 0,0 1-1,0 1 1,1-1-1,0 0 1,0 1 0,1-1-1,0 1 1,0 0-1,4-5-2,-7 12-2,0-1 0,0 0-1,-1 1 1,1-1 0,0 1-1,0 0 1,0-1 0,0 1-1,0 0 1,0-1-1,0 1 1,0 0 0,-1 0-1,1 0 1,0 0 0,0 0-1,0 0 1,0 0-1,0 0 1,0 0 0,0 0-1,0 1 1,0-1 0,0 0-1,0 1 1,0-1 0,0 0-1,-1 1 1,1-1-1,0 1 1,0 0 0,-1-1-1,1 1 1,0 0 0,0-1-1,-1 1 1,1 0-1,-1 0 1,1-1 0,-1 1-1,1 0 1,-1 0 0,0 0-1,1 0 1,-1 0 0,0 0-1,1 0 1,-1 0-1,0-1 1,0 2 2,13 54 15,-12-52 8,2 25-25,20 64-2581,-15-88-976,4-13-6995,-5 0 891</inkml:trace>
  <inkml:trace contextRef="#ctx0" brushRef="#br0" timeOffset="13338.177">3151 740 10805,'-23'-9'8679,"-2"9"-3874,21 1-4698,0 1-1,-1-1 1,1 1-1,0 0 1,0 0 0,0 0-1,0 1 1,1-1-1,-1 1 1,0 0-1,1 0 1,0 0 0,0 1-1,0-1 1,0 1-1,0-1 1,1 1-1,0 0 1,0 0 0,0 0-1,0 1 1,0-1-1,1 0 1,-1 3-107,2-4 1,-1-1 0,0 1-1,1 0 1,0 0 0,0 0 0,0 0 0,0 0 0,0 0 0,0 0-1,1 0 1,0 0 0,-1 0 0,1 0 0,0 0 0,1 0-1,-1-1 1,0 1 0,1-1 0,-1 1 0,1-1 0,0 1 0,0-1-1,0 0 1,0 0 0,0 0 0,0 0 0,1 0 0,-1 0-1,1-1 1,-1 1 0,1-1 0,0 1 0,0-1 0,-1 0 0,1 0-1,0-1 1,0 1 0,0 0 0,0-1 0,0 0 0,3 0-1,-1-3-222,-1-1 1,1 1-1,-1-1 1,0-1-1,0 1 1,0 0 0,0-1-1,-1 0 1,0 0-1,0 0 1,0 0-1,-1-1 1,1 1 0,-1-3 221,19-62-422,-15 129 2732,-1-19-1958,-1-19 31,-1 0-1,-1 0 1,-1 0-1,-1 1 1,-1-1 0,-1 0-1,0 0 1,-4 12-383,6-32 27,0 0 1,-1 0-1,1 0 1,0 0-1,0 0 1,-1 0-1,1 0 1,-1 0-1,1 0 1,-1-1-1,1 1 1,-1 0-1,1 0 1,-1 0-1,0 0 1,1-1-1,-1 1 1,0 0 0,0-1-1,0 1 1,1-1-1,-1 1 1,0-1-1,0 1 1,0-1-1,0 0 1,0 1-1,0-1 1,0 0-1,0 0 1,0 1-1,0-1 1,0 0-1,0 0 1,0 0-1,0 0 1,0-1-1,0 1 1,0 0-1,0 0 1,0-1 0,0 1-1,0 0 1,0-1-1,0 1 1,0-1-1,0 1 1,1-1-1,-1 1 1,0-1-1,0 0 1,1 0-1,-1 0-27,-18-23-1576,13-4-6225,8 22-165,0 0-5216</inkml:trace>
  <inkml:trace contextRef="#ctx0" brushRef="#br0" timeOffset="13875.679">3254 771 10949,'23'10'8435,"5"-4"-3902,-22-5-4444,1-1 1,-1 1-1,1-1 1,0 0-1,-1-1 1,1 0-1,-1 0 1,1 0-1,-1-1 1,1 0-1,-1 0 1,0 0-1,0-1 1,0 0-1,0 0 1,-1-1-1,1 1 1,-1-1-1,0 0-89,-4 3-9,1 0 0,-1 0 0,0 0 0,-1 0 1,1 0-1,0-1 0,0 1 0,0 0 0,0 0 0,-1 0 0,1-1 0,-1 1 0,1 0 1,-1-1-1,0 1 0,1-1 0,-1 1 0,0 0 0,0-1 0,0 1 0,0-1 0,0 1 1,0-1-1,0 1 0,0 0 0,-1-1 0,1 1 0,-1 0 0,1-1 0,-1 1 0,1 0 1,-1-1-1,0 1 0,1 0 0,-1 0 0,0 0 0,0 0 0,0 0 0,0 0 0,0 0 0,0 0 1,0 0-1,-1 0 0,1 0 0,0 1 0,0-1 0,-1 0 0,1 1 0,0-1 0,-1 1 1,1 0-1,0-1 0,-1 1 0,1 0 0,-1 0 0,1 0 0,-1 0 0,1 0 0,0 0 1,-1 0-1,1 0 0,-1 1 0,1-1 9,-3 0 31,0 0 0,0 1 0,0-1 1,1 1-1,-1 0 0,0 0 0,0 0 1,0 0-1,1 1 0,-1-1 0,1 1 0,-1 0 1,1 0-1,0 0 0,0 1 0,0-1 1,0 1-1,0 0 0,0 0 0,1 0 0,0 0 1,-1 0-1,1 0 0,0 1 0,0-1 1,1 1-1,-1-1 0,1 1 0,0 0 0,0-1 1,0 1-1,0 0 0,1 0 0,-1 0 1,1 2-32,-1 1 131,1 0 0,0 0 1,0 0-1,1 0 0,0 1 1,0-1-1,1 0 0,-1 0 1,1-1-1,1 1 0,0 0 1,0-1-1,0 1 0,0-1 1,1 0-1,0 0 0,1-1 1,-1 1-1,3 2-131,-6-8-34,0 1 1,0 0-1,0-1 0,0 1 1,0-1-1,0 1 0,0-1 1,0 1-1,0-1 0,0 0 1,0 1-1,0-1 0,0 0 1,0 0-1,0 0 0,1 0 1,-1 0-1,0 0 0,0 0 0,0 0 1,0 0-1,0-1 0,0 1 1,0 0-1,0-1 0,0 1 1,0-1-1,0 1 0,0-1 1,0 1-1,0-1 0,0 0 1,0 0-1,0 1 0,-1-1 1,1 0-1,0 0 34,28-38-5837,-20 25 1624,1 2-2683,0-1-3541</inkml:trace>
  <inkml:trace contextRef="#ctx0" brushRef="#br0" timeOffset="14345.015">3555 704 9877,'17'1'7992,"0"-3"-4485,26 2-920,-37 5-2515,1 0-1,-1 1 1,0-1 0,0 1-1,-1 0 1,1 1 0,-1-1-1,-1 1 1,1 0 0,-1 0-1,-1 1 1,1-1 0,-1 1-1,0 0 1,-1-1 0,0 1-1,0 1 1,-1-1 0,0 0-1,0 0 1,-1 0 0,0 3-72,-3-16-93,-1 1 1,1 0 0,-1-1-1,0 1 1,0 0-1,0 1 1,-1-1 0,1 1-1,-1 0 1,0 0 0,0 0-1,0 1 1,0-1-1,0 1 1,0 1 0,-5-2 92,7 2 97,0 0 0,-1 0 1,1 0-1,0 1 0,-1 0 0,1-1 1,0 1-1,-1 0 0,1 1 0,0-1 1,0 0-1,-1 1 0,1 0 1,0 0-1,0 0 0,0 0 0,0 0 1,0 1-1,0-1 0,0 1 1,0 0-1,0 0 0,1 0 0,-1 0 1,1 0-1,0 1 0,-1-1 1,1 1-1,0 0 0,0-1 0,1 1 1,-1 0-1,1 0 0,-1 0 0,1 0 1,0 0-1,0 1 0,0-1 1,1 0-1,-1 0 0,1 2-97,0-2 69,0 0 0,1 0 0,0 0 0,-1 0 0,1 0 0,1 0 0,-1 0 0,0 0-1,1 0 1,-1 0 0,1-1 0,0 1 0,0-1 0,0 1 0,0-1 0,0 0 0,1 0 0,-1 0 0,1 0-1,-1 0 1,1 0 0,0-1 0,0 1 0,-1-1 0,1 0 0,0 0 0,0 0 0,1 0 0,-1 0 0,0-1 0,3 1-69,64-17-3260,-38-15-4607,-20 17 927,1 0-5164</inkml:trace>
  <inkml:trace contextRef="#ctx0" brushRef="#br0" timeOffset="14896.929">3796 622 9156,'1'1'7186,"1"3"-3310,4 25-1393,18 164 481,-15-165-2663,5-43-202,-12 7-226,1 1 1,-1-1-1,1 0 0,1 1 0,-1 0 0,2 0 1,-1 0-1,1 0 0,-1 0 0,2 1 0,-1 0 1,1 0-1,0 1 0,0 0 0,2-2 127,-7 7-9,1-1 0,-1 0 1,0 0-1,0 1 0,1-1 0,-1 1 0,0-1 0,1 1 1,-1 0-1,1-1 0,-1 1 0,0 0 0,1 0 0,-1 0 1,1 0-1,-1 0 0,1 0 0,-1 1 0,0-1 0,1 0 0,-1 1 1,0-1-1,1 1 0,-1-1 0,0 1 0,1 0 0,-1-1 1,0 1-1,0 0 0,0 0 0,0 0 0,0 0 0,0 0 1,0 0-1,0 0 0,0 0 0,0 1 0,-1-1 0,1 0 1,0 0-1,-1 1 0,1-1 0,-1 0 0,0 1 0,1-1 1,-1 1-1,0-1 0,0 0 0,0 1 9,8 73 1756,-37 0 228,28-73-1969,0-1 0,0 1 0,0-1 0,0 1 0,-1-1 0,1 0-1,0 1 1,-1-1 0,1 0 0,-1 0 0,1 0 0,-1 0 0,0 0-1,1 0 1,-1-1 0,0 1 0,0 0 0,0-1 0,1 0 0,-1 1-1,0-1 1,0 0 0,0 0 0,0 0 0,0 0 0,0 0 0,1 0-1,-1-1 1,0 1 0,0 0 0,0-1 0,0 0 0,1 1 0,-1-1-1,0 0 1,1 0 0,-1 0 0,1 0 0,-1 0 0,1-1 0,-1 1-15,-1-2-253,1 1 1,-1-1 0,1 0 0,-1 0 0,1-1 0,0 1-1,1 0 1,-1-1 0,0 1 0,1-1 0,0 1 0,0-1-1,0 0 1,0 1 0,0-1 0,1 0 0,0-3 252,0-18-4759,3 2-3582,1 6-2336</inkml:trace>
  <inkml:trace contextRef="#ctx0" brushRef="#br0" timeOffset="15053.143">4034 596 12118,'20'49'9023,"-8"0"-4406,-8 102-1794,-2-139-5194,1-11-3326,2-5-3526,-1 1-2051</inkml:trace>
  <inkml:trace contextRef="#ctx0" brushRef="#br0" timeOffset="15443.784">4197 818 10837,'47'0'9029,"43"-6"-5116,-89 5-3897,1 0 1,0 0 0,-1 0-1,1-1 1,-1 1-1,0 0 1,1-1 0,-1 1-1,0-1 1,0 1-1,0-1 1,0 0-1,0 0 1,0 1 0,0-1-1,-1 0 1,1 0-1,-1 0 1,1 0-1,-1 0 1,0 0 0,1 0-1,-1 0 1,0 1-1,0-1 1,-1 0 0,1 0-1,0 0 1,-1 0-1,1 0 1,-1 0-1,1 0 1,-1 0 0,0 1-1,0-1 1,0 0-1,0 1 1,0-1 0,0 0-1,-1 1 1,1-1-1,0 1 1,-1 0-1,1 0 1,-1-1 0,1 1-1,-1 0 1,0 0-1,0 0 1,1 0-1,-1 1 1,0-1 0,0 0-1,0 1 1,0 0-1,0-1-16,-1 0 94,-1 0 0,0 0 0,1 0 0,-1 0 0,0 1 0,1 0 0,-1-1-1,0 1 1,1 0 0,-1 1 0,0-1 0,1 1 0,-1 0 0,0 0 0,1 0 0,-1 0 0,1 0-1,-1 1 1,1 0 0,0 0 0,0-1 0,0 2 0,0-1 0,0 0 0,0 1 0,1-1 0,-1 1-1,1 0 1,-1 0 0,1 0 0,0 0 0,0 0 0,1 1 0,-1-1 0,1 0 0,-1 1 0,1-1-1,0 1 1,0 0 0,1-1 0,-1 1 0,1 0 0,0-1 0,0 1 0,0 0 0,1 3-94,-2-1 34,2 0 1,-1-1 0,1 1 0,0-1 0,0 1 0,0-1 0,1 1-1,0-1 1,0 1 0,0-1 0,1 0 0,0 0 0,0 0 0,0-1-1,0 1 1,1-1 0,0 0 0,0 0 0,0 0 0,0 0 0,1-1-1,-1 1 1,1-1 0,0 0 0,2 0-35,58-5-4985,-41-15-7336,-15 5-255</inkml:trace>
  <inkml:trace contextRef="#ctx0" brushRef="#br0" timeOffset="16066.165">4625 623 11557,'3'10'10890,"7"38"-8835,0 210 21,13-301-1748,38-71-1518,-61 113 1192,1 0 0,-1 0 0,1 1 0,0-1 0,-1 0 0,1 1 0,0-1 1,-1 1-1,1-1 0,0 1 0,0-1 0,0 1 0,0-1 0,-1 1 0,1 0 0,0-1 0,0 1 1,0 0-1,0 0 0,0 0 0,0 0 0,0 0 0,0 0 0,0 0 0,0 0 0,-1 0 0,1 0 1,0 0-1,0 1 0,0-1 0,0 0 0,0 1 0,0-1 0,-1 1 0,1-1 0,0 1 0,0-1 1,-1 1-1,1-1 0,0 1 0,-1 0 0,1-1 0,0 1 0,-1 0 0,1 0 0,-1-1 0,1 1 1,-1 0-1,0 0 0,1 0 0,-1 0 0,0 0 0,1-1 0,-1 1 0,0 0 0,0 0 0,0 0 1,0 1-3,14 58 1195,-14-59-1146,2 94 132,13-134-17781,-11 23 7953</inkml:trace>
  <inkml:trace contextRef="#ctx0" brushRef="#br0" timeOffset="16394.215">4892 830 12038,'27'4'7072,"4"-2"-3955,-27-1-3040,0-1-1,1 0 1,-1 0-1,0 0 1,1 0 0,-1-1-1,0 0 1,1 0-1,-1 0 1,0 0-1,0-1 1,0 1 0,0-1-1,0 0 1,0-1-1,0 1 1,-1-1-1,3-2-76,-4 3 30,-1 0-1,0 0 1,0 0 0,-1 0-1,1 0 1,0 0-1,-1 0 1,1-1-1,-1 1 1,0 0-1,0 0 1,0-1-1,0 1 1,0 0-1,0 0 1,0 0-1,-1-1 1,1 1-1,-1 0 1,0 0-1,0 0 1,0 0-1,0 0 1,0 0-1,0 0 1,0 0-1,-1 0 1,1 0-1,0 1 1,-1-1-1,0 0 1,1 1-1,-1 0 1,0-1-1,0 1 1,0 0-1,0 0 1,0 0-1,0 0 1,0 0-1,0 0 1,0 1-1,0-1 1,-1 1-1,1 0 1,0-1-1,0 1 1,-1 0-1,1 0 1,0 0-1,0 1 1,-1-1-1,1 0 1,0 1-1,0 0 1,0-1-1,0 1 1,0 0 0,0 0-1,0 0 1,0 0-1,0 1 1,0-1-1,0 0 1,1 1-1,-2 0-29,-2 5 193,1-1 0,-1 1 0,1 0 0,1 0 0,-1 1 0,1-1 0,0 1 0,1-1 0,0 1 0,0 0 0,0 0 0,1 0 0,1 0 0,-1 0 0,1 1 0,1-1 0,-1 0 0,1 0 0,1 0 0,-1 0 0,2 0 0,-1-1 0,1 2-193,-2-7-12,0 0 0,-1 0-1,1 0 1,0 0 0,0-1-1,0 1 1,0 0 0,1-1 0,-1 1-1,0-1 1,1 1 0,-1-1-1,1 0 1,-1 0 0,1 1-1,0-1 1,0 0 0,-1 0-1,1-1 1,0 1 0,0 0-1,0-1 1,0 1 0,0-1-1,0 1 1,0-1 0,0 0-1,0 0 1,0 0 0,0 0-1,0 0 1,0-1 0,0 1 0,1-1 12,52-41-7895,-33 8-3318,-11 17 763</inkml:trace>
  <inkml:trace contextRef="#ctx0" brushRef="#br0" timeOffset="16680.259">5122 757 9620,'7'17'7748,"5"-2"-5604,7 15-1215,2 106 4549,-14-203-3987,-5 49-1477,-3 11-7,2 0 0,-1 0 1,0 1-1,1-1 0,1 0 0,-1 1 0,1-1 0,0 1 1,0 0-1,1-1 0,0 1 0,0 0 0,0 0 1,1 0-8,36 6-1347,-23 11-1940,-5-5-1937,-2-1-3340,-5-3-523</inkml:trace>
  <inkml:trace contextRef="#ctx0" brushRef="#br0" timeOffset="17133.961">5330 810 10245,'28'12'8539,"25"7"-5161,-51-18-3320,0-1 0,0 1 0,0 0 0,0-1 0,0 1 0,1-1 0,-1 0 0,0 0 0,0 0 0,0 0 0,0 0-1,1 0 1,-1-1 0,0 1 0,0-1 0,0 1 0,0-1 0,0 0 0,0 0 0,0 0 0,0 0 0,0 0 0,0 0 0,-1 0 0,1-1 0,0 1 0,-1-1 0,1 1-1,-1-1 1,1 0 0,-1 0 0,0 1 0,0-1 0,0 0 0,0 0 0,0 0 0,0 0 0,0 0 0,0-2-58,-1 2 33,1 1 0,0-1 1,-1 0-1,1 1 0,-1-1 0,1 0 1,-1 0-1,0 0 0,0 0 0,1 1 0,-1-1 1,-1 0-1,1 0 0,0 0 0,0 0 1,-1 1-1,1-1 0,-1 0 0,1 0 1,-1 1-1,0-1 0,0 0 0,0 1 1,0-1-1,0 1 0,0-1 0,0 1 1,0 0-1,-1-1 0,1 1 0,0 0 1,-1 0-1,1 0 0,-1 0 0,0 0 0,1 0 1,-1 0-1,0 1 0,1-1 0,-1 0 1,0 1-1,0 0 0,0-1 0,1 1 1,-1 0-1,0 0 0,0 0 0,0 0 1,0 0-1,1 0 0,-1 1 0,0-1 1,0 1-1,0-1 0,1 1 0,-1-1 0,0 1 1,1 0-1,-1 0 0,1 0 0,-1 0-33,-4 4 98,0-1 0,1 1 0,0 1 0,0-1-1,0 1 1,0-1 0,1 1 0,0 1 0,0-1-1,1 1 1,0-1 0,0 1 0,0 0-1,1 0 1,0 0 0,0 0 0,1 1 0,0-1-1,0 0 1,1 1 0,0-1 0,0 0 0,1 1-1,0-1 1,0 0 0,2 6-98,0-8 63,1 0 0,0 0 0,0-1-1,0 1 1,1-1 0,-1 0 0,1-1 0,0 1 0,0-1 0,0 0-1,1 0 1,-1 0 0,1-1 0,0 0 0,-1 0 0,1 0 0,0-1 0,0 0-1,0 0 1,0 0 0,0-1 0,0 0 0,3-1-63,30-13-1413,-29-27-7213,-9 32 6347,1-8-4913,1 2-3720</inkml:trace>
  <inkml:trace contextRef="#ctx0" brushRef="#br0" timeOffset="20717.872">5221 521 7700,'-5'0'11818,"-13"0"-5747,-116 0-4213,-35-11-372,-57 4-760,17 6-515,-161 3 450,361-5-2836,11 1-3618,2 0-4861,-2 1-1239</inkml:trace>
  <inkml:trace contextRef="#ctx0" brushRef="#br0" timeOffset="22425.576">2297 494 9588,'-35'2'9566,"0"1"-5995,-59 1-2128,-308-6 948,118 2-1548,-222 2 176,147-1-840,94 1-62,-29-5 673,271 0-1047,37-8-5388,-7 5 1684,0-3-2557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1:53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6 144 10565,'-1'5'3345,"1"1"305,0 3-561,-2 1-992,1 0-432,0-1-336,0 4-417,2-2-272,-1 0-287,2 2-81,-1-1-128,1-4-352,0-2-465,1-3-671,0-3 2016,-1-5-4674,3-7-3265,0-2-7956</inkml:trace>
  <inkml:trace contextRef="#ctx0" brushRef="#br0" timeOffset="340.957">7 21 12406,'0'0'2785,"0"2"-272,2 2-1472,2 1-897,1-1-2658,3-1-2512,2 1-6307</inkml:trace>
  <inkml:trace contextRef="#ctx0" brushRef="#br0" timeOffset="341.957">144 0 12422,'7'24'9311,"1"15"-5648,-2-10-2655,0 0-923,-2 0-1,0 0 1,-2 1-1,-2-1 1,0 1-1,-3 10-84,0-34-2831,-2-10-8886,2-3-630</inkml:trace>
  <inkml:trace contextRef="#ctx0" brushRef="#br0" timeOffset="575.277">96 169 13318,'0'0'4034,"0"0"160,5-2-1041,3 0-944,2-2-688,2 0-529,3 1-351,2 1-273,2 0-112,2 2-80,1 0-240,-3 1-256,-3 1-1617,0 1-2481,-1-2-3426,-2-1-8419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1:5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8436,'1'11'13063,"0"7"-7773,6 54-4269,-3-43-869,9 148-1150,-17-160-2192,1-15-1026,0-1-3296,0-2-4518</inkml:trace>
  <inkml:trace contextRef="#ctx0" brushRef="#br0" timeOffset="265.524">1 240 12134,'18'-15'8456,"4"7"-3438,29 6-3201,9-3-9526,-49 1 308,-3 0-4898</inkml:trace>
  <inkml:trace contextRef="#ctx0" brushRef="#br0" timeOffset="577.952">218 57 12614,'5'51'9299,"9"23"-5314,3 24-3452,-1-6-405,-10-118-430,-5 18 245,-1-1-1,1 1 0,0-1 1,1 1-1,0 0 0,1-1 0,-1 1 1,1 0-1,1 0 0,0 1 1,0-1-1,0 1 0,1 0 1,0 0-1,0 0 0,5-3 58,-9 9 13,0 0-1,-1 1 0,1-1 1,0 1-1,0-1 0,0 1 1,0-1-1,0 1 1,0 0-1,0 0 0,0-1 1,0 1-1,0 0 0,0 0 1,0 0-1,0 0 1,0 0-1,0 0 0,0 0 1,1 0-1,-1 1 0,0-1 1,0 0-1,0 1 0,-1-1 1,1 1-1,0-1 1,0 1-1,0-1 0,0 1 1,0-1-1,0 1 0,-1 0 1,1 0-1,0-1 0,-1 1 1,1 0-1,0 0 1,-1 0-1,1 0 0,-1 0 1,1 0-1,-1 0 0,0 0 1,1 0-1,-1 0 1,0 0-13,16 55 812,-15-47-741,11 59 419,-11-39-2792,0-32-5936,-1-2 3161,1-5-6579</inkml:trace>
  <inkml:trace contextRef="#ctx0" brushRef="#br0" timeOffset="1016.42">507 196 10997,'63'-22'11071,"-61"22"-10922,0 0 1,1 0-1,-1 0 0,0 0 0,0 0 0,0 1 0,1-1 0,-1 1 1,0 0-1,0 0 0,0-1 0,0 1 0,0 0 0,0 1 0,0-1 0,0 0 1,-1 0-1,1 1 0,0-1 0,-1 1 0,1 0 0,-1-1 0,0 1 0,1 0 1,-1 0-1,0 0 0,0 0 0,0 1-149,7 14 97,-2 0 1,0 1-1,-1 0 1,-1-1-1,0 2 0,-2-1 1,0 0-1,-1 4-97,-1-25-1,0 0 1,-1 0-1,1 0 0,-1 0 1,0 0-1,0 0 0,0 0 0,0 1 1,0-1-1,0 0 0,-1 0 1,0 1-1,1-1 0,-1 1 1,0 0-1,0-1 0,0 1 1,-1 0-1,1 0 0,-1 0 0,1 1 1,-1-1-1,1 0 0,-1 1 1,0 0-1,0 0 0,1 0 1,-1 0-1,0 0 0,0 0 1,0 1-1,0-1 0,0 1 0,0 0 1,0 0-1,-1 0 0,1 0 1,0 1-1,0-1 0,0 1 1,0 0-1,1 0 0,-1 0 1,0 0-1,0 0 0,0 1 0,1-1 1,-1 1-1,1 0 0,-1 0 1,1-1 52,0 0 0,0 0 0,0 0-1,0 0 1,0 1 0,0-1-1,0 1 1,1 0 0,-1-1 0,1 1-1,-1 0 1,1 0 0,0 0-1,-1 0 1,1 0 0,0 0 0,0 0-1,1 0 1,-1 1 0,0-1-1,1 0 1,-1 1 0,1-1 0,0 0-1,0 1 1,0-1 0,0 0-1,0 1 1,0-1 0,1 0 0,-1 1-1,1-1 1,-1 0 0,1 0 0,0 1-1,0-1 1,0 0 0,0 0-1,1 0 1,-1 0 0,0 0 0,1-1-1,-1 1 1,1 0 0,0-1-1,0 1 1,-1-1 0,1 1 0,0-1-1,0 0 1,0 0 0,1 0-1,-1 0 1,0 0 0,0 0 0,0-1-1,1 1-51,0-1-164,0 0-1,0 0 1,0 0-1,0 0 1,0-1 0,0 1-1,-1-1 1,1 0-1,0 0 1,0 0-1,-1 0 1,1 0-1,0 0 1,-1-1-1,0 1 1,1-1-1,-1 0 1,0 0-1,0 0 1,0 0-1,0 0 1,0 0 0,0-1-1,0 1 1,-1-1 164,22-43-13457,-14 24 1105</inkml:trace>
  <inkml:trace contextRef="#ctx0" brushRef="#br0" timeOffset="1297.606">756 118 12678,'23'31'9716,"-7"7"-4886,3 88-4892,-15-89 64,-4-35 61,0 6-3986,-5-10-5986,-1-4-3470</inkml:trace>
  <inkml:trace contextRef="#ctx0" brushRef="#br0" timeOffset="1563.167">734 293 12822,'2'0'4018,"0"-1"112,4 1-817,3-2-1152,5 2-704,0-2-513,2 1-368,1 0-239,1-1-97,-3 0-368,-3 0-1553,3 1-2561,-1-1-3426,2-3-8595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0:40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8629 1 9124,'-10'20'11672,"-19"35"-8909,4-7-1740,11-17-690,1 1 0,1 0 0,2 1 0,2 1 0,1-1 0,0 7-333,4-22 84,-1 0-1,2 0 0,0 1 1,2 0-1,0-1 1,1 1-1,0-1 1,2 1-1,0-1 0,1 0 1,1 0-1,1 0 1,0-1-1,1 0 1,1 0-1,1 0 0,0-1 1,1-1-1,1 1 1,0-2-1,1 0 1,12 11-84,-6-9 128,16 12 281,-34-29-421,0 1 0,0 0 0,0 0 1,0 0-1,0-1 0,1 1 0,-1 0 0,0 0 1,0 0-1,0-1 0,0 1 0,0 0 0,0 0 1,1 0-1,-1-1 12,-13-18-5590,7 5-4870,3 4-2250</inkml:trace>
  <inkml:trace contextRef="#ctx0" brushRef="#br0" timeOffset="2566.827">9916 390 12118,'0'0'3553,"0"-1"49,0 1-129,0 0-2048,1 1-737,1-1-383,-2 2-786,1-2-703,1 3-2418,1 2-2849,2 0-6979</inkml:trace>
  <inkml:trace contextRef="#ctx0" brushRef="#br0" timeOffset="2567.827">9939 547 12566,'-2'4'3249,"0"-1"1,2-1-785,0 0-1489,0-2-944,2-2-1120,3-1-2098,-1-4-2656,3-2-6564</inkml:trace>
  <inkml:trace contextRef="#ctx0" brushRef="#br0" timeOffset="967.075">8794 382 8772,'0'0'2454,"1"4"3894,5 16-4364,15 160 2845,-22-190-4859,-1-1 0,1 0 0,1 0 0,0 0 0,1 0 0,0 0 0,1 0 0,0 0 0,0 0 0,1 0 0,1 1 0,-1 0 0,2 0-1,0 0 1,0 0 0,0 0 0,1 1 0,1 0 0,4-4 30,-10 12-4,1-1-1,0 1 0,-1 0 1,1 0-1,0 1 0,0-1 1,0 0-1,0 0 1,0 1-1,0-1 0,0 1 1,0 0-1,0 0 0,0 0 1,0 0-1,0 0 1,0 0-1,0 0 0,0 0 1,0 1-1,0-1 0,0 1 1,0 0-1,0 0 1,0-1-1,-1 1 0,1 0 1,0 0-1,-1 1 0,1-1 1,0 0-1,-1 1 1,1-1-1,-1 0 0,0 1 1,1 0-1,-1-1 0,0 1 1,0 1 4,39 73 650,-21 36 537,-24-111-3177,7-11-4344,2 3-277,2-1-3911</inkml:trace>
  <inkml:trace contextRef="#ctx0" brushRef="#br0" timeOffset="1435.707">9161 375 9044,'-9'-1'9404,"-19"22"-5887,25-17-3436,0 0 0,0 0-1,0 0 1,1 1 0,-1-1 0,1 1 0,0-1 0,1 1 0,-1 0 0,1-1-1,0 1 1,0 0 0,0 0 0,1 0 0,-1 0 0,1 0 0,1 0 0,-1 0 0,1 0-1,0 0 1,0 0 0,0 0 0,0-1 0,1 1 0,0 0 0,0-1 0,0 1-1,1-1 1,-1 0 0,1 0 0,0 0 0,0 0 0,1 0 0,-1-1 0,1 1 0,0-1-1,0 0 1,0 0 0,0-1 0,0 1 0,1-1 0,-1 0 0,1 0 0,1 1-81,-2-2-26,1-1 1,-1 1 0,1-1-1,-1 0 1,0 0 0,1 0-1,-1-1 1,1 1 0,-1-1-1,0 0 1,0 0 0,1-1 0,-1 1-1,0-1 1,0 0 0,0 0-1,-1 0 1,1-1 0,0 1-1,-1-1 1,0 0 0,1 0-1,-1 0 1,0 0 0,-1-1-1,1 1 1,-1-1 0,1 0-1,-1 0 1,0 0 0,0 0-1,-1 0 1,1 0 0,-1 0-1,0 0 1,0-1 0,0 1 0,-1 0-1,0-1 1,1 1 0,-2-1-1,1 1 1,0 0 0,-1-1-1,0 1 1,0 0 0,0-1-1,0 1 1,-1 0 0,0 0-1,0-1 26,0 1-49,0 0 0,-1 0 0,1 0 0,-1 0 1,0 0-1,0 0 0,0 1 0,-1 0 0,1-1 0,-1 1 0,0 0 0,0 1 0,0-1 0,0 1 0,0 0 0,0 0 0,-1 0 0,1 0 0,-1 1 0,1 0 0,-1 0 0,0 0 0,1 0 0,-1 1 0,0 0 49,0 4-3206,4 3-5783,2-4-1808</inkml:trace>
  <inkml:trace contextRef="#ctx0" brushRef="#br0" timeOffset="1695.051">9394 298 12278,'2'15'12338,"8"17"-9943,-1 1-2242,22 178 168,-35-231-16315,3 6 4519</inkml:trace>
  <inkml:trace contextRef="#ctx0" brushRef="#br0" timeOffset="1908.203">9352 442 12022,'14'9'11793,"24"-5"-8584,-28-4-1815,20 5-54,-16-2-1583,-1-1-3318,6-2-9830,-12-1 844</inkml:trace>
  <inkml:trace contextRef="#ctx0" brushRef="#br0" timeOffset="2301.27">9597 462 11701,'29'3'6653,"1"-4"-3791,-27 1-2842,-1 0-1,1-1 0,-1 1 0,1 0 0,-1-1 1,0 0-1,1 1 0,-1-1 0,0 0 0,1 0 1,-1 0-1,0 0 0,0-1 0,0 1 0,0-1 1,0 1-1,0-1 0,0 0 0,-1 1 0,1-1 1,0 0-1,-1 0 0,0 0 0,1-1 0,-1 1 1,0 0-1,0 0 0,0-1 0,0 1 0,-1 0 1,1-1-1,-1 1 0,1-1-19,-1 2 3,1-1 0,0 0-1,-1 0 1,1 1 0,-1-1 0,0 0-1,0 0 1,0 0 0,0 1 0,0-1-1,0 0 1,0 0 0,0 0 0,-1 0 0,1 1-1,-1-1 1,1 0 0,-1 0 0,0 1-1,1-1 1,-1 1 0,0-1 0,0 1 0,0-1-1,-1 1 1,1-1 0,0 1 0,0 0-1,-1-1 1,1 1 0,-1 0 0,1 0-1,-1 0 1,1 0 0,-1 1 0,0-1 0,1 0-1,-1 1 1,0-1 0,0 1 0,1-1-1,-1 1 1,0 0 0,0 0 0,0 0-1,0 0 1,1 0 0,-1 0 0,0 0 0,0 1-1,0-1 1,-1 1-3,-2 3 186,-1 0-1,1 0 1,0 0-1,1 0 1,-1 1-1,1-1 1,0 1-1,0 0 1,0 1-1,1-1 1,0 1-1,0-1 1,0 1-1,1 0 1,0 0-1,0 0 1,0 0-1,1 0 1,0 1-1,0-1 1,1 0-1,-1 1 1,1-1-1,1 1 1,-1-1-1,1 0 1,0 1-1,1 0-185,-1-3 107,0 1 0,0-1 0,1 0-1,-1 0 1,1 0 0,0 0-1,0 0 1,1 0 0,-1 0-1,1-1 1,-1 1 0,1-1 0,0 0-1,1 0 1,-1 0 0,0 0-1,1 0 1,0-1 0,0 0 0,-1 1-1,1-2 1,0 1 0,1 0-1,-1-1 1,4 1-107,-3 0-159,0-1 0,0-1 0,1 1 0,-1-1 0,0 0-1,1 0 1,-1 0 0,0-1 0,1 0 0,-1 0 0,0 0 0,0-1 0,0 1 0,2-2 159,11-11-6032,-5-5-4304,-3 3-909</inkml:trace>
  <inkml:trace contextRef="#ctx0" brushRef="#br0" timeOffset="-29782.065">1187 1927 7155,'2'2'11043,"3"-10"-5356,2-10-3725,6-16-3324,-3 10 2499,14-35-825,-2-2-157,3 1 0,2 0 0,3 2-1,2 2 1,3 1 0,2 1 0,29-29-155,229-179 365,-222 208-240,2 4-1,2 2 0,30-10-124,-39 21 126,64-21 541,-128 43-3709,-24 1-12034,12 10 4661</inkml:trace>
  <inkml:trace contextRef="#ctx0" brushRef="#br0" timeOffset="-29083.798">1084 1832 8996,'16'-3'10972,"-3"21"-6833,0 27-2437,8 41 14,37-101-969,69-46 376,-99 64-1277,-24 8-3515,-8-6-8518,1-2-1182</inkml:trace>
  <inkml:trace contextRef="#ctx0" brushRef="#br0" timeOffset="-15930.446">7115 264 12005,'4'8'9181,"0"13"-8381,-3-18 190,21 267 4903,-18-259-7797,1-25-7619,-3 7 3702,2-2-5784</inkml:trace>
  <inkml:trace contextRef="#ctx0" brushRef="#br0" timeOffset="-15758.611">7250 466 12134,'1'8'3233,"1"3"113,-1-1-1650,0 0-655,1 1-257,-2-1-112,2-1-223,-2-3-609,1-1-561,-1-3-399,0-2-2242,1-2-2625,0-3-6002</inkml:trace>
  <inkml:trace contextRef="#ctx0" brushRef="#br0" timeOffset="-15757.611">7267 342 10085,'0'1'2449,"-1"1"16,1 2-880,1 0-1249,1 2 1953,1-1-4722,2 0-2386,1 1-7122</inkml:trace>
  <inkml:trace contextRef="#ctx0" brushRef="#br0" timeOffset="-15266.648">7448 394 10405,'-10'-13'7469,"-4"10"-3665,-25 28-1338,38-23-2441,-1-1 0,1 1 0,0-1-1,0 1 1,0 0 0,0 0 0,0-1 0,0 1-1,0 0 1,0 0 0,1 0 0,-1 0-1,1 0 1,-1 0 0,1 0 0,0 0 0,0 0-1,0 0 1,0 0 0,0 0 0,0 0-1,1 0 1,-1 0 0,0 0 0,1 0-1,0 0 1,0 0 0,-1-1 0,1 1 0,0 0-1,0 0 1,1-1 0,-1 1 0,0-1-1,0 1 1,1-1 0,-1 1 0,1-1 0,-1 0-1,1 1 1,0-1 0,0 0 0,-1 0-1,1-1 1,0 1 0,0 0 0,0 0-1,0-1 1,1 1-25,14 5 26,-15-6 16,1 0 1,-1 0-1,0 0 1,1 0-1,-1 1 0,0-1 1,1 1-1,-1-1 1,0 1-1,0 0 0,1 0 1,-1 0-1,0 0 1,0 0-1,0 1 0,0-1 1,0 1-1,-1-1 1,1 1-1,0 0 0,-1 0 1,1-1-1,-1 1 1,1 0-1,-1 0 0,0 0 1,0 1-1,0-1 1,0 0-1,-1 0 1,1 1-1,0-1 0,-1 0 1,0 1-1,1-1 1,-1 0-1,0 1 0,0-1 1,0 1-1,-1-1 1,1 0-1,0 1 0,-1-1 1,0 1-43,-3 0-56,0 0-1,0 0 1,0 0 0,-1-1 0,1 0 0,-1 0-1,1 0 1,-1 0 0,0-1 0,0 0 0,0 0 0,1 0-1,-1 0 1,0-1 0,0 0 0,-5 0 56,4-18-11606,6 14 7962,0-8-7441</inkml:trace>
  <inkml:trace contextRef="#ctx0" brushRef="#br0" timeOffset="-14963.235">7560 305 10389,'13'11'8183,"-5"6"-3621,3 44-1493,-10-45-1939,24 136 147,-25-135-3266,-3-18-3714,0-9-4797,3 4 98</inkml:trace>
  <inkml:trace contextRef="#ctx0" brushRef="#br0" timeOffset="-14681.995">7544 454 14086,'14'-2'9081,"0"-1"-4898,26-1-1087,22 32-2448,-59-27-3778,-2-2-2167,-1-1-3876,0-1-4305</inkml:trace>
  <inkml:trace contextRef="#ctx0" brushRef="#br0" timeOffset="-17890.244">5969 487 10645,'6'2'9566,"20"-6"-5859,-7 0-3115,55-25 1902,-73 27-2506,0 0-1,-1 0 0,1 0 0,-1 1 0,1-1 0,-1 0 1,0 0-1,0 0 0,0 0 0,0 0 0,0 0 0,0 0 0,0 0 1,-1 0-1,1 1 0,-1-1 0,1 0 0,-1 0 0,0 0 1,0 1-1,1-1 0,-1 0 0,-1 1 0,1-1 0,0 1 1,0-1-1,0 1 0,-1-1 0,1 1 0,-1 0 0,1 0 1,-1 0-1,0 0 0,1 0 0,-1 0 0,0 0 0,0 0 1,1 1-1,-1-1 0,0 1 0,0-1 0,0 1 0,0 0 1,0 0-1,0 0 0,0 0 0,1 0 0,-1 0 0,0 0 1,0 1-1,0-1 0,0 1 0,-1 0 13,0 0 57,0 0 0,0 0 0,0 1 0,0 0 0,0-1 0,0 1-1,0 0 1,1 1 0,-1-1 0,1 0 0,0 1 0,-1-1 0,1 1 0,0 0 0,1-1 0,-1 1 0,0 0 0,1 0-1,-1 1 1,1-1 0,0 0 0,0 0 0,1 1 0,-1-1 0,0 0 0,1 1 0,0-1 0,0 0 0,0 1-1,0-1 1,1 0 0,-1 1 0,1-1 0,0 0 0,0 1 0,0-1 0,0 0 0,1 0 0,-1 0 0,1 0 0,0 0-1,-1 0 1,2-1 0,-1 1 0,1 1-57,0-1-24,0-1-1,-1 0 0,1 0 1,0 0-1,0 0 0,0 0 0,0-1 1,0 1-1,1-1 0,-1 0 1,0 0-1,1 0 0,-1 0 1,1 0-1,-1-1 0,1 0 1,-1 1-1,1-1 0,-1-1 1,1 1-1,-1 0 0,1-1 1,-1 0-1,2 0 25,23-10-5418,0-4-6351,-18 7 679</inkml:trace>
  <inkml:trace contextRef="#ctx0" brushRef="#br0" timeOffset="-17593.443">6218 306 11589,'-1'25'10894,"12"16"-8872,-5-22-1059,17 141-611,-25-171-15810,1 5 5112</inkml:trace>
  <inkml:trace contextRef="#ctx0" brushRef="#br0" timeOffset="-17359.123">6185 444 11221,'2'-2'8715,"3"1"-3972,26-4-1366,-5 7-1934,-8 1-989,-7-2-3150,-2-3-2543,-2-1-3565,-2-1-4394</inkml:trace>
  <inkml:trace contextRef="#ctx0" brushRef="#br0" timeOffset="-16952.186">6369 451 10037,'29'3'9025,"8"-4"-6215,-36 2-2807,1-1 0,-1 0 0,1 0 0,-1 0 0,0-1 0,1 1 0,-1 0 0,0 0 0,1-1 0,-1 1 0,0-1 0,1 1 0,-1-1 0,0 1 0,0-1 0,1 0 0,-1 0-1,0 0 1,0 1 0,0-1 0,0 0 0,0 0 0,0 0 0,-1-1 0,1 1 0,0 0 0,0 0 0,-1 0 0,1-1 0,-1 1 0,1 0 0,-1-1 0,1 1 0,-1 0 0,0-1 0,0 1 0,0 0 0,0-1 0,0 1 0,0-1 0,0 1-1,0 0 1,0-2-3,-1 1 45,0 1-1,0-1 1,0 1-1,0-1 1,0 1-1,0-1 1,0 1 0,-1 0-1,1 0 1,0 0-1,-1-1 1,1 1-1,-1 0 1,1 1-1,-1-1 1,0 0-1,1 0 1,-1 1-1,0-1 1,1 1-1,-1-1 1,0 1-1,0 0 1,1 0-1,-1 0 1,0 0-1,0 0 1,0 0-1,1 0 1,-1 0-1,0 1 1,0-1-1,1 1 1,-1-1-1,0 1 1,1 0-1,-1 0 1,1 0-1,-1-1 1,1 2-1,-1-1 1,1 0 0,-1 0-1,1 0 1,0 1-1,0-1 1,0 0-1,0 1 1,0-1-1,0 1 1,0 0-1,0-1 1,1 1-1,-1 1-44,-1-1 203,1 1 1,-1 0-1,1 0 0,0 0 0,0 0 1,0 0-1,0 0 0,1 0 0,-1 0 1,1 0-1,0 0 0,0 1 0,0-1 1,0 0-1,1 0 0,-1 0 0,1 0 1,-1 0-1,1 0 0,0 0 0,1 0 1,-1 0-1,0 0 0,1 0 0,0-1 1,-1 1-1,1-1 0,0 1 0,0-1 1,1 0-1,-1 0 0,0 1 0,1-2 1,1 2-204,30 9-4912,6-21-10797,-34 6 5032</inkml:trace>
  <inkml:trace contextRef="#ctx0" brushRef="#br0" timeOffset="-16291.204">6550 406 11765,'4'17'4286,"5"22"703,20 50-1599,-22-149-1285,-8 56-2079,1 0 0,-1 0 0,1 0 0,0 0 0,1 0 0,-1 1 0,0-1 0,1 0 1,0 0-1,0 0 0,1 0 0,-1 1 0,0-1 0,1 1 0,0-1 0,0 1 0,0-1 0,1 1 0,-1 0 1,1 0-1,-1 0 0,1 1 0,0-1 0,0 1 0,0-1 0,1 1 0,-1 0 0,0 0 0,1 0 0,0 1 0,-1-1 1,1 1-1,0 0 0,0 0 0,-1 0 0,2 0-26,58 25-466,-46-14-4107,2-1-5616,-11-6-2041</inkml:trace>
  <inkml:trace contextRef="#ctx0" brushRef="#br0" timeOffset="-20196.987">5035 439 11685,'17'-11'8983,"1"11"-4889,24 35-2121,-7 60-1669,-55-141-1731,18 44 1508,0 1 0,0 0 0,0 0 0,0 0 1,0 0-1,0 1 0,0-1 0,0 1 0,0-1 1,0 1-1,-1 0 0,1-1 0,0 1 0,0 0 1,0 1-1,0-1 0,-1 0 0,1 0 0,0 1 0,0 0 1,0-1-1,0 1 0,0 0 0,0 0 0,0 0 1,0 0-1,0 0 0,1 0 0,-1 1 0,0-1 0,1 1 1,-1-1-1,1 1 0,-1 0 0,1-1 0,0 1 1,0 0-1,0 0 0,0 0 0,0 0 0,0 0 0,0 0 1,1 0-1,-1 0 0,1 0 0,-1 0 0,1 0 1,0 1-1,0-1 0,0 0 0,0 0 0,0 0 1,1 0-1,-1 0 0,1 1 0,-1-1 0,1 0 0,0 0 1,-1 0-1,1 0 0,0 0 0,1-1 0,-1 1 1,0 0-1,1 1-81,0-2-113,0 1 1,1-1-1,-1 0 1,0 0 0,0 0-1,0 0 1,1 0-1,-1-1 1,0 1-1,1-1 1,-1 1-1,1-1 1,-1 0-1,0 0 1,1 0 0,-1 0-1,1-1 1,-1 1-1,0-1 1,1 1-1,-1-1 1,1 0 112,14-6-5645,0-3-5074,-6 5-1316</inkml:trace>
  <inkml:trace contextRef="#ctx0" brushRef="#br0" timeOffset="-19689.851">5222 459 9973,'5'9'8581,"0"2"-4092,6 30-3688,-6-22 142,10 30-414,-19-82-313,3 28-133,0-1 0,0 0 0,0 0 0,1 0 0,0 0 0,0 0 0,1 0 0,-1 1 0,1-1 1,1 0-1,-1 0 0,1 1 0,0-1 0,0 0 0,0 1 0,1 0 0,0 0 0,0 0 0,0 0 0,1 0 0,1-1-83,29 9-1504,-15 14-6717,-12-11 1523,0 0-4139</inkml:trace>
  <inkml:trace contextRef="#ctx0" brushRef="#br0" timeOffset="-19193.016">5410 445 11685,'22'-13'9182,"-1"9"-5104,-19 4-4032,1 0 1,-1 1 0,0-1-1,1 1 1,-1-1-1,0 1 1,0 0-1,1 0 1,-1 0-1,0 0 1,0 0-1,0 1 1,0-1-1,-1 1 1,1-1-1,0 1 1,-1 0 0,1-1-1,0 1 1,-1 0-1,0 0 1,0 0-1,1 0 1,-1 0-1,-1 1 1,1-1-1,1 2-46,30 97-61,-40-118-1572,7 15 1673,0-1-1,0 1 1,0-1-1,-1 1 1,0-1-1,1 1 1,-1 0-1,0 0 1,0 0-1,0 0 1,0 0-1,0 1 1,-1-1-1,1 0 1,0 1-1,-1 0 1,1-1-1,-1 1 1,0 0-1,1 1 1,-1-1-1,0 0 1,0 1-1,1-1 1,-1 1-1,0 0 1,0 0-1,0 0 1,1 0-1,-1 1 1,0-1-1,0 1 1,1-1-1,-1 1 1,0 0-1,-1 1-39,2-1 71,1 1 0,-1-1-1,1 0 1,-1 1-1,1-1 1,0 1 0,0-1-1,0 1 1,0-1 0,0 1-1,0 0 1,0-1 0,1 1-1,-1 0 1,1 0 0,-1 0-1,1 0 1,0 0 0,-1-1-1,1 1 1,0 0 0,0 0-1,0 0 1,1 0 0,-1 0-1,0 0 1,1 0 0,-1-1-1,1 1 1,0 0-1,-1 0 1,1-1 0,0 1-1,0 0 1,0-1 0,0 1-1,1-1 1,-1 1 0,0-1-1,1 0 1,-1 1 0,1-1-1,-1 0 1,1 0 0,-1 0-1,1 0 1,0 0 0,-1 0-1,1-1 1,0 1 0,0-1-1,0 1 1,0-1 0,0 0-1,-1 1 1,1-1-1,0 0 1,0 0 0,0 0-1,0-1-70,33-23-3374,-14 1-3478,-7 9-2685,-5 5-852</inkml:trace>
  <inkml:trace contextRef="#ctx0" brushRef="#br0" timeOffset="-18627.981">5617 417 13238,'11'36'9300,"-2"21"-6705,1 3-2082,-2-113 282,13-29-1184,-19 82 356,0 1-1,0-1 1,0 0 0,0 1 0,0-1-1,-1 1 1,1-1 0,0 1 0,0 0-1,0 0 1,-1 0 0,1 0-1,0 0 1,-1 0 0,1 0 0,-1 1-1,0-1 1,1 1 0,-1-1 0,0 1-1,0-1 1,0 1 0,0 0 0,0-1-1,0 1 1,0 0 0,0 0 0,-1 0-1,1 0 1,-1-1 0,0 1-1,1 2 34,22 78 683,-22-82-675,0-1-1,0 1 0,0-1 0,0 1 0,0-1 0,0 1 0,0-1 1,0 0-1,-1 1 0,1-1 0,0 0 0,0 0 0,0 0 0,-1 1 1,1-1-1,0 0 0,-1 0 0,1 0 0,-1 0 0,1 0 0,-1 0 1,0 0-1,1-1 0,-1 1 0,0 0 0,0 0 0,0 0 0,0 0 1,0 0-1,0 0 0,0 0 0,0-1 0,0 1 0,-1-1-7,2-1 19,0-5-15,1 0 0,0 0 0,0 0 0,1 0 0,0 0 0,0 0 0,0 1 0,1-1 0,1 1 0,-1 0 0,1 0 0,4-3-4,-8 9 30,-1 1 0,1-1 0,0 1 0,0-1 0,0 1 0,0 0 0,0-1 0,0 1 0,-1 0 0,1 0 0,0 0 0,0 0 0,0 0 0,0 0 0,0 0 0,0 0 0,0 0 0,0 0 0,0 0 0,0 0 0,0 1 0,0-1 0,-1 0-1,1 1 1,0-1 0,0 1 0,0-1 0,0 1 0,-1-1 0,1 1 0,0-1 0,-1 1 0,1 0 0,0-1 0,-1 1 0,1 0 0,-1 0 0,1 0 0,-1-1 0,1 1 0,-1 0 0,0 0 0,1 0 0,-1 0 0,0 0 0,0 0 0,1 0 0,-1 0 0,0 0-30,14 52 1941,-13-49-1859,1 71-1597,-5-72-3891,0-3-5345,2-2-1033</inkml:trace>
  <inkml:trace contextRef="#ctx0" brushRef="#br0" timeOffset="-21108.482">4771 462 10965,'1'3'6929,"-1"3"-3537,1 15-1858,-1-19-583,9 107 2739,10-2-5486,-18-118-12432,-1 3 2807</inkml:trace>
  <inkml:trace contextRef="#ctx0" brushRef="#br0" timeOffset="-20730.783">4787 469 11077,'20'-29'12357,"14"29"-9151,29 38-2735,-60-36-455,-1 0 0,0 0 1,0 0-1,0 0 0,0 0 0,-1 1 0,1-1 1,-1 1-1,1-1 0,-1 1 0,0 0 0,0-1 0,0 1 1,0 0-1,0 0 0,-1 0 0,1 0 0,-1 0 1,0 0-1,0 0 0,0 0 0,0 0 0,-1 0 0,1-1 1,-1 1-1,0 0 0,1 0 0,-1 0 0,-1 0 1,1-1-1,0 1 0,-1-1 0,1 1 0,-1-1 0,0 1 1,1-1-1,-1 0 0,0 0 0,-1 0 0,1 0 1,0 0-1,-1 0 0,1-1 0,-1 1 0,1-1 0,-3 1-16,-40 2 827,28-12-4156,16-1-1881,8-3-3357,-2 6-2993</inkml:trace>
  <inkml:trace contextRef="#ctx0" brushRef="#br0" timeOffset="-25647.726">2683 390 10133,'0'6'9458,"1"20"-6817,14 230 2486,-17-262-11922,-1-4-4357,1 3 1756</inkml:trace>
  <inkml:trace contextRef="#ctx0" brushRef="#br0" timeOffset="-25366.383">2623 554 11477,'5'0'11090,"6"-1"-7413,12-1-2082,25-3-1389,-33 1-4984,1-1-5985,-7 2-1725</inkml:trace>
  <inkml:trace contextRef="#ctx0" brushRef="#br0" timeOffset="-24784.859">2830 589 10373,'4'7'7568,"6"-5"-3956,26-7-2757,-32 4-210,75-31 158,-78 30-825,-1 0 0,0-1-1,0 1 1,0 0 0,0 0-1,0 0 1,0 0 0,0 0-1,-1 0 1,1 0 0,-1 0-1,0 0 1,1 0 0,-1 0-1,0 0 1,0 0 0,0 0-1,-1 1 1,1-1 0,0 0-1,-1 1 1,1-1 0,-1 1-1,1-1 1,-1 1 0,0 0-1,1 0 1,-1 0 0,0 0-1,0 0 1,0 0 0,0 0-1,0 1 1,0-1 0,0 1-1,0-1 1,0 1 0,0 0-1,0 0 1,0-1 0,-1 2-1,1-1 1,0 0 0,0 0-1,0 1 1,-1 0 22,-2 2 222,1 0-1,0 1 0,0-1 1,0 1-1,0 0 1,0 1-1,1-1 1,0 0-1,0 1 0,0 0 1,1 0-1,-1 0 1,1 0-1,0 0 1,1 0-1,-1 0 1,1 1-1,0-1 0,0 1 1,1-1-1,0 1 1,0-1-1,0 1 1,1-1-1,-1 0 0,1 1 1,0-1-1,2 6-221,-1-9 13,-1 1 0,1-1 0,0 1-1,0-1 1,0 0 0,0 0 0,0 0-1,0 0 1,0 0 0,1 0 0,-1-1-1,1 1 1,-1-1 0,1 1 0,-1-1 0,1 0-1,0 0 1,0 0 0,0-1 0,0 1-1,-1-1 1,1 1 0,0-1 0,0 0-1,0 0 1,0 0 0,0-1 0,0 1-1,0-1 1,0 1 0,-1-1 0,4-1-13,37-10-9563,-28 8 1846,-4 0-4425</inkml:trace>
  <inkml:trace contextRef="#ctx0" brushRef="#br0" timeOffset="-24176.948">3082 525 10597,'7'33'9333,"-3"2"-6388,9 40-985,-2-158-1279,-12 82-740,1-1 0,0 0 0,0 1 1,1-1-1,-1 1 0,0-1 0,0 0 0,1 1 1,-1-1-1,1 1 0,-1-1 0,1 1 1,0-1-1,-1 1 0,1 0 0,0-1 0,0 1 1,0 0-1,0 0 0,0 0 0,1 0 0,-1-1 1,0 1-1,0 1 0,1-1 0,-1 0 1,0 0-1,1 0 0,-1 1 0,1-1 0,-1 1 1,1-1-1,-1 1 0,1 0 0,0-1 1,-1 1-1,1 0 0,-1 0 0,1 0 0,-1 0 1,1 1-1,0-1 0,-1 0 0,1 1 1,-1-1-1,1 1 0,-1-1 0,1 1 0,-1-1 1,1 1-1,-1 0 0,0 0 0,0 0 0,1 0 1,-1 0-1,0 0 0,0 0 0,0 1 1,0-1-1,0 1 59,27 88 691,-20-130-88,9-34-435,-16 73-165,-1-1 1,1 1-1,-1 0 0,1-1 1,-1 1-1,1 0 1,0-1-1,0 1 0,0 0 1,0 0-1,0-1 1,0 1-1,0 0 0,0 0 1,0 0-1,1 1 1,-1-1-1,0 0 0,1 0 1,-1 1-1,0-1 1,1 1-1,-1-1 0,1 1 1,-1-1-1,1 1 1,-1 0-1,1 0 1,-1 0-1,1 0 0,-1 0 1,1 0-1,-1 0 1,1 0-1,-1 1 0,1-1 1,-1 1-1,1-1 1,-1 1-1,1-1 0,-1 1 1,0 0-1,1 0 1,-1-1-1,0 1 0,0 0 1,1 1-4,3 4 254,0 0-1,0 1 1,-1 0 0,0 0 0,0 0 0,-1 0-1,0 1 1,0-1 0,0 1 0,-1 0 0,0 0-1,-1 0 1,0 0 0,0 0 0,-1 0 0,0 4-254,4 16-185,1-37-15865,-3 3 4629</inkml:trace>
  <inkml:trace contextRef="#ctx0" brushRef="#br0" timeOffset="-23911.346">3440 540 13174,'12'34'9398,"-3"3"-5165,10 73-2550,-20-93-4325,-2-16-2748,0-8-4216,1 0-1228</inkml:trace>
  <inkml:trace contextRef="#ctx0" brushRef="#br0" timeOffset="-23614.584">3467 514 10469,'39'-18'13005,"5"31"-9546,-39-9-3360,1-1 1,-1 1-1,0 0 1,0 1-1,0-1 1,-1 1-1,1 0 1,-1 0-1,0 0 1,-1 1-1,1-1 1,-1 1-1,1 1-99,-4-5 57,1 0-1,0 0 0,-1 0 1,1 0-1,-1 0 0,1 0 1,-1 0-1,0 1 0,0-1 1,0 0-1,0 0 0,-1 0 1,1 0-1,0 0 0,-1 0 1,1 0-1,-1 0 0,0 0 1,0 0-1,0 0 0,0 0 1,0-1-1,0 1 0,0 0 1,-1-1-1,1 1 0,0-1 1,-1 1-1,1-1 0,-1 1 1,0-1-1,0 0 0,1 0 1,-1 0-1,0 0 0,0 0 1,0-1-1,0 1 0,-1 0-56,-41 8-1528,3-10-7417,35-1 1302,2 0-4648</inkml:trace>
  <inkml:trace contextRef="#ctx0" brushRef="#br0" timeOffset="-23131.809">3690 392 9796,'7'-2'7652,"-1"8"-4069,2 23-1126,21 170 1334,-23-211-13095,-6 7 3588,2-5-6527</inkml:trace>
  <inkml:trace contextRef="#ctx0" brushRef="#br0" timeOffset="-22538.201">3806 493 12134,'19'-18'8897,"7"8"-4917,-23 10-3927,0-1 0,0 0-1,0 1 1,-1 0-1,1 0 1,0 0 0,0 0-1,0 0 1,0 1 0,0-1-1,0 1 1,0-1 0,-1 1-1,1 0 1,0 1 0,0-1-1,-1 0 1,1 1 0,-1-1-1,1 1 1,-1 0 0,0 0-1,0 0 1,0 0-1,0 0 1,2 2-53,48 108 144,-53-115-175,0 0 0,-1 0 0,0 0 0,1 0 0,-1 1 0,0-1 0,0 1 0,0-1 0,-1 1 0,1 0 0,-1 0 0,1 0 0,-1 0 0,0 0-1,1 1 1,-1-1 0,0 1 0,0-1 0,0 1 0,0 0 0,0 0 0,-1 1 0,1-1 0,0 1 0,0 0 0,-1-1 0,1 1 0,0 1 0,0-1 0,0 0 0,-1 1 0,1-1 0,-1 2 31,2-2 66,-1 1 0,1 0 0,0-1 0,0 1 1,0 0-1,0 0 0,0 0 0,0 1 1,0-1-1,1 0 0,-1 1 0,0-1 0,1 1 1,-1 0-1,1 0 0,-1-1 0,1 1 0,0 0 1,0 0-1,0 0 0,0 0 0,0 0 1,0 0-1,1 1 0,-1-1 0,1 0 0,-1 0 1,1 0-1,0 1 0,0-1 0,0 0 0,0 0 1,0 1-67,1-2 46,-1 0 0,0 1 1,1-1-1,-1 0 1,1 0-1,0 0 1,-1 1-1,1-1 0,0 0 1,0 0-1,-1 0 1,1 0-1,0 0 0,0 0 1,0-1-1,0 1 1,0 0-1,0 0 0,1-1 1,-1 1-1,0-1 1,0 1-1,0-1 0,1 1 1,-1-1-1,0 0 1,0 1-1,1-1 0,-1 0 1,0 0-1,1 0 1,-1 0-1,0 0 0,1-1 1,-1 1-1,0 0 1,0 0-1,2-1-46,49-14-645,-25-5-4669,-13 3-6404,-8 6-37</inkml:trace>
  <inkml:trace contextRef="#ctx0" brushRef="#br0" timeOffset="-22281.734">4091 388 10501,'4'17'10648,"-2"13"-7163,0-3-2286,29 132 1565,-38-175-11534,4 7 756,0 1-3783</inkml:trace>
  <inkml:trace contextRef="#ctx0" brushRef="#br0" timeOffset="-22028.217">4062 511 13862,'14'6'11218,"4"-3"-6361,34-2-4540,-42-4-5197,-2 1-7998,-4 1 398</inkml:trace>
  <inkml:trace contextRef="#ctx0" brushRef="#br0" timeOffset="-21715.801">4244 520 11157,'25'3'7858,"2"-3"-4292,49-20-1624,-75 20-1929,-1 0 0,1-1 0,0 1 0,-1 0 0,1-1 0,0 1 0,-1-1 0,1 1 0,-1-1 0,1 0 0,-1 1 0,1-1 0,-1 1 0,0-1 0,1 0 0,-1 0 0,1 1 0,-1-1 0,0 0 0,0 1 0,0-1 0,1 0 0,-1 0 0,0 0 0,0 1-1,0-1 1,0 0 0,0 0 0,0 1 0,0-1 0,-1 0 0,1 0 0,0 1 0,0-1 0,0 0 0,-1 0 0,1 1 0,-1-1 0,1 0 0,0 1 0,-1-1 0,1 0 0,-1 1 0,1-1 0,-1 1 0,0-1 0,1 1 0,-1-1 0,1 1 0,-1-1 0,0 1 0,1 0 0,-1-1-13,-41-15-26,39 16 122,-1 0 0,1 0 0,-1 0 0,0 1 0,1-1 0,-1 1-1,1 0 1,-1 0 0,1 1 0,-1-1 0,1 1 0,0-1 0,0 1 0,-1 0 0,1 0 0,1 0 0,-1 1 0,0-1 0,0 1 0,1 0 0,0-1 0,-1 1 0,1 0 0,0 0 0,1 1-1,-1-1 1,0 0 0,1 1 0,0-1 0,0 0 0,0 1 0,0 0 0,0-1 0,1 1 0,0-1 0,-1 1 0,1 0 0,1-1 0,-1 1 0,0 0 0,1-1 0,0 1 0,0-1 0,0 1-1,0-1 1,1 1 0,-1-1 0,1 0 0,0 0 0,0 0 0,0 0 0,0 0 0,0 0 0,1 0 0,2 1-96,-1-1 28,1 0 0,-1-1 0,1 0 0,0 0 0,0 0 0,0-1 0,0 1 0,0-1 0,0 0 0,0-1 0,1 1-1,-1-1 1,0 0 0,0-1 0,1 1 0,-1-1 0,0 0 0,0 0 0,0 0 0,0-1 0,4-2-28,32-23-7950,-26 10-4125,-7 8 1067</inkml:trace>
  <inkml:trace contextRef="#ctx0" brushRef="#br0" timeOffset="33483.326">2388 1896 8020,'-14'-30'7413,"-7"7"-3629,18 21-3623,1 0 1,-1 0-1,0 0 0,0 1 1,0-1-1,0 1 0,-1 0 1,1 0-1,0 0 0,0 0 1,-1 1-1,1-1 0,0 1 1,-1 0-1,1 0 1,-1 0-1,1 0 0,0 1 1,-1-1-1,1 1 0,0 0 1,-1 0-1,1 0 0,0 0 1,-3 2-162,-21 13 704,0 0 0,1 2 1,1 1-1,0 1 0,2 0 1,-8 11-705,22-19 47,1 0 1,1 0 0,0 0 0,1 1 0,0 0 0,1 1 0,0-1 0,1 1-1,1 0 1,0 0 0,1 0 0,0 0 0,1 1 0,1-1 0,0 0 0,1 1-1,1-1 1,2 11-48,-3-16 11,1 1 0,0-1 0,1 1 0,0-1-1,0 0 1,1 1 0,1-2 0,-1 1 0,1 0-1,1-1 1,-1 0 0,1-1 0,1 1 0,-1-1-1,1 0 1,1 0 0,-1-1 0,1 0 0,0-1-1,1 0 1,5 3-11,1 0 1,1-1 1,0-1-1,0 0 0,0-1 1,1-1-1,0 0 0,0-2 1,0 0-1,0 0 0,0-2 1,0 0-1,2-1-1,1 0-18,0 0 0,-1-1 0,1-2 1,-1 0-1,0-1 0,0 0 0,0-2 0,-1 0 0,0-1 0,0-1 0,-1-1 0,0-1 1,0 0-1,-2-1 0,1 0 0,-1-1 0,7-10 18,-19 18-12,0 0-1,0-1 1,-1 1 0,0-1 0,0 0-1,0 1 1,-1-1 0,0 0-1,0 0 1,0 0 0,-1 0 0,0 0-1,0 0 1,0 0 0,-1 0 0,0 1-1,0-1 1,-1 0 0,1 0-1,-1 1 1,-1-1 0,1 1 0,-1-1-1,-2-3 13,-93-115-39,86 114 64,-1 0-1,-1 1 1,1 0-1,-1 2 0,-1-1 1,1 2-1,-11-4-24,-52-26 126,55 25-172,-13-9-2960,35-1-10742,5 14 2324</inkml:trace>
  <inkml:trace contextRef="#ctx0" brushRef="#br0" timeOffset="34592.953">2018 2582 8628,'-44'-20'9870,"-24"43"-5935,33-7-1781,22-9-1964,1 0-1,1 0 1,-1 1-1,1 1 0,0 0 1,1 0-1,0 1 1,1 1-1,0-1 0,1 1 1,0 1-1,0 0 1,1 0-1,1 0 1,0 1-1,1 0 0,0 0 1,1 0-1,0 1 1,1-1-1,1 1 0,0 0 1,1 10-190,1-8 2,0 0 0,2 0 0,0 0 0,1 0 0,1-1 0,0 1 0,1-1 0,0 0 0,1-1 0,1 1 0,1-1 0,1 1-2,-3-5 4,2 0 0,0-1 0,0 0 0,1 0 0,0-1 0,0 0 0,1 0 0,0-1 0,0-1 0,0 0 0,1 0 0,0-1 0,1 0 0,-1-1 0,1 0 0,0-1 0,0 0 0,0-1 0,0 0 0,0-1 0,0 0 0,0-1 0,11-2-4,-3 1-19,0-1-1,0-1 1,0-1 0,0-1 0,0 0 0,-1-2 0,0 0 0,0-1-1,-1-1 1,0-1 0,-1-1 0,0 0 0,0-1 0,1-2 19,-11 4-54,-1 1 0,0-1 1,0 0-1,-1-1 0,0 1 1,-1-1-1,0 0 0,-1 0 0,0-1 1,-1 1-1,0-1 0,0 1 0,-2-1 1,1 0-1,-1 1 0,-1-1 1,0 1-1,-1-1 0,0 1 0,-1-1 1,0 1-1,-3-6 54,0 2 43,0 0 0,0 1-1,-1 0 1,-1 1 0,-1-1 0,0 2 0,0-1-1,-1 1 1,-1 0 0,0 1 0,0 1 0,-1 0-1,-1 0 1,1 1 0,-2 1 0,1 0 0,-1 1-1,0 0 1,-1 1 0,1 0 0,-1 2 0,0 0-1,-10-2-42,-44 4 877,42 13-2944,13 2-3120,7 6-4499,7-12-2829</inkml:trace>
  <inkml:trace contextRef="#ctx0" brushRef="#br0" timeOffset="35923.871">7863 2584 8228,'-20'-17'9890,"-30"26"-4997,38-6-3813,-85 23 2129,85-23-3102,0 1 1,0 0-1,0 1 0,0 0 1,1 1-1,0 0 1,0 1-1,0 0 0,1 1 1,1 0-1,-1 1 0,1 0 1,0 0-1,1 1 1,0 0-1,1 0 0,-4 7-107,3-2 30,1-1 0,1 2 0,0-1 0,0 1 0,2-1 0,0 2-1,1-1 1,0 0 0,1 1 0,1-1 0,1 1 0,0-1 0,1 1 0,1-1 0,1 0-1,0 0 1,1 1 0,1-2 0,0 1 0,1-1 0,1 1 0,0-2 0,1 1-1,1-1 1,8 10-30,-3-13-1,1-1 0,0 0 0,0-2-1,1 0 1,0 0 0,1-2-1,-1 0 1,1-1 0,1 0 0,-1-2-1,1 0 1,-1-1 0,1 0 0,0-2-1,-1 0 1,1-1 0,0-1-1,-1 0 1,1-1 0,-1-2 0,12-3 1,-4 1-30,0-2 1,0 0 0,-1-2-1,0 0 1,-1-2 0,0-1-1,15-12 30,-32 22-35,-1-1-1,0 0 0,0 0 1,0-1-1,0 1 0,-1-1 1,0 0-1,0-1 0,-1 1 1,1 0-1,-2-1 0,1 0 1,-1 0-1,0 0 1,0 0-1,0 0 0,-1 0 1,-1 0-1,1 0 0,-1-1 1,0 1-1,-1 0 0,0-4 36,-1-6-51,-2 0-1,0 0 0,0 1 0,-2-1 0,0 1 1,-1 1-1,0-1 0,-2 1 0,-4-7 52,5 10 11,1 0 0,-2 0 0,0 1 0,0 0 0,-1 1 0,0 0-1,-1 0 1,0 1 0,-1 1 0,1-1 0,-2 2 0,1 0 0,-4-1-11,-5-1-260,-1 1 0,0 0 1,-1 2-1,1 0 0,-1 2 1,-7 0 259,3 4-3415,10 3-3485,11-2 1792,-3 1-6391</inkml:trace>
  <inkml:trace contextRef="#ctx0" brushRef="#br0" timeOffset="37189.117">2546 2432 8548,'10'9'10889,"0"30"-8567,-10-31-2038,1 0-1,-1 0 0,-1 0 1,0 0-1,0 0 0,-1 0 1,0 0-1,0 0 0,0 0 1,-1-1-1,-1 1 0,1-1 1,-1 0-1,0 0 0,-1 0 1,0 0-1,0-1 0,0 0 1,-1 0-1,-2 2-283,-19 50 253,14-61-4264,11 1-606,2 0-3789,3 1-2223</inkml:trace>
  <inkml:trace contextRef="#ctx0" brushRef="#br0" timeOffset="37751.485">2430 2646 7107,'9'-13'11608,"-17"41"-5843,5-17-5132,-1 78 1053,47-100-910,-25 0-206,44-15 381,-56 37-3792,-9-7-1816,-3-3-4063,-1-2-4142</inkml:trace>
  <inkml:trace contextRef="#ctx0" brushRef="#br0" timeOffset="39763.37">2571 2386 8164,'6'7'8810,"8"6"-3755,67 23 658,53-9-4836,-98-21-576,107 23-258,-120-23-34,0-1 1,1-2 0,0 0 0,0-1 0,0-1-1,19-3-9,-9 2-18,138-3 74,182 43-59,-40 12 3,-88-36 21,20-2 203,-158-22-213,109 2 26,-22 8-18,-45-5-40,183 10-59,-61-1 77,-157-12-169,0 4 0,66 8 172,78-10-19,-96 4-31,157 6 34,-180-10 16,40 21 5,14 8 48,-58-5-1525,-102-13-3833,-15-1-5894,0-6 298</inkml:trace>
  <inkml:trace contextRef="#ctx0" brushRef="#br0" timeOffset="40125.545">7215 2580 10629,'2'0'7378,"6"1"-3516,23 27-199,-9-6-3298,29 43 364,-51-64-678,1 0 0,0-1 1,-1 1-1,1 0 0,-1-1 1,1 1-1,-1 0 0,1-1 1,-1 1-1,0 0 1,1 0-1,-1 0 0,0-1 1,0 1-1,0 0 0,1 0 1,-1 0-1,0 0 1,0-1-1,0 1 0,0 0 1,0 0-1,-1 0 0,1 0 1,0-1-1,0 1 0,0 0 1,-1 0-1,1 0 1,0-1-1,-1 1 0,1 0 1,-1 0-1,1-1 0,-1 1 1,1 0-1,-1-1 1,1 1-1,-1-1 0,0 1 1,1-1-1,-1 1 0,0-1 1,0 1-1,1-1 1,-1 0-1,0 1 0,0-1 1,0 0-1,1 0 0,-1 1 1,0-1-1,0 0 0,0 0 1,0 0-52,-101 56 2510,78-26-3605,29-19-9556,-5-10 2796,-1 0-4489</inkml:trace>
  <inkml:trace contextRef="#ctx0" brushRef="#br0" timeOffset="46266.239">392 3199 8900,'-2'-3'5242,"-2"-5"127,-22-4-3097,-76 31 591,16 24-2135,76-37-639,0 0-1,1 1 0,0 1 1,0 0-1,1 0 1,0 0-1,1 1 0,0 0 1,0 1-1,1 0 0,0 0 1,0 0-1,1 1 1,1-1-1,0 1 0,0 2-88,-30 146 587,18-77-163,19 109-159,0 18-119,-10-65-98,6-18 0,2-45-10,28 22-1,-24-94-35,1-1 0,0 0 0,1-1 0,0 1 0,0-1 0,1 0 0,0-1 0,0 0 0,0 0 0,1-1 0,0 0-1,0-1 1,0 1 0,0-2 0,6 2-2,90-8-42,-76-1 42,-23 3 3,1-1 1,-1 1-1,1-1 1,-1 0 0,0 0-1,0-1 1,0 0 0,0 0-1,0 0 1,0-1-1,-1 0 1,1 0 0,-1 0-1,0-1 1,-1 1-1,1-1 1,-1-1-4,113-61-37,-107 54 42,0-1 1,0-1 0,-2 0-1,0 0 1,0-1-1,-2 0 1,0 0 0,-1 0-1,0-1 1,-1 0-1,-1 0 1,-1 0 0,0 0-1,-1 0 1,-1 0 0,-1 0-1,-2-12-5,4-23-31,-4-17 31,9-70-8,0-54 85,-12 107-138,-8-9 106,-5-3-50,-2 50-35,-31-18 149,30 52-185,20 11 21,0 1-1,-1 0 1,1 0 0,-1 0-1,1 0 1,-1 1 0,0-1 0,0 1-1,0-1 1,0 1 0,0 0-1,0 0 1,0 0 0,0 1 0,0-1-1,-1 1 1,1 0 0,0-1-1,0 2 1,0-1 0,-1 0 0,1 1-1,0-1 1,0 1 0,0 0-1,0 0 1,0 0 0,0 0 0,0 1-1,0-1 1,-2 2 55,-2 3-1419,-19 10-3804,5-10-4001,8-4-1677</inkml:trace>
  <inkml:trace contextRef="#ctx0" brushRef="#br0" timeOffset="48805.828">298 4606 1905,'1'-9'9028,"-1"8"-73,2 8-7283,-2-3-2420,32 120 5212,-9-64-3764,-16-36-587,2-1 0,0-1 0,1 0 0,2 0 0,0-1 0,1 0 0,16 18-113,16 5 10,3-2-1,1-2 1,44 27-10,-74-54 61,1-2 0,0 0 0,1-1 0,0 0-1,1-2 1,-1-1 0,2-1 0,-1 0 0,1-2 0,3 0-61,5 4 378,35 0 260,-105-9-5965,10-6-6036,15 4-352</inkml:trace>
  <inkml:trace contextRef="#ctx0" brushRef="#br0" timeOffset="59899.505">1371 5077 11077,'-2'2'7107,"2"5"-3703,0 19-2146,0-23-384,7 98 1872,-4 86-2576,-4-185 118,1 2-4545,-3-6-7770,0 1 1403</inkml:trace>
  <inkml:trace contextRef="#ctx0" brushRef="#br0" timeOffset="60165.074">1270 5258 11573,'2'-2'7424,"5"1"-3962,15 1-1743,-21 0-1035,30 2 575,6-1 1106,-14-3-3860,-4-3-3552,-3-5-4854,-7 4-2126</inkml:trace>
  <inkml:trace contextRef="#ctx0" brushRef="#br0" timeOffset="60493.119">1473 5093 10805,'10'23'7809,"-2"1"-3840,5 56-2779,-11-56-272,17 113 427,-18-137-1343,0-1 0,0 1-1,0-1 1,0 1 0,0 0 0,0-1 0,0 0 0,0 1 0,0-1-1,0 0 1,0 1 0,0-1 0,-1 0 0,1 0 0,0 0 0,0 0-1,-1 1 1,1-1 0,-1 0 0,1 0 0,-1 0 0,1-1 0,-1 1-1,1 0 1,-1 0 0,0 0 0,0 0 0,1 0 0,-1 0 0,0-1-1,0 1 1,0 0 0,-1 0 0,1 0 0,0 0 0,0 0-2,1-4-3,10-31 27,-11 30-59,1 0 1,1-1 0,-1 1 0,1 0 0,0 0 0,1 1-1,-1-1 1,1 0 0,0 1 0,1 0 0,-1-1 0,1 1 0,0 1-1,0-1 1,1 0 0,0 0 34,-3 5 0,-1-1 0,0 1-1,1-1 1,-1 1 0,0-1 0,1 1-1,-1 0 1,1 0 0,-1 0 0,0 0 0,1 0-1,-1 0 1,1 0 0,-1 0 0,0 0-1,1 1 1,-1-1 0,1 0 0,-1 1 0,0 0-1,0-1 1,1 1 0,-1 0 0,0-1-1,0 1 1,0 0 0,0 0 0,0 0 0,0 0-1,0 0 1,0 0 0,0 0 0,0 1-1,0-1 1,-1 0 0,1 0 0,0 1 0,-1-1-1,1 0 1,-1 1 0,0-1 0,1 0-1,-1 1 1,0 0 0,15 64 698,-14-18-171,2 11-2718,-3-59-4807,1-3 819,-1-1-5229</inkml:trace>
  <inkml:trace contextRef="#ctx0" brushRef="#br0" timeOffset="60977.583">1772 5311 11541,'49'0'9094,"-46"0"-8929,1 0 1,-1-1-1,0 1 1,0-1-1,0 0 1,1 0-1,-1 0 1,0 0-1,0 0 1,0-1-1,-1 0 1,1 1-1,0-1 0,0 0 1,-1 0-1,0 0 1,1-1-1,-1 1 1,0-1-1,0 1 1,0-1-166,-1 1 34,0 0 1,0 1 0,0-1-1,-1 0 1,1 0 0,-1 0-1,1 1 1,-1-1 0,0 0 0,1 0-1,-1 0 1,0 0 0,0 0-1,-1 0 1,1 0 0,0 0-1,-1 0 1,1 1 0,-1-1-1,1 0 1,-1 0 0,0 0-1,0 1 1,0-1 0,0 0-1,0 1 1,0-1 0,0 1-1,0-1 1,-1 1 0,1 0 0,-1 0-1,1-1 1,-1 1 0,1 0-1,-1 0 1,0 0 0,0 1-1,1-1 1,-1 0 0,0 1-1,0-1 1,0 1 0,0-1-1,1 1 1,-1 0 0,0 0-1,-1 0-34,-1 2 129,-1 0-1,1 1 0,0-1 0,0 1 0,0 0 0,0 0 0,1 1 1,-1-1-1,1 1 0,0-1 0,0 1 0,0 0 0,0 1 0,1-1 0,-1 0 1,1 1-1,1-1 0,-1 1 0,0 0 0,1-1 0,0 1 0,0 0 1,1 0-1,-1 0 0,1 0 0,0 0 0,0 0 0,1-1 0,-1 1 0,1 0 1,0 0-1,0 0 0,1-1 0,0 1 0,-1 0 0,4 3-128,-2-4 49,0-1 0,1 0 0,-1 0 0,1 0 0,0 0 0,0-1 0,0 1-1,0-1 1,0 0 0,1-1 0,-1 1 0,0-1 0,1 1 0,-1-1 0,1-1 0,0 1 0,-1-1-1,1 1 1,0-1 0,-1-1-49,61-3-5553,-24-6-7253,-17-1-184</inkml:trace>
  <inkml:trace contextRef="#ctx0" brushRef="#br0" timeOffset="61417.894">2480 5198 9572,'-14'-7'10716,"-17"28"-6630,26-14-3931,0-1 0,0 1 0,0 0 0,1 1 0,0-1 0,0 1 1,1 0-1,0 0 0,1 0 0,0 0 0,-2 8-155,4-13 39,-1 0 0,1 0-1,0 0 1,0 1 0,0-1 0,0 0 0,1 0 0,-1 0 0,1 0-1,0 0 1,0 0 0,0 0 0,0 0 0,0 0 0,1 0-1,-1 0 1,1-1 0,0 1 0,0-1 0,0 1 0,0-1 0,0 0-1,0 1 1,1-1 0,-1 0 0,1-1 0,-1 1 0,1 0-1,0-1 1,0 1 0,0-1 0,0 0 0,1 0-39,0 1-2,0-1 1,0 0 0,0 0-1,0 0 1,0-1-1,0 1 1,1-1-1,-1 0 1,0 0-1,0-1 1,0 1 0,0-1-1,0 0 1,1 0-1,-1 0 1,-1-1-1,1 1 1,0-1 0,0 0-1,-1 0 1,1 0-1,-1-1 1,1 1-1,-1-1 1,0 0 0,0 0-1,0 0 1,0 0-1,-1 0 1,1-1-1,-1 1 1,0-1-1,0 0 1,0 1 0,-1-1-1,1 0 1,-1 0-1,0 0 1,0 0-1,0 0 1,-1-1 0,1 1-1,-1 0 1,0 0-1,0 0 1,-1 0-1,1-1 1,-1 1 0,0 0-1,0 0 1,0 0-1,-2-3 2,1 3 2,-1-1 0,0 0 0,0 0 0,0 1-1,0 0 1,-1 0 0,0 0 0,0 0 0,0 0 0,0 1 0,-1 0 0,1 0-1,-1 0 1,0 0 0,0 1 0,0-1 0,0 1 0,0 1 0,0-1 0,-1 1-2,11 13-4550,8-6-5336,-2-6-2987</inkml:trace>
  <inkml:trace contextRef="#ctx0" brushRef="#br0" timeOffset="61900.326">2635 5223 12582,'18'21'7545,"-4"2"-3353,15 99-1885,17-262-2676,-19 95 24,-27 45 344,1-1 0,0 0-1,-1 1 1,1-1 0,0 0-1,0 1 1,0-1 0,0 1 0,0-1-1,-1 1 1,1 0 0,0-1-1,0 1 1,0 0 0,0-1 0,0 1-1,0 0 1,0 0 0,0 0-1,0 0 1,0 0 0,0 0 0,0 0-1,0 1 1,0-1 0,0 0-1,0 1 1,0-1 0,0 0 0,0 1-1,0-1 1,0 1 0,0-1-1,-1 1 1,1 0 0,0-1 0,0 1-1,-1 0 1,1-1 0,0 1-1,-1 0 1,1 0 0,-1 0 0,1 0-1,-1 0 1,1-1 0,-1 2 1,4 5 36,-1 0 0,0 0 0,0 1 0,-1-1 0,0 0 0,0 1 1,-1 0-1,0-1 0,0 1 0,-1 0 0,0 0 0,0-1 0,-1 1 0,-1 5-36,1 41 434,1-76-7999,0 4-613,2 2-2854</inkml:trace>
  <inkml:trace contextRef="#ctx0" brushRef="#br0" timeOffset="62181.504">2972 5082 12950,'0'35'8506,"7"19"-4856,-1 7-2320,2 67 249,-8-128-1637,0 1 0,0-1 0,0 1 0,0-1 0,0 0 0,0 1 0,0-1 0,0 1 0,0-1 0,0 0 0,0 1 0,0-1 0,0 1 0,0-1 0,0 0 0,1 1 0,-1-1 0,0 1 0,0-1 0,1 0 0,-1 1 0,0-1 0,0 0 0,1 0 0,-1 1 0,0-1 0,1 0 0,-1 0 0,0 1 0,1-1 0,-1 0 0,0 0 0,1 0 0,-1 1 0,1-1 0,-1 0 0,0 0 0,1 0 0,-1 0 0,1 0 0,-1 0 0,0 0-1,1 0 1,-1 0 0,1 0 0,-1 0 0,1 0 0,-1 0 0,0-1 0,1 1 0,-1 0 0,0 0 0,1 0 0,-1-1 0,1 1 0,-1 0 0,0 0 0,0-1 0,1 1 0,-1 0 0,0 0 0,1-1 0,-1 1 0,0 0 0,0-1 0,1 1 0,-1-1 0,0 1 0,0 0 58,18-28-11764,-17 27 10609,7-13-9922</inkml:trace>
  <inkml:trace contextRef="#ctx0" brushRef="#br0" timeOffset="62596.185">3069 5235 10405,'5'29'7807,"2"11"-3459,5-4-3398,-11-34-957,1 0 1,-1 0 0,0 0-1,0 0 1,1-1-1,-1 1 1,1 0 0,-1-1-1,1 1 1,0-1-1,-1 0 1,1 0 0,0 1-1,0-1 1,0-1-1,0 1 1,0 0 0,0 0-1,0-1 1,1 1-1,-1-1 1,0 1 0,0-1-1,0 0 1,1 0-1,-1 0 1,0 0 0,0-1-1,0 1 1,0 0-1,1-1 1,-1 0 0,0 0 6,2-1-54,-1 0 1,0-1 0,0 0-1,-1 1 1,1-1 0,0 0 0,-1 0-1,0-1 1,0 1 0,0-1-1,0 1 1,0-1 0,-1 1 0,1-1-1,-1 0 1,1-3 53,5-12-185,23-53 46,-17 93 2052,1 158 2009,-23-3-1305,9-175-2616,0 0 0,0 0-1,0 0 1,-1 1 0,1-1 0,0 0 0,-1 0-1,1 0 1,0 0 0,-1 0 0,1 0 0,-1 0 0,0 0-1,1 0 1,-1 0 0,0 0 0,0 0 0,0-1-1,1 1 1,-1 0 0,0 0 0,0-1 0,0 1-1,0-1 1,0 1 0,0-1 0,-1 1 0,1-1 0,0 1-1,0-1 1,0 0 0,0 0 0,0 0 0,0 0-1,-1 0 1,1 0 0,0 0 0,0 0 0,0 0-1,0 0 1,-1-1 0,1 1 0,0 0 0,0-1-1,0 1 1,0-1 0,0 1 0,0-1 0,0 1 0,0-1-1,0 0 1,0 0 0,1 1 0,-1-1 0,0 0-1,0-1 0,-7-31-6321,12 11-5721,0 14-198</inkml:trace>
  <inkml:trace contextRef="#ctx0" brushRef="#br0" timeOffset="63238.378">3720 5198 9957,'2'4'8354,"5"16"-5722,39 134 1978,-37-216-3916,-7 54-627,0 0 0,0 0 0,0 0 1,1 0-1,0 1 0,1-1 0,0 1 1,0 0-1,0 0 0,1 0 0,0 1 0,0-1 1,1 1-1,0 1 0,2-3-67,27 6-142,-14 11-5847,-7-3-4632,-8-3 134</inkml:trace>
  <inkml:trace contextRef="#ctx0" brushRef="#br0" timeOffset="63582.051">3984 5289 10485,'31'8'8701,"6"-10"-4903,-34 2-3774,0 0 0,0 0 0,0-1 0,-1 1 0,1-1 0,0 0 0,-1 0 0,1 0 0,-1 0 0,1 0 0,-1-1 0,1 1 0,-1-1 0,0 0 0,0 1 0,1-1 0,-2 0 0,1 0 0,0 0 0,0-1 0,0 1 0,-1 0 0,0-1 0,1 1 0,-1-1 0,0 1 0,0-1 0,0 0 0,0 1 0,-1-1 0,1 0 0,-1 0 0,0 1 0,0-1 0,0 0 0,0-2-24,-1 2 64,-1 1 1,0-1-1,1 1 0,-1 0 0,0-1 1,0 1-1,-1 0 0,1 1 0,0-1 0,-1 0 1,1 0-1,-1 1 0,1 0 0,-1-1 0,0 1 1,0 0-1,1 0 0,-1 1 0,0-1 0,0 1 1,0-1-1,0 1 0,0 0 0,0 0 0,0 0 1,0 0-1,0 1 0,0-1 0,1 1 0,-1 0 1,0 0-1,0 0 0,0 0 0,1 0 1,-1 0-1,1 1 0,-1-1 0,1 1 0,-1 0 1,1 0-1,0 0 0,0 0 0,0 0 0,0 0 1,-1 3-65,0 2 140,0 1 0,0 0 1,1 0-1,1 0 1,-1 0-1,1 1 1,1-1-1,-1 0 1,1 0-1,1 1 1,0-1-1,0 0 1,0 0-1,1 0 0,0 0 1,1 0-1,3 6-140,-4-11-6,0-1-1,1 0 0,-1 1 1,1-2-1,0 1 0,0 0 1,0 0-1,0-1 0,0 1 1,0-1-1,0 0 0,0 0 1,0 0-1,1-1 0,-1 1 1,0-1-1,0 0 0,1 0 1,-1 0-1,0 0 0,1 0 1,1-1 6,46-8-4736,-26 0-1819,-10 0-1248,-2-1-2066</inkml:trace>
  <inkml:trace contextRef="#ctx0" brushRef="#br0" timeOffset="64158.485">4340 5201 9989,'-6'-7'7734,"-6"5"-3634,-25 10-135,33-7-3909,0 0-1,1 1 1,-1-1 0,0 1 0,1-1 0,-1 1 0,1 0-1,-1 0 1,1 1 0,0-1 0,0 1 0,0 0 0,0-1-1,0 1 1,1 1 0,-1-1 0,1 0 0,0 0-1,0 1 1,0 0 0,0-1 0,1 1 0,0 0 0,-1-1-1,1 1 1,1 0 0,-1 0 0,1 0 0,-1 0 0,1 0-1,0 0 1,0 0 0,1 0 0,-1 0 0,1 0 0,0 0-1,0 0 1,0 0 0,1 0 0,0 1-56,2-3-94,0 0 0,1 0 0,-1 0 1,1 0-1,0 0 0,-1-1 0,1 0 0,0 0 0,0-1 1,0 1-1,0-1 0,-1 0 0,1 0 0,0 0 1,0-1-1,0 0 0,0 0 0,-1 0 0,1-1 0,0 1 1,-1-1-1,1 0 0,-1 0 0,0-1 0,0 1 0,0-1 1,0 0-1,0 0 0,0-1 0,-1 1 94,1-4-215,0 1-1,-1-1 0,0 0 1,0 0-1,-1 0 0,1 0 1,-2 0-1,1-1 0,-1 1 1,0-1-1,-1 1 0,0-8 216,0 15 68,0 1-1,0-1 1,0 0-1,0 1 0,0-1 1,-1 0-1,1 1 1,0-1-1,0 0 1,0 1-1,0-1 0,0 0 1,0 1-1,0-1 1,0 0-1,0 1 0,0-1 1,0 0-1,1 1 1,-1-1-1,0 0 1,0 0-1,0 1 0,0-1 1,0 0-1,1 1 1,-1-1-1,0 0 0,0 0 1,0 1-1,1-1 1,-1 0-1,0 0 0,1 1 1,-1-1-1,0 0 1,0 0-1,1 0 1,-1 0-1,0 1 0,1-1 1,-1 0-1,0 0 1,1 0-1,-1 0 0,0 0 1,1 0-1,-1 0 1,0 0-1,1 0 1,-1 0-1,1 0-67,-7 123 3670,6 46-2466,1-165-919,4 13-1795,4-23-6941,-5-5 300,-1-3-5004</inkml:trace>
  <inkml:trace contextRef="#ctx0" brushRef="#br0" timeOffset="64707.145">4528 5206 7988,'-8'0'9852,"4"10"-5349,5 29-2420,-1-38-1780,0 3-230,0 0 0,0 0 0,0 0 0,1 0 0,-1 0 0,1 0 0,0 0 0,1 0 0,-1 0 1,1 0-1,-1 0 0,1-1 0,0 1 0,0-1 0,1 1 0,-1-1 0,1 0 0,0 0 0,0 0 0,0 0 0,0 0 1,0-1-1,0 1 0,1-1 0,-1 0 0,1 0 0,0 0 0,0-1 0,0 1 0,-1-1 0,1 0 0,0 0 0,4 0-73,-4-1 0,1 0 0,-1 0 0,1 0 0,-1-1 0,0 0 0,1 0-1,-1 0 1,0-1 0,0 1 0,0-1 0,0 0 0,0 0-1,0 0 1,0-1 0,-1 1 0,1-1 0,-1 0 0,0 0 0,0 0-1,0-1 1,0 1 0,0-1 0,-1 1 0,0-1 0,1 0 0,-1 0-1,-1 0 1,1 0 0,-1 0 0,1-1 0,-1 1 0,0 0 0,-1-1-1,1 1 1,-1-1 0,0-1 0,-1-56-3071,7 64-9486,0 0 1066</inkml:trace>
  <inkml:trace contextRef="#ctx0" brushRef="#br0" timeOffset="64910.23">4805 5206 11173,'13'25'8899,"-6"5"-5211,-4 60-3552,-4-87-2938,0-11-6751,2 0-1972</inkml:trace>
  <inkml:trace contextRef="#ctx0" brushRef="#br0" timeOffset="65144.552">4814 5101 10501,'3'4'2257,"1"1"1841,2 2-5827,-1 0-2513,3-1-6627</inkml:trace>
  <inkml:trace contextRef="#ctx0" brushRef="#br0" timeOffset="65426.575">4968 5184 10997,'11'60'7878,"-4"29"-6161,-5-66-600,-4-37-812,1 0 1,1 0-1,0-1 1,1 1-1,1 0 0,0 0 1,1 0-1,0 1 1,1-1-1,1 1 1,0 0-1,6-11-305,17 18-1113,-8 16-4943,-11-5-984,1 0-4109</inkml:trace>
  <inkml:trace contextRef="#ctx0" brushRef="#br0" timeOffset="65817.174">5225 5241 10293,'37'6'6588,"0"-9"-4317,-35 2-2243,0 1-1,-1-1 1,1 0 0,-1 0-1,1 1 1,-1-1-1,1 0 1,-1 0 0,1 0-1,-1-1 1,0 1-1,0 0 1,1 0 0,-1-1-1,0 1 1,0-1-1,-1 1 1,1-1 0,0 1-1,0-1 1,-1 1-1,1-1 1,-1 0 0,1 1-1,-1-1 1,0 0-1,1 1 1,-1-1 0,0 0-1,0 0 1,0 1-1,-1-1 1,1 0 0,0 1-1,-1-1 1,1 0 0,-1 1-1,1-1 1,-1 0-1,0 1 1,0-1-28,0 0 60,0-1 0,0 1 1,0 0-1,0 0 0,0 0 0,-1 0 0,1 1 1,-1-1-1,1 0 0,-1 1 0,0-1 0,1 0 1,-1 1-1,0 0 0,0 0 0,0-1 0,0 1 1,0 0-1,-1 1 0,1-1 0,0 0 0,0 0 1,-1 1-1,1 0 0,0-1 0,0 1 0,-1 0 1,1 0-1,0 0 0,-1 0 0,1 1 0,0-1 1,-1 1-1,1-1 0,0 1 0,0 0 0,0 0 1,0 0-1,-1 0 0,1 0 0,1 0 0,-1 1 1,0-1-1,0 1 0,0-1 0,-1 2-60,-1 4 327,0 0-1,0-1 0,0 1 1,1 1-1,0-1 1,1 0-1,-1 1 1,1-1-1,1 1 0,-1 0 1,2 0-1,-1-1 1,1 1-1,0 4-326,0-9 27,0 0-1,1 0 0,-1 0 1,1 0-1,0 0 0,0 0 1,0 0-1,0 0 1,0 0-1,1 0 0,-1 0 1,1-1-1,0 1 1,-1-1-1,1 1 0,1-1 1,-1 0-1,0 1 0,1-1 1,-1 0-1,1-1 1,-1 1-1,1 0 0,0-1 1,0 1-1,-1-1 1,1 0-1,0 0 0,0 0 1,1-1-1,-1 1 1,0-1-1,0 1 0,0-1 1,0 0-1,1 0-26,34-10-4325,-18-8-5767,-5 2-4048</inkml:trace>
  <inkml:trace contextRef="#ctx0" brushRef="#br0" timeOffset="66563.521">5473 5152 10437,'5'3'9627,"-1"19"-8352,-3-16-308,37 149 1264,-40-164-2244,1-1-1,0 1 1,1-1 0,0 1 0,0-1 0,1 0 0,0 1 0,1 0 0,0-1 0,0 1 0,1 0 0,0 0 0,1 0 0,0 0 0,0 1 0,1 0 0,0-1 0,1 2-1,0-1 14,-6 7-20,1 1 0,-1-1 0,1 1 0,-1-1 0,1 1 0,0-1 0,-1 1 0,1-1 0,0 1 0,0 0-1,-1 0 1,1-1 0,0 1 0,0 0 0,-1 0 0,1 0 0,0 0 0,0 0 0,0 0 0,-1 0 0,1 0 0,0 0-1,0 0 1,0 0 0,-1 0 0,1 1 0,0-1 0,0 0 0,-1 0 0,1 1 0,0-1 0,-1 1 0,1-1-1,0 1 1,-1-1 0,1 1 0,0-1 0,-1 1 0,1-1 0,-1 1 0,1 0 0,-1-1 0,0 1 0,1 0 0,-1-1-1,0 1 1,1 0 0,-1 0 0,0 0 0,0-1 0,0 2 20,12 45-111,-11-41 134,24 91 193,-13-120-149,-12 21-67,0-5-1,0-1 0,1 0 0,0 1-1,0-1 1,1 1 0,0 0 0,0 0-1,1-1 1,0 1 0,0 1 0,0-1 0,1 0-1,0 1 1,0 0 0,1 0 0,0 0-1,0 0 1,0 1 0,1 0 0,3-3 1,-7 7 46,0 1 1,0-1-1,0 1 1,-1 0-1,1-1 1,0 1-1,0 0 1,0 0-1,0 0 1,0 0 0,0 0-1,0 1 1,0-1-1,0 1 1,-1-1-1,1 1 1,0 0-1,0-1 1,0 1-1,-1 0 1,1 0-1,-1 0 1,1 1-1,-1-1 1,1 0-1,-1 0 1,1 1 0,-1-1-1,0 1 1,0-1-1,0 1 1,0 0-1,0-1 1,0 1-1,0 0 1,-1 0-1,1-1 1,-1 1-1,1 1-46,19 78 2036,-20-78-2026,6 49 179,-5-30-3577,5-26-9634,-2-3 1964</inkml:trace>
  <inkml:trace contextRef="#ctx0" brushRef="#br0" timeOffset="66892.629">5888 5260 10245,'53'5'7301,"-1"-19"-4000,-49 13-3217,0 0-1,-1-1 0,1 1 0,-1-1 1,1 1-1,-1-1 0,0 0 1,0 0-1,0 0 0,0-1 1,0 1-1,0 0 0,0-1 0,-1 1 1,1-1-1,-1 1 0,0-1 1,0 0-1,0 0 0,0 0 1,0 1-1,-1-1 0,1 0 1,-1 0-1,0 0 0,0 0 0,0 0 1,0 0-1,0 0 0,-1 0 1,1 0-1,-1 0 0,0 1 1,0-1-1,0-1-83,-1 3 15,1-1 0,-1 1 1,0-1-1,0 1 0,0 0 0,0 0 1,0 0-1,0 0 0,0 0 0,0 0 1,0 0-1,0 1 0,0-1 0,-1 1 1,1 0-1,0 0 0,0-1 0,-1 1 1,1 1-1,0-1 0,0 0 0,-1 0 1,1 1-1,0 0 0,0-1 1,0 1-1,0 0 0,0 0 0,0 0 1,0 0-1,0 0 0,0 1 0,0-1 1,0 0-1,1 1 0,-1 0 0,1-1 1,-1 1-1,1 0-15,-4 2 126,1 0 0,0 0-1,0 1 1,0-1 0,0 1 0,1 0 0,0 0 0,0 0-1,0 1 1,1-1 0,-1 0 0,1 1 0,1 0 0,-1 0 0,1-1-1,0 1 1,0 0 0,1 0 0,0 0 0,0 0 0,0 0-1,1 0 1,0 0 0,0 0 0,0 0 0,1-1 0,-1 1 0,2 0-1,-1-1 1,0 0 0,1 1 0,0-1 0,1 0 0,-1 0-1,2 0-124,-4-3-165,1-1 0,0 0 1,0-1-1,0 1 0,-1 0 1,1 0-1,0-1 0,0 1 1,0-1-1,0 0 0,0 0 1,1 1-1,-1-1 0,0-1 1,0 1-1,0 0 0,0 0 1,0-1-1,0 1 0,0-1 1,0 1-1,0-1 0,-1 0 1,1 0-1,0 0 164,26-21-12388,-14 7 121</inkml:trace>
  <inkml:trace contextRef="#ctx0" brushRef="#br0" timeOffset="67298.784">6133 5196 11029,'6'42'8476,"4"20"-6247,-3-24-1195,1-25 158,-2-52-461,-5 23-741,1 5-14,-1 0 1,2 0 0,-1 1 0,2-1 0,-1 0-1,1 1 1,1 0 0,0 0 0,0 0 0,1 1 0,1-1-1,-1 1 1,3-2 23,-6 11-1,-1 0 0,1-1 0,-1 1 0,1 0 0,-1 0 0,1 0 0,0 1 0,-1-1 0,1 0 0,-1 1 0,0 0 0,1 0 0,-1-1 0,1 1 0,-1 1 0,0-1 0,0 0 0,0 1 0,0-1 0,0 1 0,0-1 0,0 1 0,0 0 0,0 0 0,-1 0 0,1 0 0,-1 0 0,0 0 0,1 0 0,-1 1 0,0-1 0,0 0 0,0 1 0,-1-1 1,1 1-1,22 107 733,-21-79-927,3-52-13017,-2 4 1559</inkml:trace>
  <inkml:trace contextRef="#ctx0" brushRef="#br0" timeOffset="67595.837">6454 5009 13270,'17'65'8225,"-1"1"-4561,23 130-2451,-39-185-2755,-1-10-2567,-3-4-4510,1-1-3467</inkml:trace>
  <inkml:trace contextRef="#ctx0" brushRef="#br0" timeOffset="67596.837">6418 5185 15159,'1'2'3858,"2"-2"64,3-1-1922,3 1-975,4 0-305,5-2 17,3 1-289,1 0-1008,3 2-3362,2-2-3362,-1 2-8803</inkml:trace>
  <inkml:trace contextRef="#ctx0" brushRef="#br0" timeOffset="68111.307">7260 5005 12022,'-20'-16'6678,"-5"3"-3324,24 12-3271,-1 0-1,0 0 0,0 0 1,0 0-1,0 0 1,0 1-1,0-1 0,0 1 1,0 0-1,0 0 0,0-1 1,0 1-1,0 0 1,0 1-1,0-1 0,0 0 1,0 1-1,0-1 0,0 1 1,0-1-1,0 1 1,1 0-1,-1 0 0,0 0 1,0 0-1,1 0 0,-1 0 1,0 0-1,1 1 1,-1-1-1,1 1 0,0-1 1,-1 1-1,1 0 0,0-1 1,0 1-1,0 1-82,-6 17 392,1 1-1,1 0 1,1 0-1,1 1 1,1-1-1,1 1 1,0 0-1,2-1 1,1 1-1,0-1 1,2 1-1,3 10-391,10 44 22,-17-75-210,0-1-1,-1 1 1,1-1 0,-1 0 0,1 1 0,-1-1 0,1 0 0,-1 0 0,1 0 0,-1 1 0,1-1 0,-1 0 0,1 0-1,-1 0 1,1 0 0,-1 0 0,1 0 0,-1 0 0,1 0 0,-1 0 0,1 0 0,-1 0 0,0 0 0,1 0 0,-1 0-1,1 0 1,-1-1 0,1 1 0,-1 0 0,1 0 0,0-1 0,-1 1 0,1 0 0,-1-1 0,1 1 0,-1 0-1,1-1 1,0 1 0,-1-1 0,1 1 0,0-1 0,0 1 0,-1-1 0,1 1 0,0 0 0,0-1 0,-1 0 0,1 1-1,0-1 1,0 1 0,0-1 0,0 1 0,0-1 0,0 1 188,-6-13-7569,1-2-4511</inkml:trace>
  <inkml:trace contextRef="#ctx0" brushRef="#br0" timeOffset="68376.867">7055 5198 12998,'1'0'8006,"3"0"-3617,16 0-1340,23 6-2213,2-1 0,-15-5-3072,-5-3-2779,1-5-3914,-13 2-4989</inkml:trace>
  <inkml:trace contextRef="#ctx0" brushRef="#br0" timeOffset="68647.08">7320 5157 12502,'-17'7'8331,"4"8"-3603,-6 78-1380,18-90-3343,2 0-1,-1 0 1,0 0-1,0 0 1,1 0 0,0 0-1,0 0 1,0 0-1,0 0 1,0 0-1,0 0 1,1 0-1,-1 0 1,1-1 0,0 1-1,0-1 1,0 1-1,0-1 1,0 0-1,1 0 1,-1 0-1,1 0 1,-1 0 0,1-1-1,0 1 1,0-1-1,0 1 1,-1-1-1,1 0 1,0 0-1,0 0 1,1-1 0,-1 1-1,0-1 1,0 0-1,0 0 1,0 0-1,0 0 1,1 0-1,-1-1 1,1 1-5,-1 0-68,0 1-1,0-1 1,1 0-1,-1 1 1,0-2-1,1 1 1,-1 0 0,0 0-1,0-1 1,0 0-1,1 0 1,-1 0-1,0 0 1,0 0 0,0-1-1,0 1 1,-1-1-1,1 0 1,0 0-1,-1 0 1,1 0 0,-1 0-1,1 0 1,-1-1-1,0 1 1,0-1-1,0 0 1,-1 1 0,1-1-1,-1 0 1,1 0-1,-1 0 1,0 0-1,0 0 1,0-1 0,0 1-1,-1-1 69,1-2 14,-1 0 0,0-1 1,-1 1-1,0 0 0,0 0 0,0 0 0,0 0 0,-1 0 0,0 0 0,-1 0 0,1 0 1,-1 1-1,0-1 0,0 1 0,-1 0 0,1 0 0,-1 0 0,-1 0 0,1 0 0,0 1 1,-1 0-1,0 0 0,0 1 0,-4-3-14,3 5-2682,5 1-1876,3 1-3396,2 1-3739</inkml:trace>
  <inkml:trace contextRef="#ctx0" brushRef="#br0" timeOffset="69003.394">7509 5181 11989,'14'30'7529,"-2"0"-3852,10 63-1402,-16-159-1248,-6 57-880,-1 6-88,0 0 0,0-1 0,0 1 0,1-1 0,0 0 0,-1 1 0,1-1 0,0 1-1,1-1 1,-1 1 0,1-1 0,-1 1 0,1-1 0,0 1 0,0-1 0,1 1 0,-1 0 0,1 0 0,0-1-1,-1 1 1,1 0 0,1 1 0,-1-1 0,0 0 0,1 1 0,-1-1 0,1 1 0,0 0 0,0-1-1,0 1 1,0 1 0,0-1 0,0 0 0,0 1 0,1 0 0,-1 0 0,2-1-59,6 2-92,0 1 0,0-1 0,0 2 0,0 0 0,-1 0 0,1 1 0,0 0 0,-1 1-1,0 0 1,0 0 0,0 1 0,6 4 92,-3-4-5171,-4-6-4115,-4 0-3960</inkml:trace>
  <inkml:trace contextRef="#ctx0" brushRef="#br0" timeOffset="69852.401">8197 5009 11317,'56'-2'9574,"-1"-2"-5245,124 3-2361,-158 4-1886,65-3 37,-77-12-2582,-5 2-3260,-2 4-1338,1-2-5065</inkml:trace>
  <inkml:trace contextRef="#ctx0" brushRef="#br0" timeOffset="70206.09">8415 5044 12934,'0'54'9750,"9"27"-5005,1 15-3059,-9 22-798,-1-118-1131,15-24-16135,-4 6 3012</inkml:trace>
  <inkml:trace contextRef="#ctx0" brushRef="#br0" timeOffset="70567.162">9141 5231 13190,'3'18'9569,"6"10"-6520,0 1-2167,-3 42-645,-4-87-11322,-2 7 5875,2-9-5406</inkml:trace>
  <inkml:trace contextRef="#ctx0" brushRef="#br0" timeOffset="70801.517">9155 5120 12550,'-1'1'3281,"0"0"65,0 1-1153,1 2-1009,1 0-639,2 1-337,-2-1-480,4 0-689,2 0-2400,5 0-2642,-3-2-6691</inkml:trace>
  <inkml:trace contextRef="#ctx0" brushRef="#br0" timeOffset="71144.839">9372 5167 11669,'-9'-16'8667,"-9"11"-4650,-38 25-1568,55-18-2441,1 0 1,-1 1-1,0-1 1,1 0-1,0 0 1,-1 1 0,1-1-1,0 0 1,0 1-1,0-1 1,0 0-1,1 0 1,-1 1-1,0-1 1,1 0 0,0 0-1,0 0 1,-1 1-1,1-1 1,1 0-1,-1 0 1,0 0-1,0 0 1,1-1 0,-1 1-1,1 0 1,-1-1-1,1 1 1,0-1-1,0 1 1,-1-1-1,1 0 1,0 0 0,0 1-1,1-1 1,-1-1-1,0 1 1,0 0-9,19 16-3,2 4 49,-19-19-16,-1 0-1,1 0 1,-1 1 0,1 0 0,-1-1 0,0 1-1,0 0 1,0 1 0,-1-1 0,1 0 0,-1 1 0,0-1-1,0 1 1,0 0 0,0 0 0,-1 0 0,1 0-1,-1 0 1,0 0 0,0 0 0,-1 0 0,1 1-1,-1 1-29,-2-3 59,-1 0-1,1 0 1,-1-1-1,0 0 0,0 1 1,0-1-1,0 0 1,0 0-1,0-1 1,-1 1-1,1-1 0,-1 1 1,1-1-1,-1 0 1,1 0-1,-1-1 0,0 1 1,1-1-1,-1 0 1,0 0-1,1 0 0,-1 0 1,0-1-1,0 1 1,1-1-1,-1 0 0,1 0 1,-3-1-59,-13-9-4677,11-1-6621,6 4-2202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02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11909,'-13'19'9014,"1"-1"-4466,-57 61-3428,18-17 867,92-34-293,-35-26-1517,100 44 1904,-96-39-1603,-6-5-3393,1-6-6600,-2-1 2421,1 0-6374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03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12726,'2'2'7655,"-1"4"-4132,0 14-2722,-1-18 170,8 202 3071,-1-192-6208,-4-11-2510,1 1-3849,-2-2-5810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0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54 16888,'0'6'3841,"-1"-3"49,0-2-2369,1-2-977,1 0-304,0-1-160,2-2-96,-2-3-768,3-5-1265,0 0-1857,0-1-2913,1 1-6595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1:59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91 8916,'-37'-25'13247,"-6"44"-9435,39-14-3782,0 0 0,1 0 0,0 1 1,0-1-1,1 0 0,-1 1 1,1 0-1,0 0 0,1 0 1,-1-1-1,1 1 0,1 0 1,-1 1-1,1-1 0,0 0 0,0 0 1,0 0-1,1 0 0,0 0 1,1 0-1,-1 0 0,1 0 1,0-1-1,0 1 0,1-1 1,0 1-1,0-1 0,0 0 0,0 0 1,1 0-1,0 0 0,0-1 1,0 1-1,1-1 0,0 0 1,-1-1-1,1 1 0,1-1 1,-1 0-1,0 0 0,1 0 0,-1-1 1,1 0-1,0 0 0,0-1 1,0 1-1,0-1 0,0 0 1,0-1-1,5 0-30,-6 1-8,-1-1-1,1-1 1,-1 1 0,0-1-1,1 0 1,-1 0 0,0 0 0,0 0-1,1-1 1,-1 1 0,0-1-1,0 0 1,-1-1 0,1 1-1,0-1 1,-1 1 0,1-1 0,-1 0-1,0 0 1,0-1 0,0 1-1,-1-1 1,1 1 0,-1-1-1,0 0 1,0 0 0,0 0 0,0 0-1,-1 0 1,0 0 0,1-1-1,-2 1 1,1 0 0,0-1-1,-1 1 1,0-4 8,0 2 4,0 0 0,0-1 0,-1 1 0,0 0 0,0 0-1,0-1 1,-1 1 0,0 0 0,0 1 0,-1-1 0,0 0 0,0 1 0,0-1-1,0 1 1,-1 0 0,0 0 0,0 0 0,-1 1 0,1-1 0,-1 1 0,0 0-1,-3-2-3,-23 5-560,25 8-3809,6 4-6063,3-6-1467</inkml:trace>
  <inkml:trace contextRef="#ctx0" brushRef="#br0" timeOffset="312.428">346 146 12486,'8'42'8547,"4"31"-2175,7 97-6124,-23-161-4041,-2-20-8347,4 0 436</inkml:trace>
  <inkml:trace contextRef="#ctx0" brushRef="#br0" timeOffset="546.746">359 114 10629,'20'-22'8131,"5"10"-3453,-22 11-4527,0 0 1,0 1-1,0-1 1,0 1-1,0 0 0,0 0 1,0 0-1,0 0 1,0 0-1,0 1 1,0-1-1,0 1 0,0 0 1,0 0-1,0 0 1,-1 1-1,1-1 1,0 0-1,-1 1 1,1 0-1,-1 0 0,1-1 1,-1 2-1,0-1 1,0 0-1,2 2-151,-1-1 17,1 0 1,-1 1-1,0-1 0,0 0 0,-1 1 1,1 0-1,-1-1 0,0 1 0,0 0 1,0 0-1,0 1 0,0-1 0,-1 0 1,0 0-1,0 1 0,0-1 0,-1 1 1,1-1-1,-1 1 0,0-1 0,-1 1 1,1-1-1,-1 0 0,1 1 0,-1-1 1,-1 0-1,1 1 0,-1-1 1,1 0-1,-1 0 0,0 0 0,-1 0 1,1 0-1,-1-1 0,1 1 0,-1-1 1,0 0-1,-1 1 0,1-1 0,0-1 1,-1 1-1,0 0 0,1-1 0,-1 0 1,0 0-18,-45 5 616,26-13-3896,17-2-1836,7-4-3301,3 2-3522</inkml:trace>
  <inkml:trace contextRef="#ctx0" brushRef="#br0" timeOffset="749.842">597 195 9780,'78'-10'11166,"-76"9"-11114,-1 1 1,1 0-1,0-1 1,-1 1 0,1-1-1,0 1 1,-1-1-1,1 0 1,-1 0-1,0 0 1,1 0 0,-1 0-1,1 0 1,-1 0-1,0 0 1,0-1-1,0 1 1,0 0-1,0-1 1,0 1 0,0-1-1,0 1 1,-1-1-1,1 1 1,0-1-1,-1 0 1,1 1 0,-1-1-1,0 0 1,0 1-1,0-1 1,1 0-1,-1 1 1,-1-1 0,1 0-1,0 0 1,0 1-1,-1-1 1,1 0-1,-1 1 1,1-1-1,-1 1 1,0-1 0,0 1-53,1-1 18,0 1 0,0 0 0,-1 0 0,1-1 0,-1 1 0,1 0 0,-1 0 1,1 0-1,-1 0 0,0 0 0,1 0 0,-1 0 0,0 0 0,0 0 0,0 0 0,0 0 1,0 0-1,0 0 0,0 1 0,0-1 0,0 1 0,0-1 0,-1 0 0,1 1 0,0 0 1,0-1-1,0 1 0,-1 0 0,1 0 0,0-1 0,0 1 0,-1 0 0,1 0 0,0 0 1,-1 1-1,1-1 0,0 0 0,0 0 0,-1 1 0,1-1 0,0 1 0,0-1 0,-1 1-18,-34 45 2500,24 35-333,13-79-2173,-1 0 0,0 0 0,1 0 0,-1 0-1,1 0 1,-1 0 0,1 0 0,0 0 0,0 0 0,0 0 0,0-1 0,0 1 0,1 0-1,-1-1 1,0 1 0,1-1 0,-1 1 0,1-1 0,-1 0 0,1 0 0,0 1 0,0-1-1,0 0 1,-1-1 0,1 1 0,0 0 0,0 0 0,0-1 0,0 1 0,0-1-1,0 0 1,0 0 0,0 0 0,0 0 0,0 0 0,1 0 0,-1 0 0,1-1 6,33-9-5038,-15-2-6230,-8 2-882</inkml:trace>
  <inkml:trace contextRef="#ctx0" brushRef="#br0" timeOffset="1141.872">823 118 11077,'9'34'6766,"4"17"-3568,6 25-1701,-19-76-1464,0 0 0,0-1 0,0 1-1,1 0 1,-1 0 0,0-1-1,0 1 1,1 0 0,-1-1 0,0 1-1,0 0 1,1 0 0,-1 0 0,0-1-1,0 1 1,1 0 0,-1 0 0,0 0-1,1 0 1,-1 0 0,0 0-1,1 0 1,-1 0 0,0 0 0,1 0-1,-1 0 1,1 0 0,-1 0 0,0 0-1,1 0 1,-1 0 0,0 0 0,1 0-1,-1 0 1,0 0 0,1 0 0,-1 0-1,0 1 1,0-1 0,1 0-1,-1 0 1,0 0 0,1 1 0,-1-1-1,0 0-32,7-37 454,17-106 743,-23 143-1199,-1-1-1,0 0 0,1 0 0,-1 1 0,1-1 1,-1 0-1,1 1 0,0-1 0,-1 1 0,1-1 1,0 1-1,-1-1 0,1 1 0,0-1 1,0 1-1,-1 0 0,1-1 0,0 1 0,0 0 1,0 0-1,-1-1 0,1 1 0,0 0 0,0 0 1,0 0-1,0 0 0,-1 0 0,1 0 0,0 0 1,0 1-1,0-1 0,-1 0 0,1 0 0,0 1 1,0-1-1,0 0 0,-1 1 0,1-1 3,13 7-3627,0 0-7065,-4-3-529</inkml:trace>
  <inkml:trace contextRef="#ctx0" brushRef="#br0" timeOffset="1579.269">1097 71 12534,'28'3'9093,"31"42"-8112,-17 103 406,-34-143-2760,-10-24 270,1 14 1193,0 1-1,-1 0 1,1-1-1,-1 1 1,0 0-1,0 0 1,-1 0-1,1 0 1,-1 1-1,0-1 1,0 1-1,0-1 1,0 1-1,-1 0 1,1 0-1,-1 1 1,0-1-1,1 1 1,-1-1-1,-1 1 1,1 0-1,0 1 1,0-1-1,-1 1 1,1 0-1,-1 0 1,1 0-1,-1 1 1,1-1-1,-1 1 1,1 0-1,-1 1 1,-2-1-90,3 4 206,0-1 0,1 1 0,-1 0 0,1 0 0,-1 1 0,1-1 0,1 1 0,-1-1 0,0 1 0,1 0 0,0 0 0,0 0 0,1 0 0,0 0 0,-1 0 1,1 1-1,1-1 0,-1 0 0,1 1 0,0-1 0,1 4-206,-1-7 41,0 0 0,0 0 0,0 0-1,1-1 1,-1 1 0,1 0 0,-1 0 0,1-1 0,-1 1 0,1 0 0,0-1 0,0 1-1,0 0 1,0-1 0,0 0 0,0 1 0,1-1 0,-1 1 0,0-1 0,1 0 0,-1 0-1,1 0 1,-1 0 0,1 0 0,0 0 0,-1 0 0,1-1 0,0 1 0,-1-1 0,1 1-1,0-1 1,0 1 0,0-1 0,-1 0 0,1 0 0,0 0 0,0 0 0,0 0 0,0 0 0,-1-1-1,1 1 1,0-1 0,0 1 0,0-1 0,1 0-41,43-18-1175,-12-5-3401,-7-5-7729,-11 12-263</inkml:trace>
  <inkml:trace contextRef="#ctx0" brushRef="#br0" timeOffset="1937.151">1354 1 13830,'9'41'8392,"-2"1"-3841,8 84-3126,-8-69-1077,-8-47-2408,-4-20-12308,2 3 2266</inkml:trace>
  <inkml:trace contextRef="#ctx0" brushRef="#br0" timeOffset="2124.692">1319 118 13142,'0'2'3730,"0"0"192,3 0-1089,0-2-1104,1 1-689,1 0-160,2-1-255,1 0-241,0 0-160,1 2-176,-1 0-352,-1 0-240,2-1-385,0 1-752,0-2 1746,2 1-4195,1-1-2930,-1-1-6898</inkml:trace>
  <inkml:trace contextRef="#ctx0" brushRef="#br0" timeOffset="2390.171">1549 112 11381,'-5'-2'8961,"-15"13"-5100,17-9-3667,1 1 0,-1 0-1,0 0 1,1 0 0,0 0 0,-1 0 0,1 0-1,1 1 1,-1-1 0,0 1 0,1-1-1,0 1 1,0 0 0,0-1 0,0 1 0,0 0-1,1 0 1,0 2-194,0-3 6,0 0 0,0 1-1,0-1 1,1 0 0,-1 0-1,1 1 1,0-1 0,0 0-1,0 0 1,0 0 0,1 0 0,0 0-1,-1-1 1,1 1 0,0 0-1,0-1 1,0 1 0,0-1 0,1 0-1,-1 1 1,1-1 0,-1 0-1,1-1 1,0 1 0,0 0-1,0-1 1,0 1 0,0-1 0,0 0-1,0 0 1,0-1 0,0 1-1,2 0-5,-2-1-51,0 1-1,0-1 0,0 1 1,0-1-1,0 0 1,0 0-1,0-1 0,1 1 1,-1-1-1,0 1 0,0-1 1,0 0-1,0 0 0,0 0 1,-1-1-1,1 1 0,0-1 1,0 1-1,-1-1 0,1 0 1,-1 0-1,0 0 1,1-1-1,-1 1 0,0 0 1,0-1-1,-1 1 0,1-1 1,0 0-1,-1 1 0,0-1 1,1 0-1,-1 0 0,0 0 1,-1 0-1,1 0 0,0 0 1,-1 0-1,0-3 52,1 2-22,0 0 0,-1 1 0,0-1 0,0 0 0,0 0-1,0 0 1,-1 0 0,1 1 0,-1-1 0,0 0 0,0 1 0,0-1 0,-1 1 0,1-1-1,-1 1 1,0-1 0,0 1 0,0 0 0,-1 0 0,1 0 0,0 0 0,-1 0-1,0 1 1,0-1 0,0 1 0,0 0 0,0 0 0,0 0 0,-1 0 0,1 0 0,-4 0 22,5 1-1618,4-1-5680,1 1 2186,1-1-6024</inkml:trace>
  <inkml:trace contextRef="#ctx0" brushRef="#br0" timeOffset="2830.144">1713 129 11717,'24'52'10462,"-5"29"-8390,-14-59-1426,-2-110 330,26 2 184,-27 84-1153,-1 0 0,1 1 0,-1-1 0,1 0 1,0 1-1,0-1 0,-1 1 0,1-1 0,0 1 0,0 0 0,1 0 0,-1 0 0,0 0 0,0 0 0,0 0 0,1 1 1,-1-1-1,0 1 0,1-1 0,-1 1 0,0 0 0,1 0 0,-1 0 0,0 1 0,1-1 0,-1 0 0,0 1 0,1-1 1,-1 1-1,0 0 0,0 0 0,1 0 0,-1 0 0,0 0 0,0 0 0,0 1 0,0-1-7,24 20-2902,-11-5-8506,-8-7-1561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42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9 9284,'-15'-9'7828,"-5"11"-3543,-32 30-44,46-25-4110,1 0-1,0 1 0,1 0 1,0 0-1,0 0 0,1 0 1,0 1-1,0-1 0,1 1 0,0 0 1,0 0-1,1 0 0,0 0 1,1 0-1,0 0 0,0 0 1,1 0-1,0 0 0,1 0-130,-1-6 4,-1 0-1,1 0 0,0 0 1,1 0-1,-1-1 1,0 1-1,1 0 1,-1 0-1,1-1 0,0 1 1,0-1-1,0 0 1,0 1-1,1-1 1,-1 0-1,1 0 0,-1 0 1,1-1-1,-1 1 1,1-1-1,0 1 0,0-1 1,0 0-1,0 0 1,0 0-1,0 0 1,0-1-1,0 1 0,0-1 1,0 0-1,0 0 1,1 0-1,-1 0 1,0-1-1,1 1-3,3-1-8,-1 1 0,0-1 1,1-1-1,-1 1 0,1-1 0,-1 0 0,0-1 0,0 1 1,0-1-1,-1 0 0,1-1 0,-1 1 0,1-1 0,-1 0 1,0-1-1,4-3 8,-6 3-2,-1 1 0,1-1 0,-1 1 1,1-1-1,-1 1 0,-1-1 0,1 0 0,-1 0 0,0 0 1,0 0-1,0 0 0,0-1 0,-1 1 0,0 0 1,0 0-1,-1 0 0,1 0 0,-1 0 0,0 0 0,-1 0 1,1 0-1,-1 0 0,0 0 0,0 0 0,0 1 1,-1-1-1,0 1 0,0 0 0,0-1 0,0 1 0,-1 1 1,1-1-1,-1 0 0,0 1 0,0 0 0,0 0 1,-1 0-1,1 1 0,-1-1 0,1 1 0,-1 0 0,0 0 1,0 1-1,-2-1 2,-8 3-1128,28 4-14632,-2-3 4635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1:5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10645,'6'49'9512,"2"0"-4987,11 130-4574,-21-190-13795,3-4 3071</inkml:trace>
  <inkml:trace contextRef="#ctx0" brushRef="#br0" timeOffset="379.758">100 200 10437,'37'-8'5946,"17"4"-3179,-13 1-2036,-40 3-706,0 0-1,1 0 1,-1 0 0,0 0-1,0 0 1,0-1-1,0 1 1,0 0-1,0 0 1,0-1 0,0 1-1,0-1 1,0 1-1,-1-1 1,1 1 0,0-1-1,0 1 1,0-1-1,0 0 1,-1 1 0,1-1-1,0 0 1,-1 0-1,1 0 1,0 0 0,-1 1-1,1-1 1,-1 0-1,1 0 1,-1 0 0,0 0-1,1 0 1,-1 0-1,0 0 1,0 0 0,0 0-1,0 0 1,0-1-1,0 1 1,0 0 0,0 0-1,0 0 1,0 0-1,-1 0 1,1 0 0,0 0-1,-1 0 1,1 0-1,-1 0 1,1 0 0,-1 1-1,1-1 1,-1 0-1,1 0 1,-1 0 0,0 1-1,0-1 1,1 0-1,-1 1 1,0-1 0,0 0-1,0 1 1,0-1-1,0 1 1,0-1 0,0 1-1,0 0 1,-1-1-25,1-1 69,-1 0 0,0 0 0,0 0 0,0 0 0,0 1 1,0-1-1,0 0 0,-1 1 0,1 0 0,-1-1 0,1 1 0,-1 0 0,1 0 1,-1 1-1,1-1 0,-1 0 0,0 1 0,1 0 0,-1-1 0,0 1 0,0 0 1,1 1-1,-1-1 0,0 0 0,1 1 0,-1-1 0,0 1 0,1 0 0,-1 0 1,1 0-1,-1 0 0,1 0 0,-1 1 0,1-1 0,0 1 0,0 0 0,0-1 1,0 1-1,0 0 0,0 0 0,0 0 0,1 1 0,-1-1 0,0 1-69,1 7 265,0-1 0,0 1 0,1 0-1,0-1 1,0 1 0,1 0 0,1-1 0,-1 1-1,2-1 1,-1 0 0,1 0 0,1 1 0,0-2-1,0 1 1,1 0 0,0 0-265,-4-8-79,0 1-1,0-1 1,1 0 0,-1 0 0,0 1-1,1-1 1,-1 0 0,1 0 0,-1 0-1,1-1 1,-1 1 0,1 0 0,-1 0-1,1-1 1,0 1 0,0-1 0,-1 0 0,1 1-1,0-1 1,-1 0 0,1 0 0,0 0-1,0 0 1,0 0 0,-1-1 0,1 1-1,0-1 1,-1 1 0,1-1 0,0 1-1,-1-1 1,1 0 0,0 0 79,23-18-5933,-5-3-4029,-7 6-344</inkml:trace>
  <inkml:trace contextRef="#ctx0" brushRef="#br0" timeOffset="880.349">347 124 10789,'8'61'11064,"16"47"-7863,-14-152-3014,-9 36-184,-2 2-94,0 0-1,1 0 0,0 0 1,0 0-1,1 0 1,0 1-1,0-1 1,0 0-1,1 0 0,-1 1 1,1-1-1,1 1 1,-1-1-1,1 1 0,0 0 1,0 0-1,1 0 1,-1 0-1,5-3 92,-7 8-22,0 0 0,1 0 1,-1 0-1,0 0 0,0 1 0,0-1 0,1 0 0,-1 1 0,0-1 0,0 1 1,0-1-1,0 1 0,0 0 0,0-1 0,0 1 0,0 0 0,0 0 1,0 0-1,0-1 0,0 1 0,0 0 0,-1 0 0,1 1 0,0-1 1,-1 0-1,1 0 0,-1 0 0,1 0 0,-1 0 0,0 1 0,1-1 0,-1 0 1,0 0-1,0 1 0,0-1 0,0 0 0,0 0 0,0 1 0,0-1 1,0 0-1,-1 0 22,4 9-19,31 88 131,-17-142-69,-14 24-35,-3 15-14,1 0 0,-1 1 0,1-1 0,0 0 0,0 0 0,0 1 0,1-1 0,-1 0 0,1 1 0,0 0 0,1-1 0,-1 1 0,1 0 0,0 0 0,0 0 0,0 1 0,3-3 6,-5 5 41,1 0 0,0 0 0,0 1-1,0-1 1,-1 1 0,1-1 0,0 1 0,0 0-1,0-1 1,0 1 0,0 0 0,0 0-1,0 1 1,-1-1 0,1 0 0,0 1 0,0-1-1,0 1 1,0-1 0,-1 1 0,1 0 0,0 0-1,-1 0 1,1 0 0,0 0 0,-1 0-1,0 0 1,1 1 0,-1-1 0,0 1 0,1-1-1,-1 0 1,0 1 0,0 0 0,0-1-1,0 1 1,0 0 0,-1 0 0,1-1 0,-1 1-1,1 0 1,-1 0 0,1 1-41,13 83 1029,-14-85-1669,3 22 1246,-1-20-4440,1-6-5720,-1-4-2441</inkml:trace>
  <inkml:trace contextRef="#ctx0" brushRef="#br0" timeOffset="1192.794">730 171 10885,'35'7'7122,"52"-10"-4119,-85 2-2974,-1 0 1,1 0-1,-1 0 1,1 0-1,-1 0 1,0-1-1,0 1 1,1-1-1,-1 1 0,0 0 1,0-1-1,0 0 1,-1 1-1,1-1 1,0 0-1,0 1 1,-1-1-1,1 0 1,-1 0-1,0 1 1,0-1-1,1 0 1,-1 0-1,0 0 1,0 0-1,-1 1 1,1-1-1,0 0 1,-1 0-1,1 1 1,-1-1-1,1 0 1,-1 0-1,0 1 1,0-1-1,0 1 1,0-1-1,0 1 1,0-1-1,0 1 1,0-1-1,0 1 0,-1 0 1,1 0-1,-1 0 1,1 0-1,-1 0 1,1 0-1,-1 0 1,0 0-1,1 0 1,-1 1-1,0-1 1,1 1-1,-1-1 1,0 1-1,0 0 1,-1 0-30,-1 0 152,0 1 1,0-1 0,0 1 0,0 1-1,1-1 1,-1 0 0,0 1 0,1 0-1,-1-1 1,1 2 0,-1-1-1,1 0 1,0 1 0,0-1 0,0 1-1,0 0 1,1 0 0,-1 0-1,1 0 1,0 0 0,0 1 0,0-1-1,0 1 1,0 0 0,1-1 0,0 1-1,-1 0 1,1 0 0,1 0-1,-1 0-152,-1 3 131,1-1 0,0 1-1,0-1 1,0 1 0,1 0-1,0-1 1,0 1 0,1-1-1,-1 1 1,2 0 0,-1-1 0,1 0-1,0 1 1,0-1 0,0 0-1,1 0 1,0 0 0,1 0-131,-3-4-91,0-1 0,0 1 0,1-1 0,-1 0 1,1 1-1,-1-1 0,1 0 0,0 0 0,-1 0 0,1 0 1,0 0-1,0-1 0,-1 1 0,1 0 0,0-1 1,0 1-1,0-1 0,0 0 0,0 1 0,0-1 1,0 0-1,0 0 0,0-1 0,0 1 0,0 0 0,0-1 1,0 1-1,-1-1 0,1 1 0,0-1 0,0 0 1,0 0-1,-1 0 0,1 0 0,0 0 0,-1 0 1,1 0-1,-1-1 91,20-15-5168,-5-1-3744,-5 2-3195</inkml:trace>
  <inkml:trace contextRef="#ctx0" brushRef="#br0" timeOffset="1521.236">962 205 11701,'6'32'8744,"13"35"-3487,-14-93-5027,-5 14-194,-1 3-24,0 0 0,1 0 0,0-1 0,0 1-1,1 0 1,0 0 0,0 0 0,1 0 0,1 0 0,-1 0-1,2 0 1,-1 1 0,1-1 0,0 1 0,1 0-1,-1 0 1,6-5-12,-9 12-3,1 1-1,-1-1 1,0 0 0,1 0-1,-1 1 1,1-1-1,-1 1 1,1 0-1,0-1 1,-1 1 0,1 0-1,-1 0 1,1 0-1,0 0 1,-1 0-1,1 0 1,-1 0 0,1 1-1,-1-1 1,1 1-1,-1-1 1,1 1-1,-1-1 1,1 1 0,-1 0-1,1 0 1,-1 0-1,0-1 1,0 1-1,1 1 1,-1-1 0,0 0-1,0 0 1,0 0-1,0 1 1,0-1-1,0 0 1,-1 1-1,1-1 1,0 1 0,-1-1-1,1 1 1,-1 0 3,24 68 766,-9 43 64,-9-135-7326,-1 6-1361,-1-3-5392</inkml:trace>
  <inkml:trace contextRef="#ctx0" brushRef="#br0" timeOffset="1787.411">1231 0 14022,'32'62'10630,"-11"34"-8103,-9-31-1685,-2-29-1949,-11-37-5704,-9-10-3616,6 3 767</inkml:trace>
  <inkml:trace contextRef="#ctx0" brushRef="#br0" timeOffset="2037.365">1216 139 13830,'0'2'3618,"0"-2"192,2 0-1441,4-1-1105,1 0-415,2-1-145,0-1-144,0 1-207,0 0-209,-1 0-224,-1 1-225,1 0-255,1 1-304,1-1-625,-1 0-112,2 1-2352,0-1-2530,3 0-5667</inkml:trace>
  <inkml:trace contextRef="#ctx0" brushRef="#br0" timeOffset="2680.486">1556 85 11541,'-29'-3'10293,"-43"27"-5371,72-21-4886,0-1 0,0 1 0,1 0 0,-1-1-1,0 1 1,1-1 0,0 1 0,-1 0 0,1-1 0,0 1-1,0-1 1,1 0 0,-1 1 0,0-1 0,1 0-1,-1 0 1,1 0 0,0 0 0,0 0 0,0 0 0,0 0-1,0-1 1,0 1 0,0-1 0,0 0 0,1 1 0,-1-1-1,2 1-35,5 4 69,-6-6-39,-1 0 1,0 1 0,1-1-1,-1 1 1,0 0 0,0 0-1,0 0 1,0 0 0,0 0-1,0 0 1,0 0 0,0 1-1,0-1 1,0 1 0,-1 0-1,1-1 1,-1 1 0,1 0-1,-1 0 1,0 0 0,1 0-1,-1 0 1,0 0 0,0 0-1,-1 0 1,1 0 0,0 1 0,-1-1-1,1 0 1,-1 1 0,0-1-1,0 0 1,0 1 0,0-1-1,0 0 1,0 0 0,-1 1-1,1-1 1,-1 0 0,1 1-1,-1-1 1,0 0 0,0 0-1,0 0 1,0 0 0,-1 0-1,1 0-30,-3 2 40,0-1 1,0-1-1,0 1 0,-1 0 0,1-1 0,-1 0 0,1 0 0,-1-1 0,0 1 0,0-1 0,0 0 0,1 0 0,-1 0 0,0-1 1,0 0-1,-5 0-40,-5-9-5372,3-9-5451,8 9-2877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1:55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6 134 12150,'6'33'9868,"2"1"-5802,7 62-3546,-24-111-5861,6-3-2449,1-6-5667</inkml:trace>
  <inkml:trace contextRef="#ctx0" brushRef="#br0" timeOffset="198.647">0 1 8676,'1'3'2385,"-1"4"-32,1-2-176,2 0-1633,1 2-528,3 0-2225,1-2-2097,3-1-5314</inkml:trace>
  <inkml:trace contextRef="#ctx0" brushRef="#br0" timeOffset="607.934">116 144 10485,'9'39'6011,"17"48"-1975,-26-87-4028,0 0 1,1 0-1,-1 0 0,0 0 0,0-1 1,1 1-1,-1 0 0,0 0 0,0 0 1,1 0-1,-1 0 0,0 0 0,0 0 1,1 0-1,-1 0 0,0 0 1,1 0-1,-1 0 0,0 0 0,0 0 1,1 0-1,-1 0 0,0 0 0,0 0 1,1 0-1,-1 0 0,0 1 0,0-1 1,1 0-1,-1 0 0,0 0 0,0 0 1,0 1-1,1-1 0,-1 0 0,0 0 1,0 0-1,1 1-8,-5-29 518,2 22-490,1 0-1,0 0 0,0-1 0,0 1 1,1-1-1,0 1 0,0-1 1,0 1-1,1 0 0,0-1 0,0 1 1,1 0-1,0 0 0,0 0 0,0 0 1,1 0-1,0 0 0,0 0 0,0 1 1,1 0-1,0-1 0,0 2 0,3-4-27,-6 7-43,0 0 0,0 1 0,0-1 0,-1 1 0,1-1 0,0 1 1,0-1-1,0 1 0,0 0 0,0-1 0,0 1 0,0 0 0,0 0 0,0 0 0,0 0 0,0 0 0,0 0 0,0 0 0,1 0 0,-1 0 0,0 0 0,0 1 0,0-1 0,0 0 0,-1 1 0,1-1 0,0 1 0,0-1 0,0 1 0,0-1 0,0 1 0,0 0 0,-1-1 0,1 1 0,0 0 0,-1 0 0,1-1 0,0 1 0,-1 0 0,1 0 0,-1 0 0,1 0 0,-1 0 0,0 0 0,1 0 0,-1 0 43,18 57 213,-14-45-212,8 45 68,-8-98 270,-4 30-303,1 1-1,0-1 1,1 0-1,0 1 1,0-1-1,1 1 1,0 0-1,0 0 0,1 0 1,3-5-36,-5 13 67,0 0 0,0 0 0,-1 1 0,1-1 1,0 0-1,0 1 0,0-1 0,0 1 0,0-1 0,0 1 0,0 0 1,0 0-1,0 0 0,0 0 0,0 1 0,0-1 0,0 0 0,0 1 0,0-1 1,0 1-1,-1 0 0,1-1 0,0 1 0,0 0 0,0 0 0,-1 0 1,1 1-1,-1-1 0,1 0 0,-1 1 0,1-1 0,-1 1 0,0-1 0,0 1 1,1-1-1,-1 1 0,0 0 0,-1 0 0,1-1 0,0 1 0,0 0 1,-1 0-1,1 0 0,-1 0 0,0 0 0,0 0 0,1 0 0,-1 0 0,-1 2-67,28 143 289,-27-149-6175,2-17-3499,0 0 103</inkml:trace>
  <inkml:trace contextRef="#ctx0" brushRef="#br0" timeOffset="1201.782">483 138 12005,'14'49'8401,"-3"-1"-4334,10 98-1365,-26-185-11974,-4-24 4614,1-37 3717,8 96 1027,-1-5 313,1 1 0,0-1-1,0 0 1,1 0-1,0 1 1,1-1-1,0 1 1,0-1 0,1 1-1,0 0 1,0 0-1,1 0-398,-3 6 176,0 1-1,0 0 0,0 0 1,0 0-1,0 0 0,0 1 1,0-1-1,1 0 1,-1 0-1,0 1 0,0-1 1,1 1-1,-1-1 0,0 1 1,1-1-1,-1 1 0,1 0 1,-1 0-1,0 0 1,1 0-1,-1 0 0,1 0 1,-1 0-1,1 0 0,-1 0 1,0 1-1,1-1 1,-1 0-1,0 1 0,1 0 1,-1-1-1,0 1 0,0 0 1,1-1-1,-1 1 1,0 0-1,0 0 0,0 0 1,0 0-1,0 0 0,0 0 1,0 0-1,-1 1-175,38 50 2472,-36-49-2428,-1 1-1,1-1 1,-1 0 0,1 1 0,-1-1 0,0 1 0,0-1 0,-1 1-1,1 0 1,-1-1 0,0 1 0,0 0 0,0-1 0,0 1-1,0 0 1,-1-1 0,0 1 0,0-1 0,0 1 0,0-1 0,0 1-1,-1-1 1,0 0 0,1 1 0,-1-1 0,0 0 0,-1 0-1,1 0 1,0-1 0,-1 1 0,0-1 0,1 1 0,-1-1 0,0 0-1,0 0 1,0 0 0,-1 0 0,1-1 0,0 1 0,-1-1-1,1 0 1,-1 0 0,1 0 0,-1 0 0,0-1 0,-2 1-44,-14-18-2525,13-1-5928,6 13 3784,-3-5-8871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33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10469,'20'-3'9878,"13"-15"-6703,-28 16-2337,-2-1-755,0 1 0,0 0-1,0 0 1,0 1-1,0-1 1,0 1-1,0 0 1,1-1 0,-1 1-1,0 1 1,1-1-1,-1 0 1,1 1 0,-1 0-1,1 0 1,-1 0-1,1 0 1,-1 0-1,1 1 1,-1-1 0,0 1-1,1 0 1,-1 0-1,0 0 1,1 1-1,-1-1 1,0 1 0,0 0-1,0 0 1,0 0-1,-1 0 1,1 0-1,0 1 1,-1-1 0,0 1-1,0 0 1,1-1-1,-1 1 1,-1 0-1,1 1-82,39 130-48,-29-76-504,-51-97-659,32 35 1123,-82-46-598,87 49 720,0 0-1,0 0 0,0 0 1,0 1-1,0-1 1,-1 0-1,1 1 0,0 0 1,-1 0-1,1-1 1,0 2-1,0-1 1,-1 0-1,1 0 0,0 1 1,-1-1-1,1 1 1,0-1-1,0 1 0,0 0 1,0 0-1,0 0 1,0 0-1,0 1 0,0-1 1,0 0-1,0 1 1,0-1-1,1 1 1,-1 0-1,1-1 0,-1 1 1,1 0-1,0 0 1,0 0-1,0 0 0,0 0 1,0 0-1,0 1 1,0 0-34,0 0 66,-1 0 0,1 0 0,0 0 0,1 1 0,-1-1 1,0 0-1,1 1 0,0-1 0,0 0 0,0 1 0,0-1 1,0 0-1,1 1 0,-1-1 0,1 0 0,0 0 0,0 0 0,0 1 1,1-1-1,-1 0 0,1 0 0,-1-1 0,1 1 0,0 0 1,0 0-1,1-1 0,-1 0 0,0 1 0,1-1 0,-1 0 0,1 0 1,0 0-1,0 0 0,0-1 0,-1 1 0,2-1 0,-1 0 1,0 1-1,0-2 0,0 1 0,1 0 0,-1-1 0,0 1 0,2-1-66,0 0-217,0 0-1,0-1 0,0 1 0,0-1 0,0 0 0,0-1 0,0 1 0,-1-1 1,1 0-1,-1 0 0,1 0 0,-1-1 0,0 0 0,0 1 0,0-1 0,0-1 0,2-2 218,15-18-4557,-4-3-4091,-5 3-3752</inkml:trace>
  <inkml:trace contextRef="#ctx0" brushRef="#br0" timeOffset="281.224">317 154 9861,'25'52'9301,"-1"86"-4463,-23-133-4416,-2-23-200,0 0 0,2 1 0,0-1 0,1 0 0,0 1 0,2-1 0,0 1 0,1 0 0,2-4-222,-5 17 10,-1 1-1,1-1 1,0 1-1,0-1 1,0 1 0,1 0-1,-1 0 1,1 0-1,0 0 1,0 0-1,0 1 1,0-1 0,0 1-1,0 0 1,1 0-1,-1 0 1,1 0-1,0 1 1,-1-1 0,1 1-1,0 0 1,0 0-1,0 0 1,2 1-10,37 12-3880,-19 0-7210,-10-6-574</inkml:trace>
  <inkml:trace contextRef="#ctx0" brushRef="#br0" timeOffset="811.635">737 145 11509,'-33'-22'10983,"-3"32"-7042,-17 51-2375,39 21-748,14-79-809,0-1 1,0 0 0,0 1-1,1-1 1,-1 0-1,1 1 1,-1-1 0,1 0-1,0 0 1,0 1-1,0-1 1,0 0 0,0 0-1,1 0 1,-1 0-1,0 0 1,1-1-1,0 1 1,-1 0 0,1-1-1,0 1 1,0-1-1,0 1 1,0-1 0,0 0-1,0 0 1,0 0-1,0 0 1,1 0 0,-1-1-1,0 1 1,0-1-1,1 1-9,3-1-97,1 1 0,-1-1 0,0 0-1,1-1 1,-1 1 0,0-1 0,0 0 0,0-1-1,0 0 1,0 0 0,0 0 0,0-1-1,-1 1 1,1-1 0,-1-1 0,1 1-1,-1-1 1,0 0 0,-1 0 0,1 0 0,-1-1-1,0 0 1,0 1 0,0-2 0,-1 1-1,1 0 1,-1-1 0,-1 1 0,1-1-1,-1 0 1,0 0 0,0 0 0,-1 0 0,1 0-1,-1 0 1,0-5 97,-2-45 459,8 91 814,3 5-853,-2-1 0,-2 1 1,-1 1-1,-2-1 1,-2 9-421,-15 44 1215,13-90-1178,0 0-1,0 0 1,0 0 0,0 0 0,-1 0-1,1-1 1,-1 1 0,0 0 0,0-1-1,0 0 1,0 1 0,0-1 0,0 0-1,-1 0 1,1 0 0,-1 0-1,1-1 1,-1 1 0,0-1 0,0 1-1,1-1 1,-1 0 0,0 0 0,0 0-1,0 0 1,0-1 0,-1 0 0,0 1-37,0-1-39,1 0 1,-1 0 0,0 0 0,0-1 0,1 1-1,-1-1 1,0 0 0,1 0 0,-1-1 0,1 1-1,-1-1 1,1 1 0,-1-1 0,1 0-1,0 0 1,0-1 0,0 1 0,0-1 0,1 1-1,-2-2 39,-9-19-5335,8-6-7075,5 15-775</inkml:trace>
  <inkml:trace contextRef="#ctx0" brushRef="#br0" timeOffset="1314.329">937 130 10949,'0'-4'2169,"-3"-9"6072,2 22-4119,14 115-720,-12-121-3387,0 1-1,0 0 1,0 0-1,1 0 1,-1-1-1,1 1 1,0-1-1,0 1 1,0-1-1,1 0 1,-1 0-1,1 1 1,-1-2-1,1 1 1,0 0-1,0-1 1,1 1-1,-1-1 1,0 0-1,1 0 1,-1 0-1,1-1 1,0 1-1,-1-1 1,1 0 0,0 0-1,0 0 1,0 0-1,1-1-14,-1 0-16,0 0 0,0-1 1,0 1-1,0-1 0,0 0 0,0 0 0,-1 0 1,1-1-1,0 1 0,-1-1 0,1 0 0,-1 0 1,0 0-1,0 0 0,1-1 0,-1 1 0,-1-1 1,1 0-1,0 0 0,-1 0 0,1 0 0,-1 0 1,0-1-1,0 1 0,0-1 0,-1 1 0,1-1 1,-1 0-1,0 1 0,0-1 0,0-3 16,2-5-122,0 0 0,-1 0 0,-1 0 0,0 0 0,-1 0 0,0 0 0,-1-1 0,0 1 0,-1 0 0,0-1 122,-9-7-1224,9 16-4508,12 7-4560,1 0-38</inkml:trace>
  <inkml:trace contextRef="#ctx0" brushRef="#br0" timeOffset="1896.401">1222 112 13030,'18'48'11226,"-9"32"-9322,1 1-2076,-10-81 175,0 0-1,0-1 1,0 1 0,0 0 0,0 0 0,1-1-1,-1 1 1,0 0 0,0 0 0,0-1 0,0 1-1,0 0 1,1 0 0,-1 0 0,0-1 0,0 1-1,1 0 1,-1 0 0,0 0 0,0 0-1,0 0 1,1-1 0,-1 1 0,0 0 0,1 0-1,-1 0 1,0 0 0,0 0 0,1 0 0,-1 0-1,0 0 1,0 0 0,1 0 0,-1 0 0,0 0-1,1 0 1,-1 0 0,0 0 0,0 0 0,1 0-1,-1 1 1,0-1 0,0 0 0,1 0-1,-1 0 1,0 0 0,0 1 0,0-1 0,1 0-1,-1 0-2,7-28 69,-2-21-2,-4 36-180,0 1 0,0-1-1,1 0 1,1 1-1,0-1 1,1 1-1,0 0 1,1 0-1,0 0 1,4-5 113,-7 16-26,0 1 1,-1 0-1,1 0 0,0-1 1,-1 1-1,1 0 1,0 0-1,-1 1 0,1-1 1,-1 0-1,1 1 1,0-1-1,-1 1 0,1-1 1,-1 1-1,1 0 1,-1-1-1,1 1 0,-1 0 1,0 0-1,1 0 1,-1 0-1,0 0 0,0 0 1,0 1-1,0-1 1,0 0-1,0 1 0,0-1 1,0 1-1,0-1 1,-1 1-1,1-1 0,-1 1 1,1-1-1,-1 1 1,1-1-1,-1 1 0,0 0 1,0-1-1,0 1 1,0 0 25,35 135 66,-23-172 132,-12 16-178,0 12-55,-1 0 0,0 1 0,1-1 0,1 0-1,-1 0 1,1 1 0,0-1 0,0 0 0,1 1 0,0-1-1,0 1 1,1 0 0,0 0 0,0 0 0,0 0 0,1 0-1,-1 0 1,1 1 0,1 0 0,3-4 35,-5 9 71,0 1 1,0-1-1,0 1 0,0 0 1,-1 0-1,1 0 1,0 0-1,0 1 1,0-1-1,-1 1 0,1-1 1,-1 1-1,1 0 1,-1 0-1,0 0 0,0 0 1,0 0-1,0 1 1,0-1-1,0 1 0,-1-1 1,1 1-1,-1 0 1,0 0-1,0-1 0,0 1 1,0 0-1,0 0 1,0 0-1,-1 2-71,39 157 1577,-31-174-15533,-3-1 574</inkml:trace>
  <inkml:trace contextRef="#ctx0" brushRef="#br0" timeOffset="2177.581">1676 202 12166,'63'7'8582,"-57"-6"-8494,1-1 1,-1 0-1,1-1 1,0 1-1,-1-1 1,1-1-1,-1 1 1,1-1-1,-1 0 1,0 0-1,0-1 1,0 0-1,3-2-88,-7 3 59,-1-1-1,1 1 1,-1-1-1,0 0 1,0 1 0,0-1-1,0 0 1,0 0-1,0 0 1,-1 0-1,1 0 1,-1 0 0,0 0-1,0 0 1,0 0-1,-1 0 1,1 0 0,-1 0-1,1 0 1,-1 0-1,0 0 1,0 1-1,0-1 1,-1 0 0,1 0-1,0 1 1,-1-1-1,0 1 1,0 0 0,0-1-1,0 1 1,0 0-1,0 0 1,0 0-1,-1 0 1,1 1 0,-1-1-1,1 0 1,-1 1-1,0 0 1,0 0-1,1 0 1,-1 0 0,0 0-1,0 0 1,0 1-1,0 0 1,-1-1-59,-2 3 173,1 1 0,-1-1 0,1 1 0,0 0 0,0 0-1,0 1 1,0-1 0,1 1 0,-1 0 0,1 0 0,0 1 0,0-1 0,1 1 0,-1 0 0,1 0 0,0 0 0,0 1 0,1-1-1,-1 1 1,1-1 0,1 1 0,-1 0 0,1-1 0,0 1 0,0 0 0,1 0 0,-1 4-173,13 76 1435,-12-84-1463,1 0 0,0 0-1,0 1 1,0-1 0,1 0-1,-1 0 1,0-1-1,1 1 1,-1 0 0,1 0-1,0-1 1,-1 1 0,1-1-1,0 1 1,0-1 0,0 0-1,0 0 1,0 0-1,0 0 1,1 0 0,-1 0-1,0 0 1,0-1 0,1 1-1,-1-1 1,0 0 0,1 0-1,-1 0 1,0 0-1,1 0 1,-1 0 0,1 0-1,-1-1 1,0 1 0,2-2 28,46-22-7037,-21 2-3969,-11 6-757</inkml:trace>
  <inkml:trace contextRef="#ctx0" brushRef="#br0" timeOffset="2469.429">1929 270 11157,'7'21'8266,"3"5"-2189,-5-47-4565,-6-6-1431,0 10-19,1 1 0,0-1 0,1 0-1,1 1 1,0 0 0,1-1 0,1 1 0,0 0 0,1 0-1,8-14-61,-13 29-21,1 0 1,0 0-1,-1 0 0,1 0 0,0 0 0,-1 0 0,1 0 0,0 0 0,0 0 0,0 1 1,0-1-1,0 0 0,0 1 0,0-1 0,0 1 0,0-1 0,0 1 0,0-1 1,0 1-1,1 0 0,-1-1 0,0 1 0,0 0 0,0 0 0,1 0 0,-1 0 0,0 0 1,0 0-1,0 0 0,0 1 0,1-1 0,-1 0 0,0 1 0,0-1 0,0 0 0,0 1 1,0 0-1,0-1 0,0 1 0,0-1 0,0 1 0,0 0 0,0 0 0,0 0 0,0 0 1,-1 0-1,1-1 0,0 1 0,-1 0 0,1 1 0,-1-1 21,38 53 220,-31-35 26,-1 0 0,0-1 0,-2 2 0,0-1 0,-1 0 0,-1 1 1,-1-1-1,-1 2-246,4 36 269,-2-110-10603,-2 39 4805,2-13-7696</inkml:trace>
  <inkml:trace contextRef="#ctx0" brushRef="#br0" timeOffset="2756.77">2260 1 14919,'17'37'10013,"-2"28"-7682,-9-34-1373,29 147-1297,-37-172-1479,-4-9-12160,4-3 1908</inkml:trace>
  <inkml:trace contextRef="#ctx0" brushRef="#br0" timeOffset="3069.89">2229 160 15559,'-1'-1'3986,"3"2"128,0-2-1921,1 0-929,2 0-335,3 0-209,-1 0-272,2 1-176,2-1-207,-1 1-258,1 0-239,1 2-368,-2 0-385,1 1-543,0 2-417,0-1-2033,2-4-2545,2 0-5427</inkml:trace>
  <inkml:trace contextRef="#ctx0" brushRef="#br0" timeOffset="3288.555">2574 94 11381,'-20'-9'11537,"-51"36"-7883,69-26-3630,0 0 0,0 1 0,1-1 1,-1 1-1,1-1 0,-1 1 0,1 0 0,0-1 0,0 1 0,-1 0 0,1 0 0,0 0 0,1 0 0,-1 0 0,0 0 1,1 0-1,-1 0 0,1 0 0,-1 1 0,1-1 0,0 0 0,0 0 0,0 0 0,0 0 0,0 1 0,1-1 0,-1 0 1,1 0-1,-1 0 0,1 0 0,0 0 0,0 0 0,0 0 0,0 0 0,0 0 0,1 0-24,59 50 675,-50-46-663,1 1-1,-1 0 1,-1 0-1,1 1 1,-2 1 0,1-1-1,-1 1 1,0 1-1,2 4-11,-10-12 50,0 0-1,0 0 1,0 0-1,-1 0 1,1 0-1,-1 0 1,1 0 0,-1 1-1,0-1 1,0 0-1,0 0 1,0 0-1,0 1 1,0-1-1,-1 0 1,1 0-1,-1 0 1,0 0-1,1 0 1,-1 0-1,0 0 1,0 0-1,0 0 1,-1 0 0,1 0-1,0 0 1,-1-1-1,1 1 1,-1 0-1,1-1 1,-1 0-1,0 1 1,0-1-1,1 0 1,-1 0-1,0 0 1,0 0-1,0 0 1,-1 0 0,1-1-1,0 1 1,0-1-1,0 1 1,0-1-1,-1 0 1,1 0-1,0 0 1,0 0-1,0 0 1,-1 0-1,1-1 1,0 1-1,0-1-49,-54-10 362,35-1-2674,11-1-3290,7-3-4816,3 7-2439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3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11941,'-3'84'11400,"24"44"-9045,-12-83-1716,11 90-591,-31-120-3375,4-17-1557,-1-1-3382,1-1-1624</inkml:trace>
  <inkml:trace contextRef="#ctx0" brushRef="#br0" timeOffset="249.977">1 264 12438,'8'1'10100,"16"-4"-7702,-18 3-1018,83 6 2069,-10 1-4529,-43-16-2595,-16-5-6904,-8 3-3836</inkml:trace>
  <inkml:trace contextRef="#ctx0" brushRef="#br0" timeOffset="657.842">315 172 10085,'1'25'8423,"2"1"-4093,15 52-1611,-16-67-1984,-1-9-767,0 1 1,-1-1-1,1 1 1,0-1-1,0 1 1,0-1-1,1 0 1,-1 1-1,0-1 1,1 0-1,0 0 0,-1 0 1,1 0-1,0 0 1,0 0-1,0-1 1,0 1-1,0-1 1,1 1-1,-1-1 1,0 0-1,1 0 0,-1 0 1,1 0-1,-1 0 1,1-1-1,-1 1 1,1-1-1,-1 0 1,1 1-1,0-1 1,-1 0-1,1-1 0,0 1 1,-1 0-1,1-1 1,-1 1-1,1-1 1,-1 0-1,1 0 1,-1 0-1,0 0 1,1 0-1,-1-1 0,0 1 1,0-1-1,0 1 1,0-1-1,0 0 1,0 0-1,0 0 1,-1 0-1,1 0 1,-1 0-1,1 0 0,-1-1 1,1 0 31,2-4-254,0 0 0,0 0 0,-1 0 0,0-1 0,0 1 0,-1-1 0,0 0 0,0 0 0,-1 0 0,0 0 0,0 0 0,-1-3 254,13-59-140,-13 70 192,1 1 0,-1-1 0,0 0-1,0 1 1,0-1 0,0 0 0,1 0 0,-1 0 0,0 1 0,0-1 0,0 0 0,1 0 0,-1 0 0,0 1 0,0-1 0,1 0 0,-1 0 0,0 0-1,1 0 1,-1 0 0,0 0 0,0 0 0,1 0 0,-1 0 0,0 0 0,1 0 0,-1 0 0,0 0 0,1 0 0,-1 0 0,0 0 0,0 0 0,1 0-1,-1 0 1,0 0 0,1 0 0,-1 0 0,0 0 0,0-1 0,1 1 0,-1 0 0,0 0 0,0 0 0,1-1 0,-1 1 0,0 0 0,0 0-1,0 0 1,1-1 0,-1 1 0,0 0 0,0 0 0,0-1 0,0 1 0,0 0 0,0-1 0,0 1-52,8 34 1760,-6-27-1478,20 296 2271,-16-287-4603,-1-15-3233,3-6-3442,0-7-4062</inkml:trace>
  <inkml:trace contextRef="#ctx0" brushRef="#br0" timeOffset="861.004">641 209 12118,'16'49'8738,"-4"2"-4461,12 105-1587,-8-32-3269,-29-138-7920,9-3 1341,-1-6-4413</inkml:trace>
  <inkml:trace contextRef="#ctx0" brushRef="#br0" timeOffset="1188.974">665 202 9700,'18'-14'7715,"7"4"-3364,-22 10-4139,0-1 0,1 0 0,-1 1 0,0-1 0,0 1 0,1 0 0,-1 0 0,0 0 0,1 0 0,-1 1 0,0 0 0,1-1-1,-1 1 1,0 0 0,0 1 0,0-1 0,0 0 0,0 1 0,0 0 0,0 0 0,2 1-212,1 5 118,1-1-1,-1 1 0,-1 0 1,0 1-1,0 0 0,0-1 1,-1 1-1,0 1 0,-1-1 1,0 1-1,1 8-117,-3-14 39,0-1 1,-1 1-1,1-1 1,-1 1-1,0-1 1,0 1-1,0-1 1,-1 1-1,1-1 1,-1 1-1,0-1 1,0 1-1,0-1 1,0 0-1,-1 1 1,1-1-1,-1 0 1,0 0-1,0 0 1,0 0-1,0-1 1,-1 1-1,1 0 1,-1-1-1,0 0 1,1 1-1,-1-1 1,0 0-1,0 0 1,0-1-1,0 1 1,-1-1-1,1 0 1,-2 1-40,-61-6-938,51-10-3937,12-7-6291,5 6-690</inkml:trace>
  <inkml:trace contextRef="#ctx0" brushRef="#br0" timeOffset="1471.393">957 325 10885,'50'-5'7901,"-1"-11"-5030,-47 15-2849,1-1 0,0 1 0,-1-1-1,1 0 1,-1 0 0,0 0 0,0 0-1,1 0 1,-1 0 0,-1 0 0,1-1 0,0 1-1,-1-1 1,1 0 0,-1 1 0,0-1-1,1 0 1,-1 0 0,-1 1 0,1-1 0,0 0-1,-1 0 1,0 0 0,1 0 0,-1 0 0,0 0-1,0 0 1,-1 0 0,1 0 0,-1 0-1,0 0 1,0-1-22,0 1 79,0 0 0,0 0 0,-1 1 1,1-1-1,-1 1 0,1-1 0,-1 1 0,0 0 0,0 0 0,0 0 0,0 0 0,-1 0 0,1 0 0,-1 0 0,1 1 0,-1-1 1,1 1-1,-1 0 0,0-1 0,0 1 0,1 1 0,-1-1 0,0 0 0,0 1 0,0-1 0,0 1 0,0 0 0,0 0 0,0 0 1,0 0-1,0 1 0,0-1 0,1 1 0,-1 0 0,0 0 0,0 0 0,0 0 0,1 0 0,-1 1 0,1-1 0,-1 1 0,1-1 0,-1 1 1,1 0-1,0 0 0,0 0 0,0 0 0,0 1 0,0-1 0,0 1-79,-1 2 93,0 1 1,0 0-1,0 0 0,1 0 1,0 1-1,0-1 0,1 0 1,-1 1-1,1-1 0,1 1 0,-1 0 1,1-1-1,0 1 0,1-1 1,0 1-1,0 0 0,0-1 1,1 0-1,0 1 0,0-1 1,0 0-1,1 0 0,0 0 0,0 0 1,1-1-1,-1 1 0,1-1 1,1 0-1,-1 0 0,1 0 1,-1-1-1,1 1 0,1-1 1,-1 0-1,0-1 0,1 1 0,0-1 1,0 0-1,3 1-93,87 0-2083,-75-8-2456,-2-2-3712,-1-1-6807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28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1 330 9476,'29'9'8175,"4"-6"-4270,66-18-2539,-84 11-629,-7 2-705,-1 0 0,0-1 0,0 0 0,0 0 0,0 0-1,0-1 1,-1 0 0,0-1 0,1 1 0,-2-1 0,1 0 0,4-6-32,-8 9 4,0 0-1,0 0 1,-1 0-1,1 0 1,-1 0 0,0 0-1,0-1 1,0 1-1,0 0 1,0-1-1,0 1 1,-1-1 0,1 1-1,-1-1 1,1 1-1,-1-1 1,0 1 0,0-1-1,0 0 1,0 1-1,-1-1 1,1 1-1,-1-1 1,0 1 0,1-1-1,-1 1 1,0 0-1,0-1 1,-1 1 0,1 0-1,0 0 1,-1 0-1,1 0 1,-1 0-1,0 0 1,0 0 0,0 0-1,0 1 1,-2-2-4,1 1 55,0-1 1,-1 1-1,1 0 1,-1 0 0,0 0-1,0 1 1,0 0-1,1-1 1,-1 1-1,0 0 1,-1 1 0,1-1-1,0 1 1,0 0-1,0 0 1,0 0-1,0 1 1,0-1 0,0 1-1,0 0 1,0 0-1,0 0 1,0 1-1,0-1 1,0 1 0,1 0-1,-1 0 1,1 0-1,-1 1 1,1-1-1,0 1 1,0 0 0,0 0-1,0 0 1,1 0-1,-1 0 1,1 1-1,0-1 1,0 1 0,0-1-1,0 2-55,-3 1 77,1 1 0,0 0 0,1 0 0,-1 0 0,1 0 0,0 1 1,1-1-1,0 1 0,0 0 0,1-1 0,0 1 0,0 0 0,1 0 0,0 0 0,0 0 0,1 0 0,0 0 0,0 0 0,1-1 0,0 1 0,0 0 0,1-1 0,0 0 1,0 1-1,1-1 0,3 5-77,-4-9-16,0 1 1,-1-1-1,2 0 1,-1 0 0,0 0-1,0 0 1,1-1-1,0 1 1,-1-1 0,1 0-1,0 0 1,0 0-1,0-1 1,1 1-1,-1-1 1,0 0 0,0 0-1,1-1 1,-1 1-1,0-1 1,1 0 0,-1 0-1,1-1 1,-1 1-1,0-1 1,1 0 0,-1 0-1,0 0 1,0-1-1,0 1 1,0-1-1,0 0 1,0 0 0,0 0-1,-1-1 1,3-1 15,26-18-3211,-11 6-1796,-4 3-2294,2 0-5073</inkml:trace>
  <inkml:trace contextRef="#ctx0" brushRef="#br0" timeOffset="296.807">573 203 10373,'-23'47'12588,"0"0"-8599,-22 47-2201,17-32-2372,19-66-5139,8-7-3841,1 1-3287</inkml:trace>
  <inkml:trace contextRef="#ctx0" brushRef="#br0" timeOffset="607.359">418 239 12710,'10'2'7875,"0"6"-3380,13 25-1240,-18-26-2374,80 144-622,-72-142-5034,-2-9-6764,-4-3-1606</inkml:trace>
  <inkml:trace contextRef="#ctx0" brushRef="#br0" timeOffset="872.893">666 241 12150,'17'47'10627,"-2"1"-5957,14 100-3250,-19-86-2482,-20-69-14116,5-5 2567</inkml:trace>
  <inkml:trace contextRef="#ctx0" brushRef="#br0" timeOffset="1154.065">717 196 11285,'42'-22'8223,"-1"26"-4354,-36-1-3759,0 0 0,0 0-1,0 1 1,-1-1 0,1 1 0,-1 0 0,0 0 0,0 1-1,0-1 1,0 1 0,-1 0 0,0 0 0,0 0 0,0 0 0,-1 0-1,0 1 1,0-1 0,0 1 0,0 0 0,-1 0 0,0 4-110,0-5 90,0-1-1,-1 1 1,1-1 0,-1 1 0,0 0 0,-1-1-1,1 1 1,-1-1 0,0 1 0,0-1 0,0 1-1,-1-1 1,1 0 0,-1 1 0,0-1-1,-1 0 1,1 0 0,-1 0 0,1-1 0,-1 1-1,0-1 1,0 1 0,-1-1 0,1 0 0,-1 0-1,0-1 1,1 1 0,-1-1 0,0 0 0,-1 1-1,1-2 1,0 1 0,0-1 0,-1 1 0,1-1-1,-1 0 1,1-1 0,-2 1-90,-2 0-641,-41 5-328,33-7-3538,2-2-4850,11 0-4249</inkml:trace>
  <inkml:trace contextRef="#ctx0" brushRef="#br0" timeOffset="1450.869">974 1 11349,'-1'10'8410,"5"14"-7125,-4-22-722,28 168 3834,-16 3-4392,-12-176-3380,-1-3-7499,2 2-870</inkml:trace>
  <inkml:trace contextRef="#ctx0" brushRef="#br0" timeOffset="1792.38">1139 238 12022,'4'13'3345,"-1"2"177,1-1-1537,0 2-401,-2 3-271,1-4-353,-1 0-351,1-2-161,0-2-144,-1-3-288,-1-1-256,2-3-432,-2-4-721,1-1 1985,-1-4-4370,0-3-2993,2-4-7059</inkml:trace>
  <inkml:trace contextRef="#ctx0" brushRef="#br0" timeOffset="1793.38">1151 108 10597,'4'2'2433,"-2"3"80,6 0-1841,0 2-63,2-1-2818,2 1-2241,2-1-5699</inkml:trace>
  <inkml:trace contextRef="#ctx0" brushRef="#br0" timeOffset="2104.842">1403 174 10565,'-20'-13'9784,"-4"15"-5305,-39 43-1996,59-40-2397,0 0-1,1 1 1,-1 0 0,1-1-1,0 1 1,1 0-1,-1 0 1,1 1 0,0-1-1,1 0 1,0 1-1,0-1 1,0 1 0,1 0-1,0-1 1,0 1-1,0-1 1,1 1-1,0-1 1,1 1 0,-1-1-1,1 1 1,0-1-1,1 0-85,3-2-20,0-1-1,0 0 0,0 0 0,0 0 0,1-1 1,-1 0-1,1 0 0,0 0 0,0-1 0,-1 0 1,1-1-1,0 1 0,0-1 0,0-1 0,0 1 0,0-1 1,-1 0-1,1-1 0,0 0 0,1 0 21,29-21-4699,-10-14-8605,-17 17 2374</inkml:trace>
  <inkml:trace contextRef="#ctx0" brushRef="#br0" timeOffset="2401.615">1551 202 12662,'12'24'7651,"-4"2"-3316,3 59-1884,-9-62-2127,1-32-17710,-2-6 7365</inkml:trace>
  <inkml:trace contextRef="#ctx0" brushRef="#br0" timeOffset="2402.615">1569 93 11061,'3'0'2833,"0"0"113,2 5-1282,0 0-1247,-2 0-2818,2-1-2610,2 0-6482</inkml:trace>
  <inkml:trace contextRef="#ctx0" brushRef="#br0" timeOffset="2590.279">1722 37 12054,'22'66'11183,"-4"2"-6670,10 140-6150,-30-202-1109,-3-8-8309,2-2-1241</inkml:trace>
  <inkml:trace contextRef="#ctx0" brushRef="#br0" timeOffset="2805.746">1691 234 14615,'1'2'3937,"3"-2"129,3 1-1745,2 1-784,2-2-384,1-2-385,4 3-320,1-1-96,3 0-160,-2 2-304,0 0-496,0 0 1136,3-1-4722,0-1-3569,-3-3-9461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2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9492,'1'58'11236,"2"1"-5538,-1-27-5536,2 0 0,1 0 1,2-1-1,0 0 0,3 0 1,0-1-1,12 23-162,-5-27 7,0-2 0,2 0 0,0-1 0,2-1 0,0-1 0,2-1 0,0-1 0,17 11-7,-28-21 0,1 0 107,0-1 1,0-1-1,1 0 1,0-1-1,0-1 0,1 0 1,0 0-1,0-2 1,0 0-1,9 1-107,81 22 577,-89-15-531,-41-30-12790,22 17 9592,-11-13-10251</inkml:trace>
  <inkml:trace contextRef="#ctx0" brushRef="#br0" timeOffset="563.169">79 32 9236,'-19'25'9826,"-5"12"-5829,-11 72-3395,35-108-1543,5-15-9011,-3 9 6204,2-7-5256</inkml:trace>
  <inkml:trace contextRef="#ctx0" brushRef="#br0" timeOffset="797.49">63 20 10469,'21'-8'8970,"1"13"-4050,41 43-2576,-44-31-1501,53 45-1723,-66-60-1579,-6-2-1775,0-1-3750,-3-1-3989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46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5 7876,'6'-5'9871,"-10"16"-5968,-10 17-1497,-73 136 1815,78-146-4176,2 1 0,0 0 0,1 1 0,2 0 0,-1 0 0,2 0-1,1 0 1,1 0 0,0 0 0,1 1 0,1-1 0,4 17-45,0-24 2,0 0 1,0-1 0,1 0-1,1 0 1,0 0-1,1-1 1,0 0 0,0-1-1,1 0 1,1 0-1,0 0 1,3 1-3,63 78 1335,-81-96-2307,0-5-3653,4 4-4297,1 0-6725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46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10837,'1'2'8041,"2"11"-6411,30 153 2177,-36-177-3868,1-1 1,1 1-1,0-1 0,0 0 0,1 0 1,0 0-1,1 1 0,1-1 0,0 0 1,0 1-1,1 0 0,1-1 0,2-6 61,-6 19-17,0 0 0,0 0 0,0 0 0,0 0 0,0-1 0,0 1 0,1 0 0,-1 0 0,0 0 0,0 0 0,1 0-1,-1 0 1,0-1 0,1 1 0,-1 0 0,1 0 0,-1-1 0,1 1 0,-1 0 0,1 0 0,0-1 0,-1 1 0,1-1-1,0 1 1,-1-1 0,1 1 0,0-1 0,0 1 0,0-1 0,0 1 0,-1-1 0,1 0 0,0 0 0,0 1 0,0-1-1,0 0 1,0 0 0,0 0 0,0 0 0,-1 0 0,1 0 0,0 0 0,0 0 0,0-1 0,0 1 0,0 0 0,0-1-1,0 1 1,-1 0 0,1-1 0,0 1 0,0-1 0,-1 1 0,1-1 0,0 1 0,0-1 0,-1 0 0,1 1 0,-1-1-1,1 0 1,-1 1 0,1-1 0,-1 0 0,1 0 0,-1 0 0,1 1 0,-1-2 17,39 141 405,-39-139-403,0 0-1,0-1 1,0 1-1,0 0 1,1 0-1,-1 0 0,0-1 1,0 1-1,0 0 1,1 0-1,-1 0 1,0-1-1,0 1 0,1 0 1,-1 0-1,0 0 1,0 0-1,1 0 0,-1 0 1,0 0-1,0 0 1,1 0-1,-1 0 1,0 0-1,1 0 0,-1 0 1,0 0-1,0 0 1,1 0-1,-1 0 1,0 0-1,1 0 0,-1 0 1,0 0-1,0 0 1,1 0-1,-1 1 1,0-1-1,0 0 0,1 0 1,-1 0-1,0 0 1,0 1-1,0-1 1,1 0-1,-1 0 0,0 0 1,0 1-2,1-34 11,-1 29-16,-1-12-4,0 9 3,1 0 0,-1 0 0,1 0-1,0 0 1,1 0 0,-1 1 0,1-1 0,1 0 0,-1 0 0,1 0 0,1 1 0,-1-1 0,1 1 0,0 0 0,0 0 0,1 0 0,2-4 6,-4 10 15,-1-1 0,0 0-1,0 0 1,0 1 0,1-1 0,-1 0 0,0 1-1,1-1 1,-1 1 0,0 0 0,1-1 0,-1 1-1,1 0 1,-1 0 0,1 0 0,-1 0 0,0 0-1,1 0 1,-1 1 0,1-1 0,-1 0 0,0 1-1,1-1 1,-1 1 0,0-1 0,1 1 0,-1 0-1,0-1 1,0 1 0,1 0 0,-1 0 0,0 0-1,0 0 1,0 0 0,0 0 0,0 0 0,-1 0-1,1 0 1,0 1 0,0-1 0,-1 1-15,26 55 2304,-13 71-1843,-15-124-2918,1-4-1466,1-1-4333,0-3-3213</inkml:trace>
  <inkml:trace contextRef="#ctx0" brushRef="#br0" timeOffset="468.638">343 83 12518,'45'-18'12127,"-4"44"-9467,13 62-3331,-28-8-346,-41-103-1689,-21-13 3362,34 35-658,0-1 85,0 0-1,0 0 1,0 1-1,0-1 0,-1 1 1,1 0-1,0-1 0,-1 1 1,1 0-1,-1 1 0,1-1 1,-1 0-1,0 1 0,1-1 1,-1 1-1,0 0 0,1 0 1,-1 0-1,0 0 1,1 0-1,-1 1 0,0-1 1,1 1-1,-1 0 0,1 0 1,-1 0-1,1 0 0,-1 0 1,1 0-1,0 0 0,-1 1 1,1 0-1,0-1 0,0 1 1,0 0-1,0 0 1,1 0-1,-1 0 0,0 0 1,1 0-1,0 1 0,-1-1 1,1 0-1,0 1 0,0-1 1,0 1-1,0 0 0,1-1 1,-1 1-1,1-1 0,0 1 1,-1 0-1,1 1-82,0-2 25,-1-1 1,1 1-1,0 0 0,0-1 0,-1 1 1,1 0-1,0-1 0,0 1 1,1 0-1,-1-1 0,0 1 0,0 0 1,1-1-1,-1 1 0,1 0 1,-1-1-1,1 1 0,0-1 0,0 1 1,0-1-1,0 0 0,0 1 0,0-1 1,0 0-1,0 1 0,0-1 1,1 0-1,-1 0 0,0 0 0,1 0 1,-1 0-1,1-1 0,-1 1 0,1 0 1,-1-1-1,1 1 0,0-1 1,-1 1-1,1-1 0,0 0 0,-1 0 1,1 1-1,0-1 0,0-1 0,-1 1 1,1 0-1,0 0 0,-1-1 1,1 1-1,-1 0 0,1-1 0,0 0 1,-1 1-1,1-1 0,-1 0 0,1 0 1,-1 0-26,23-19-4395,-10-8-7666,-7 7-838</inkml:trace>
  <inkml:trace contextRef="#ctx0" brushRef="#br0" timeOffset="777.81">585 1 11349,'12'62'11845,"-11"2"-8659,11 59-2668,-12-122-518,0-1 0,0 1 1,0 0-1,0-1 0,0 1 1,0-1-1,0 1 0,1 0 1,-1-1-1,0 1 0,0-1 0,0 1 1,1-1-1,-1 1 0,0 0 1,1-1-1,-1 1 0,0-1 1,1 0-1,-1 1 0,1-1 1,-1 1-1,1-1 0,-1 0 1,1 1-1,-1-1 0,1 0 1,-1 1-1,1-1 0,-1 0 1,1 0-1,0 0 0,-1 1 1,1-1-1,-1 0 0,1 0 0,0 0 1,-1 0-1,1 0 0,-1 0 1,1 0-1,0 0 0,-1-1 1,1 1-1,-1 0 0,1 0 1,0 0-1,-1-1 0,1 1 1,-1 0-1,1 0 0,-1-1 1,1 1-1,-1-1 0,1 1 1,-1 0-1,0-1 0,1 1 1,-1-1-1,1 1 0,-1-1 0,0 1 1,1-1-1,-1 1 0,0-1 0,22-38 6,-20 36 8,18-45 91,1-3-696,-3 19-2701,-17 28 3089,0 1-2433,1 1-5543,-2 2-3947</inkml:trace>
  <inkml:trace contextRef="#ctx0" brushRef="#br0" timeOffset="996.611">681 171 14215,'10'26'9019,"5"-1"-4328,48 36-1460,-57-60-4355,-1-10-10414,-4 6 6832,2-5-9066</inkml:trace>
  <inkml:trace contextRef="#ctx0" brushRef="#br0" timeOffset="1325.55">854 177 13526,'43'4'8792,"8"-8"-6651,-49 4-2150,0 0-1,0 0 0,-1 0 0,1-1 1,0 1-1,0-1 0,0 1 1,0-1-1,0 0 0,0 0 0,-1 0 1,1 0-1,0 0 0,-1 0 1,1 0-1,-1 0 0,1-1 1,-1 1-1,1 0 0,-1-1 0,0 1 1,0-1-1,0 0 0,0 1 1,0-1-1,0 0 0,0 0 1,-1 0-1,1 0 0,-1 1 0,1-1 1,-1 0-1,0 0 0,1 0 1,-1 0-1,0 0 0,0 0 1,-1 0-1,1 0 0,0 0 0,-1 0 1,1 0-1,-1 0 0,0 0 10,1-1 27,0 1-1,-1 0 1,0 0-1,1 0 1,-1 0-1,0 0 0,0 0 1,0 0-1,0 1 1,0-1-1,-1 0 1,1 0-1,0 1 0,-1-1 1,1 1-1,-1-1 1,0 1-1,0 0 1,1-1-1,-1 1 1,0 0-1,0 0 0,0 1 1,0-1-1,0 0 1,0 0-1,0 1 1,0 0-1,-1-1 0,1 1 1,0 0-1,0 0 1,0 0-1,0 0 1,0 0-1,-1 1 0,1-1 1,0 1-1,0-1 1,0 1-1,0 0 1,0 0-1,0 0 1,0 0-27,-2 4 207,-1 1 1,1-1 0,1 1-1,-1 0 1,1 0 0,0 0-1,0 1 1,1-1 0,0 1 0,0-1-1,1 1 1,-1 0 0,1 0-1,1-1 1,-1 1 0,1 0-1,1 0 1,-1 0 0,1 0 0,0 0-1,1-1 1,0 1 0,0 0-1,0-1 1,1 0 0,-1 1-1,2 0-207,-1-5-77,-1 0-1,0-1 0,1 1 0,0-1 1,-1 1-1,1-1 0,0 0 0,0 0 1,0 0-1,0 0 0,0-1 0,0 1 1,0-1-1,0 0 0,0 0 0,0 0 1,0 0-1,0 0 0,0-1 0,0 1 0,0-1 1,-1 0-1,1 0 0,3-1 78,19-8-5634,-3-2-5290,-7 2-1439</inkml:trace>
  <inkml:trace contextRef="#ctx0" brushRef="#br0" timeOffset="1848.981">1181 75 12486,'-39'-4'11315,"38"4"-11223,0 0 0,0 0 0,0 0 0,-1 0 0,1 1 0,0-1 0,0 0 0,0 1 0,0-1 0,0 1 0,0-1 0,0 1 0,0-1 1,0 1-1,0 0 0,0-1 0,1 1 0,-1 0 0,0 0 0,0 0 0,1 0 0,-1 0 0,1 0 0,-1 0 0,0 0 0,1 0 0,0 0 0,-1 0 0,1 0 0,0 0 0,-1 0 0,1 0 0,0 0 0,0 0 0,0 0 0,0 0 0,0 1 0,0-1 0,0 0 0,0 0 0,1 0 0,-1 0 0,0 0 0,1 0 0,-1 0 0,1 0 0,-1 0 0,1 1-92,60 68 790,-59-68-736,0 0-1,0 0 1,0 0-1,-1 0 1,1 0 0,-1 1-1,1-1 1,-1 1-1,0-1 1,0 1 0,0-1-1,0 1 1,0 0 0,-1-1-1,1 1 1,-1 0-1,1 0 1,-1-1 0,0 1-1,0 0 1,-1 0-1,1-1 1,0 1 0,-1 0-1,0-1 1,1 1-1,-1 0 1,0-1 0,-1 1-1,1-1 1,0 1 0,-1-1-1,1 0 1,-1 1-1,0-1 1,1 0 0,-1 0-1,0 0 1,-1-1-1,1 1 1,0 0 0,-2 0-54,-36-1-649,27-5-4083,3-3-6495,5-3-3409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49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11877,'22'-42'10454,"12"15"-5709,-29 25-4688,-1 0-1,1 0 0,0 1 0,-1 0 0,1 0 0,0 0 0,0 0 0,0 1 1,0 0-1,-1 0 0,1 0 0,0 1 0,0-1 0,0 1 0,0 0 0,-1 1 1,1-1-1,-1 1 0,1 0 0,-1 0 0,1 1 0,-1-1 0,0 1 0,0 0 0,0 0 1,-1 0-1,1 1-56,-2-3 4,0 1 0,-1 0 0,1 0 0,-1 0 0,0 0 0,1 0 0,-1 1 0,0-1 0,0 0 0,-1 0 0,1 1 0,0-1 0,-1 1 0,1-1 0,-1 1 0,0-1 0,0 1 0,0-1 0,0 1 0,0-1 0,0 0 0,-1 1 1,1-1-1,-1 1 0,0-1 0,0 0 0,0 1 0,0-1 0,0 0 0,0 0 0,-1 0 0,1 0 0,-1 0 0,1 0 0,-1 0 0,-1 1-4,-69 61 60,72-64-60,-29 18-18,35-20 19,0 1 0,1 0 0,-1 0 0,0 0 0,0 1 0,1 0 0,-1 0 0,0 1 0,0 0 0,0 0 0,1 0 0,-1 1 0,0-1 0,-1 2 0,1-1 0,0 1 0,0-1 0,-1 2 0,0-1 0,0 0 0,0 1 0,4 3-1,-6-4 52,0-1-1,0 1 1,0 0-1,0 0 1,0 0-1,-1 0 1,0 1-1,1-1 1,-1 0-1,0 1 1,0 0-1,-1-1 1,1 1-1,-1 0 1,0 0-1,0 0 1,0 0-1,-1 0 1,1 0-1,-1 0 1,0 0-1,0 0 1,0 0 0,-1 1-1,1-1 1,-1 0-1,0 0 1,0-1-1,-1 1 1,1 0-1,-1 0 1,0-1-1,0 1 1,-1 2-52,-2-2 86,0 1 0,0-1 0,-1 0 0,1 0 0,-1-1 0,0 0 0,0 0 0,0 0 0,-1-1 0,1 0 0,0 0 0,-1 0 0,0-1 0,1 0 0,-1 0 0,0-1 0,1 0 0,-1 0 0,0-1 0,1 1 0,-7-3-86,-8-3-394,14-3-2887,5-2-2469,3-3-3596,2-2-4226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52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7459,'7'-19'13248,"1"25"-6960,7 36-4193,-13-35-1878,42 117 418,-43-123-634,-1 0 0,1 0 0,0 0 0,0 0-1,0 0 1,0 0 0,1 0 0,-1-1 0,0 1 0,0 0 0,0-1 0,1 1 0,-1 0 0,0-1 0,1 0 0,-1 1 0,0-1 0,1 0 0,-1 0 0,0 0 0,1 0 0,-1 0 0,0 0-1,1 0 1,-1 0 0,1 0 0,-1-1 0,0 1 0,1-1 0,-1 1 0,0-1 0,0 1 0,1-1 0,-1 0 0,0 1 0,0-1 0,0 0 0,0 0 0,0 0 0,0 0 0,0 0 0,0 0 0,0 0-1,-1 0 1,1-1 0,0 1 0,-1 0 0,1 0 0,-1-1 0,1 1 0,-1 0 0,0-1 0,1 1 0,-1 0 0,0-1 0,0 1 0,0-1 0,0 1 0,0 0-1,36-163-2396,-36 164 2363,8-17-4573,-1 14-6650,-3 4-435</inkml:trace>
  <inkml:trace contextRef="#ctx0" brushRef="#br0" timeOffset="328">263 150 12230,'19'4'7207,"0"-10"-3323,32-39-2016,-38 32-1090,-14 14-773,0-1 0,0 1 0,0-1 0,-1 1 1,1-1-1,0 0 0,0 1 0,0-1 1,0 0-1,0 0 0,0 0 0,-1 0 0,1 0 1,0 0-1,0 0 0,0 0 0,0-1 0,0 1 1,-1 0-1,1-1 0,0 1 0,0 0 1,0-1-1,0 0 0,0 1 0,0-1 0,0 0 1,0 1-1,0-1 0,1 0 0,-1 0 0,0 0 1,0 1-1,1-1 0,-1 0 0,0 0 1,1 0-1,-1 0 0,1 0 0,0-1 0,-1 1 1,1 0-1,0 0 0,-1 0 0,1 0 1,0 0-1,0 0 0,0-1 0,0 1 0,0 0 1,0 0-1,0 0 0,1 0 0,-1-1 0,0 1 1,1 0-1,-1 0 0,1 0 0,-1 0 1,1 0-1,-1 0 0,1 0 0,0 0 0,-1 0 1,1 0-1,0 1 0,0-2-5,-4 5 74,-1 1 0,1-1-1,0 0 1,0 1 0,0 0 0,1 0-1,-1 0 1,1 0 0,0 0 0,0 0 0,0 1-1,1-1 1,-1 1 0,1-1 0,0 1-1,0-1 1,1 1 0,-1 0 0,1-1-1,0 1 1,1 3-74,-2-2 196,1 0-14,-1-2-80,0 1 0,0-1 0,0 1 0,1-1 0,0 1 0,0-1 0,0 1 1,0 0-1,1-1 0,0 1 0,0-1 0,0 0 0,0 1 0,1-1 0,-1 0 1,1 0-1,0 0 0,1 0 0,-1 0 0,1 0 0,0 0-102,-1-3-141,1-1 1,-1 1-1,1-1 0,-1 1 0,1-1 0,-1 0 0,1 0 0,-1 0 1,1 0-1,-1 0 0,1-1 0,0 1 0,-1-1 0,0 0 0,1 1 1,-1-1-1,1 0 0,-1-1 0,0 1 0,0 0 0,0-1 1,0 1-1,0-1 0,0 1 0,0-1 0,1-1 141,15-14-4835,-5 2-4580,-5 5-3044</inkml:trace>
  <inkml:trace contextRef="#ctx0" brushRef="#br0" timeOffset="561.749">487 251 10501,'3'6'8457,"0"-10"-4528,4-22-1903,10-125 1917,-17 150-3940,0 1 1,0-1-1,0 0 0,0 0 1,0 1-1,1-1 0,-1 0 1,0 0-1,0 1 0,1-1 1,-1 0-1,0 1 0,1-1 1,-1 0-1,1 1 0,-1-1 1,1 0-1,-1 1 0,1-1 1,-1 1-1,1-1 1,-1 1-1,1 0 0,0-1 1,-1 1-1,1-1 0,0 1 1,-1 0-1,1 0 0,0-1 1,0 1-1,-1 0 0,1 0 1,0 0-1,0 0 0,-1 0 1,1 0-1,0 0 0,0 0 1,-1 0-1,1 0 0,0 0 1,0 0-1,-1 1 1,1-1-1,0 0 0,-1 0 1,1 1-1,0 0-3,14 7-5552,-3-1-5542,-4-4-1264</inkml:trace>
  <inkml:trace contextRef="#ctx0" brushRef="#br0" timeOffset="905.42">741 28 13478,'-21'-7'7511,"4"12"-3504,15-3-3943,1 0 0,-1 0 0,0 0 0,1 0 0,-1 1 0,1-1 0,0 0 0,0 1 0,0-1-1,0 1 1,0 0 0,0-1 0,1 1 0,-1 0 0,1-1 0,0 1 0,0 0 0,0-1 0,0 1 0,0 0 0,0-1 0,1 1-1,0 0 1,-1-1 0,1 1 0,0-1 0,0 1 0,0-1 0,1 1 0,-1-1 0,0 0 0,2 2-64,73 58 315,-75-60-305,1 0 1,-1 0 0,0 0 0,0 0 0,0 0 0,0 0 0,0 1 0,0-1 0,-1 0 0,1 1-1,-1-1 1,1 0 0,-1 1 0,0-1 0,0 1 0,0-1 0,0 0 0,-1 1 0,1-1-1,0 1 1,-1-1 0,0 0 0,0 0 0,0 1 0,0-1 0,0 0 0,0 0 0,0 0 0,-1 0-1,1 0 1,-1 0 0,1 0 0,-1-1 0,0 1 0,0 0 0,0-1 0,0 1 0,0-1 0,0 0-1,0 0 1,0 0 0,0 0 0,-1 0 0,1 0 0,0-1 0,-1 1 0,0-1-11,-26-7-2522,22-23-10964,8 13 1641</inkml:trace>
  <inkml:trace contextRef="#ctx0" brushRef="#br0" timeOffset="1207.615">864 80 14679,'4'8'3809,"0"4"113,-1 1-1777,-1 0-1024,1 1-193,-1 2-256,0-1-207,-1 1-161,1-2-208,-2-4-352,0-6-497,-2-4-943,1 0-1330,-1-11-1024,-1 0-2689,1-5-4866</inkml:trace>
  <inkml:trace contextRef="#ctx0" brushRef="#br0" timeOffset="1208.615">879 0 12310,'2'1'2721,"2"2"96,1-1-2000,0 3-1010,1-1-2400,-1 3-2337,1-1-6003</inkml:trace>
  <inkml:trace contextRef="#ctx0" brushRef="#br0" timeOffset="1553.819">1040 52 11637,'0'-3'10199,"-16"14"-6671,11-6-3412,2 0 0,-1 1 0,0-1 0,1 1 0,0 0 0,0 0 0,1 1 0,0-1 1,0 0-1,0 1 0,1-1 0,0 1 0,0-1 0,1 1 0,0 0 0,0-1 0,0 1 0,1 0 1,0-1-1,0 1 0,1-1 0,0 1 0,0-1 0,0 0 0,1 0 0,0 0 0,2 3-116,-4-8-19,1 1 1,0-1-1,-1 0 0,1 0 0,0 0 0,0 0 0,0 0 0,0-1 0,0 1 0,0 0 1,0-1-1,0 0 0,0 1 0,0-1 0,0 0 0,0 0 0,0 0 0,0 0 0,0-1 0,0 1 1,0 0-1,0-1 0,0 0 0,0 1 0,0-1 0,0 0 0,0 0 0,-1 0 0,1 0 0,0 0 1,-1 0-1,1-1 0,0 1 0,-1 0 0,0-1 0,1 0 0,-1 1 0,0-1 0,0 0 0,0 1 1,0-1-1,0 0 0,0 0 0,0 0 0,-1 0 0,1 0 0,-1 0 0,1-1 19,1-5-27,0 0 0,0-1-1,-1 0 1,0 1-1,0-1 1,-1 0 0,0 1-1,-1-1 1,1 1-1,-2-1 1,1 0 0,-2 1-1,1 0 1,-1-1-1,-1-1 28,1 6-133,1 2 572,1 1-2989,1 1-2537,1 0-3584,2 0-2491</inkml:trace>
  <inkml:trace contextRef="#ctx0" brushRef="#br0" timeOffset="1962.503">1176 74 13158,'11'38'8890,"2"20"-4777,1 6-3059,-14-155-1860,18 7 926,-18 82-142,1 0 0,0 0 0,-1 0 0,1 1 0,0-1 0,0 0 0,0 0 0,0 1 0,1-1 0,-1 1 0,0-1 0,1 1 0,-1-1 0,1 1 0,-1 0 0,1 0 0,-1 0 0,1 0 0,0 0 0,0 0 0,0 0 0,-1 1 0,1-1 0,0 0 0,0 1 0,0 0 0,0-1 0,0 1 0,0 0 0,0 0 0,0 0 1,0 0-1,0 1 0,0-1 0,0 0 0,0 1 0,0-1 0,0 1 0,-1 0 0,1 0 0,1 0 22,0 3 117,1 0 0,0 1 1,-1 0-1,0-1 0,0 1 0,-1 0 1,1 1-1,-1-1 0,0 0 1,0 1-1,-1-1 0,0 1 1,0-1-1,0 1 0,0 0 0,-1-1 1,0 1-1,-1 5-117,2-1 234,2 91 155,2-134-17890,-3 20 6656</inkml:trace>
  <inkml:trace contextRef="#ctx0" brushRef="#br0" timeOffset="2321.787">1541 64 10437,'0'-1'313,"1"0"1,0 1-1,-1-1 1,1 0-1,-1 0 1,1 0 0,-1 0-1,0 0 1,1 0-1,-1 0 1,0 0-1,0 0 1,0 0-1,0 0 1,0 0-1,0 0 1,0 0-1,0 0 1,0 0-1,0-1 1,0 1 0,-1 0-1,1 0 1,0 0-1,-1 1 1,1-1-1,-1 0 1,1 0-1,-1 0 1,1 0-1,-1 0 1,0 0-1,0 1 1,1-1-1,-1 0 1,0 1 0,0-2-314,-38 12 5892,37-9-5875,0 0 0,0 0-1,0 0 1,1 0 0,-1 1-1,0-1 1,1 1 0,-1-1-1,1 1 1,0 0 0,-1-1 0,1 1-1,0 0 1,0 0 0,0 0-1,0 0 1,1 0 0,-1 0 0,0 0-1,1 0 1,0 0 0,-1 0-1,1 0 1,0 0 0,0 1-1,0-1 1,0 0 0,0 0 0,1 0-1,-1 0 1,1 0 0,-1 0-1,1 0 1,0 0 0,0 0 0,0 0-1,0 0 1,0 0 0,0-1-1,0 1 1,1 0 0,1 1-17,27 19-154,-26-20 175,-1-1 0,1 1-1,-1 0 1,1 0 0,-1 0 0,0 0-1,0 1 1,0-1 0,0 1-1,-1 0 1,1 0 0,-1 0-1,1 0 1,-1 0 0,0 1 0,0-1-1,-1 0 1,1 1 0,-1 0-1,1-1 1,-1 1 0,0 0-1,-1 0 1,1-1 0,0 1 0,-1 0-1,0 2-20,-1-4 26,0-1 0,0 1-1,-1-1 1,1 1 0,0-1 0,-1 0-1,1 0 1,-1 1 0,1-1 0,-1 0-1,0 0 1,1 0 0,-1-1 0,0 1-1,0 0 1,1-1 0,-1 1-1,0-1 1,0 1 0,0-1 0,0 0-1,0 0 1,0 0 0,0 0 0,0 0-1,1 0 1,-1-1 0,0 1 0,0-1-1,0 1 1,0-1-26,-36-10-3506,25-2-2740,6 1-2165,2 2-3245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43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26 10021,'-21'-12'8526,"-4"4"-3668,16 6-4506,-1 1 1,1 0-1,0 0 1,-1 1-1,1 0 1,-1 1-1,1 0 0,0 0 1,0 1-1,-1 0 1,1 1-1,-2 0-352,9-2 23,-1 0 0,1 0 0,-1 0 0,1 1 0,-1-1 0,1 0 0,0 1 0,0 0 0,0 0 0,0-1-1,0 1 1,0 0 0,0 0 0,0 1 0,1-1 0,-1 0 0,1 1 0,0-1 0,0 1 0,0-1 0,0 1 0,0-1 0,0 1 0,1 0 0,-1-1 0,1 1 0,0 0 0,0 0 0,0-1 0,0 1 0,0 0 0,0-1-1,1 1 1,-1 0 0,1-1 0,0 1 0,0 0 0,0-1 0,0 1 0,0-1 0,1 0 0,-1 1 0,1-1 0,0 0 0,-1 0 0,1 0 0,0 0 0,1 1-23,105 50 13,-23-16 22,-83-37-31,0 1 1,0 0 0,0 1-1,0-1 1,0 0-1,-1 1 1,1-1 0,0 0-1,-1 1 1,1 0-1,-1-1 1,0 1 0,0 0-1,1 0 1,-1 0-1,0 0 1,-1 0 0,1 0-1,0 0 1,-1 0-1,1 0 1,-1 0 0,1 0-1,-1 1 1,0-1-1,0 0 1,0 0 0,0 0-1,0 1 1,-1-1-1,1 0 1,-1 0 0,1 0-1,-1 0 1,0 0-1,0 0 1,0 0-1,0 0 1,-1 1-5,-1 2 57,-1-1 0,1 0 0,-1 0 0,0 0 0,0 0-1,0-1 1,-1 1 0,1-1 0,-1 0 0,0-1 0,0 1 0,0-1 0,0 0-1,0 0 1,-4 0-57,4 0-81,-1 0-1,1-1 1,-1 0-1,1 0 1,-1-1-1,1 1 1,-1-1-1,0-1 1,1 1-1,-1-1 0,1 0 1,-1 0-1,1 0 1,-1-1-1,1 0 1,0 0-1,0 0 1,0-1-1,0 0 1,0 0-1,0 0 1,1 0-1,-1-1 1,1 0-1,-1-1 82,19-44-8395,1 33 295,1 3-3167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4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131 181 6291,'2'0'1409,"-1"0"15,1 0-944,1 0-528,0-1-464,-2 0-576,1-1-321,0 0-928,-1 0-1857</inkml:trace>
  <inkml:trace contextRef="#ctx0" brushRef="#br0" timeOffset="343.674">158 172 7043,'4'-13'12457,"-17"6"-7720,-22 4-1807,30 4-2860,0-1 0,0 1 0,0 0 0,-1 0 0,1 1 0,0 0 0,0 0 0,1 0 0,-1 0 0,0 1 0,1 0 0,0 0 1,-1 0-1,1 0 0,0 1 0,1 0 0,-1 0 0,1 0 0,-1 0 0,1 0 0,0 1 0,1-1 0,-1 1 0,1 0 0,0-1 0,0 1 0,0 0 0,1 1 0,0-1 0,0 0 0,0 0 0,1 0 0,-1 1 0,1-1 0,1 0 0,-1 1 0,1-1 0,-1 0 0,2 0 0,-1 0 0,0 0 0,1 0 0,0 0 0,2 3-69,-1-4-28,0 0 0,0 0 0,0-1 0,1 1 0,-1-1 0,1 0 0,0 0 0,0 0 0,0 0 0,0-1 0,0 0 0,1 1 0,-1-2 0,1 1 0,-1 0 0,1-1 0,0 0 0,-1 0 0,1 0 0,0-1 0,0 0 0,0 0 0,0 0 0,0 0 0,-1-1 0,1 0 0,2 0 27,-4-1-279,0 0 0,0 0 0,0 0 0,-1-1 0,1 1 1,0-1-1,-1 0 0,0 0 0,1 1 0,-1-1 0,0-1 0,-1 1 0,1 0 0,-1 0 0,1-1 0,-1 1 0,0-1 0,0 1 0,0-1 0,-1 0 279,8-29-6169,-5 20 987,3-10-7392</inkml:trace>
  <inkml:trace contextRef="#ctx0" brushRef="#br0" timeOffset="553.05">176 14 12886,'0'43'11044,"10"21"-6844,0 4-3063,-9-26-688,17 76-239,-7-154-18080,-6 19 5830</inkml:trace>
  <inkml:trace contextRef="#ctx0" brushRef="#br0" timeOffset="865.479">335 204 13638,'1'8'3698,"2"1"80,0 3-1649,0 1-641,-1 2-431,0 1-289,-1 0-224,-1-1-239,1-1-305,0-4-449,0-2-815,2-7-337,-2-1-2321,1-7-2977,2-5-6355</inkml:trace>
  <inkml:trace contextRef="#ctx0" brushRef="#br0" timeOffset="866.479">343 106 11845,'0'0'3138,"2"0"15,0 2-1344,3 1-592,-1 2-609,4 1-1120,-1-1-2498,2 3-2736,1 0-6740</inkml:trace>
  <inkml:trace contextRef="#ctx0" brushRef="#br0" timeOffset="1098.298">558 21 12806,'-17'-11'8698,"2"9"-4513,13 3-4101,0 0-1,0-1 0,0 1 1,0 0-1,0 0 1,1 1-1,-1-1 0,0 0 1,1 0-1,-1 1 1,1-1-1,0 1 0,-1 0 1,1-1-1,0 1 1,0 0-1,0 0 0,0-1 1,0 1-1,0 0 1,1 0-1,-1 0 0,0 2-83,-2 13 290,1 1 1,1-1-1,0 0 0,1 1 0,1-1 0,0 1 0,1-1 0,1 0 0,1 0 0,2 3-290,11 88-542,-34-127-17773,11 5 6680</inkml:trace>
  <inkml:trace contextRef="#ctx0" brushRef="#br0" timeOffset="1317.097">460 218 11429,'1'-1'3250,"2"1"191,2-2-1328,2 0-400,3 1-336,-1-1-369,1 1-352,0-1-95,1 0-241,3 0-400,1 0-432,0 0-881,0 1-2321,1 0-2833,-2-2-7059</inkml:trace>
  <inkml:trace contextRef="#ctx0" brushRef="#br0" timeOffset="1520.1">728 6 13718,'-38'-6'10100,"36"7"-9994,1-1 0,0 0 0,-1 1 0,1-1 0,-1 0-1,1 1 1,0 0 0,-1-1 0,1 1 0,0 0 0,0 0 0,-1-1 0,1 1-1,0 0 1,0 0 0,0 1 0,0-1 0,0 0 0,1 0 0,-1 0 0,0 0-1,0 1 1,1-1 0,-1 0 0,1 1 0,-1-1 0,1 1 0,-1-1 0,1 1-1,0-1 1,0 0 0,0 1 0,0-1 0,0 2-106,-2 24 568,2-1 0,1 1 0,1 0 0,1-1 0,2 0-1,2 10-567,11 80-1422,-27-127-16949,6 0 7355</inkml:trace>
  <inkml:trace contextRef="#ctx0" brushRef="#br0" timeOffset="1803.638">639 232 15527,'0'-1'4146,"4"1"64,1-1-1841,1-1-832,3 0-417,1-1-431,0 0-257,3 1-144,3 2-96,-1-1-128,0 1-336,-1-2-1857,-2 2-2225,-3 0-3410,4-1-8275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0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52 11429,'-22'-17'8898,"-5"16"-4215,24 1-4535,-1 1 0,1 0 0,0 0 0,0 0 0,0 0 0,1 1 0,-1-1 0,0 1 0,0-1 0,1 1 0,-1 0 0,1 0-1,-1 1 1,1-1 0,0 0 0,0 1 0,0-1 0,0 1 0,1 0 0,-1-1 0,1 1 0,-1 0 0,1 0 0,0 0 0,0 1-148,0 10 113,0-1-1,2 1 1,-1-1-1,2 0 1,-1 1-1,2-1 0,0 0 1,0 0-1,6 12-112,13 66 74,-26-83-3299,-5-16-9781,5 0-542</inkml:trace>
  <inkml:trace contextRef="#ctx0" brushRef="#br0" timeOffset="187.456">0 242 12422,'32'1'10772,"16"-1"-6251,18-23-12160,-57 16 179,-2 1-5140</inkml:trace>
  <inkml:trace contextRef="#ctx0" brushRef="#br0" timeOffset="515.504">183 180 9316,'-1'16'9574,"3"1"-4230,32 59-1584,-32-74-3749,0 0-1,0 0 1,1 0 0,-1 0 0,1 0-1,-1-1 1,1 1 0,0-1-1,-1 1 1,1-1 0,0 0-1,0 0 1,0 0 0,0-1-1,0 1 1,0-1 0,0 1-1,0-1 1,0 0 0,1 0-1,-1-1 1,0 1 0,0-1-1,0 1 1,0-1 0,0 0-1,-1 0 1,1 0 0,0-1-1,0 1 1,0-1 0,-1 1-1,1-1 1,-1 0 0,0 0-1,1 0 1,-1 0 0,0 0-1,0-1 1,0 1 0,0-1-1,-1 1 1,1-1 0,-1 0-1,1 1 1,-1-1 0,0 0-1,0 0 1,0 0 0,-1 0-1,1 0 1,-1 0 0,0 0-1,1 0 1,-1 0 0,-1 0-1,1-2-10,0-42-207,-1 10-4185,1 36 4339,1-4-4382,3 4-4206,1 1-2217</inkml:trace>
  <inkml:trace contextRef="#ctx0" brushRef="#br0" timeOffset="799.857">400 199 9716,'8'30'7962,"-3"1"-3949,7 28-810,-10-97-2851,-2 22-294,-1 8-24,1 0 0,-1 0 0,1 1 0,1-1-1,-1 0 1,1 0 0,1 1 0,-1-1 0,1 1 0,1-1-1,-1 1 1,1 0 0,0 0 0,1 0 0,3-6-34,-5 12 2,-1 0 1,1 0 0,0 1-1,-1-1 1,1 0-1,0 0 1,0 1 0,0-1-1,-1 1 1,1 0 0,0-1-1,0 1 1,0 0-1,0 0 1,0 0 0,-1 1-1,1-1 1,0 0-1,0 1 1,0-1 0,0 1-1,-1-1 1,1 1 0,0 0-1,-1 0 1,1 0-1,0 0 1,-1 0 0,1 0-1,-1 0 1,0 0-1,1 1 1,-1-1 0,0 1-1,0-1 1,0 1 0,0-1-1,0 1 1,0-1-1,0 1 1,0 0 0,-1 0-1,1-1 1,-1 1-1,1 0 1,-1 0 0,0 0-1,0 1-2,32 133 1422,-15-110-3807,-7-25-2271,2-5-3934,-2-3-3122</inkml:trace>
  <inkml:trace contextRef="#ctx0" brushRef="#br0" timeOffset="985.044">766 122 12454,'-12'-5'9325,"-26"9"-5516,34-3-3682,1 1 1,0-1 0,0 1 0,0 0-1,0 0 1,1 0 0,-1 0 0,1 1-1,-1-1 1,1 1 0,0 0 0,0-1-1,0 1 1,0 0 0,0 0-1,1 0 1,-1 0 0,1 1 0,0-1-1,0 0 1,0 1 0,0-1 0,1 0-1,-1 1 1,1 3-128,2 89 1214,-1-93-1226,1 0 0,-1 0-1,0-1 1,1 1 0,0 0 0,-1-1-1,1 1 1,0-1 0,1 0 0,-1 0-1,0 0 1,0 0 0,1 0 0,-1 0-1,1 0 1,0-1 0,0 1 0,-1-1-1,1 0 1,0 0 0,0 0 0,0 0-1,0 0 1,0-1 0,0 1 0,0-1-1,1 0 1,-1 0 0,0 0 0,0-1-1,0 1 1,0-1 0,0 1 0,0-1 0,0 0-1,0 0 1,0 0 0,0-1 0,1 0 12,18-18-4988,-6-9-4565,-13 23 6485,5-12-8825</inkml:trace>
  <inkml:trace contextRef="#ctx0" brushRef="#br0" timeOffset="1315.709">888 65 10389,'1'16'9345,"1"-1"-4066,1 5-2823,3 8-2900,1 7 1314,21 135-488,-30-178-16763,2 2 4501</inkml:trace>
  <inkml:trace contextRef="#ctx0" brushRef="#br0" timeOffset="1565.652">880 230 12854,'8'3'11882,"16"-4"-8191,-6-1-2851,-10 4-1418,24 1-1943,-21-5-1996,1-3-3784,-3 0-5033</inkml:trace>
  <inkml:trace contextRef="#ctx0" brushRef="#br0" timeOffset="1753.105">1066 246 13094,'3'10'3490,"-1"1"175,1 4-1552,-3-2-752,1-2-353,0-1-175,-1 0-209,0-4-240,0-2-320,-1 1-464,1-3-993,0-1-1552,0-1-865,0-5-2673,1-4-5106</inkml:trace>
  <inkml:trace contextRef="#ctx0" brushRef="#br0" timeOffset="1754.105">1079 122 11605,'0'3'2610,"3"2"95,1 0-1633,1 1-1056,-1 1-2561,6 0-2257,-1-2-5843</inkml:trace>
  <inkml:trace contextRef="#ctx0" brushRef="#br0" timeOffset="2005.24">1197 186 11541,'-8'4'7427,"2"5"-3463,-9 52-2016,14-60-1680,0 2-217,0 0 0,0-1 0,0 1 0,0 0 0,1 0 0,-1-1 0,1 1 0,0 0 0,-1 0 0,1 0 0,1 0 0,-1 0 0,0-1 0,1 1 0,-1 0 1,1 0-1,0 0 0,0-1 0,0 1 0,0-1 0,0 1 0,1-1 0,-1 1 0,1-1 0,0 1 0,0-1 0,-1 0 0,1 0 0,1 0 0,-1 0 0,0-1 0,0 1 1,1 0-1,-1-1 0,1 0 0,-1 1 0,1-1 0,0 0 0,-1 0 0,1-1 0,0 1 0,0-1 0,1 1-51,-2 0-53,0-1 0,0 1 1,0-1-1,0 0 0,0 1 0,0-1 0,0 0 0,0 0 1,0 0-1,0-1 0,0 1 0,0 0 0,0-1 0,0 0 0,0 1 1,0-1-1,-1 0 0,1 0 0,0 0 0,0 0 0,-1 0 0,1 0 1,0 0-1,-1-1 0,1 1 0,-1-1 0,0 1 0,1-1 1,-1 1-1,0-1 0,0 0 0,0 0 0,0 1 0,0-1 0,-1 0 1,1 0-1,0 0 0,-1 0 0,0 0 0,1 0 0,-1 0 0,0-1 54,-16-105-120,-14 74-2564,31 35-9293,4 4 1646</inkml:trace>
  <inkml:trace contextRef="#ctx0" brushRef="#br0" timeOffset="2402.164">1352 320 11557,'23'38'12171,"-18"-73"-12141,11-88 1909,-16 122-1916,0 0 1,0 1-1,0-1 0,0 0 0,1 1 0,-1-1 1,0 1-1,1-1 0,-1 0 0,0 1 0,1-1 1,-1 1-1,1-1 0,-1 1 0,1-1 0,-1 1 1,1-1-1,-1 1 0,1 0 0,-1-1 1,1 1-1,0 0 0,-1-1 0,1 1 0,-1 0 1,1 0-1,0-1 0,-1 1 0,1 0 0,0 0 1,0 0-1,-1 0 0,1 0 0,0 0 1,-1 0-1,1 0 0,0 0 0,-1 1 0,1-1 1,0 0-1,-1 0 0,1 1 0,-1-1 0,1 0 1,0 1-1,-1-1 0,1 0 0,-1 1 0,1-1 1,-1 1-1,1-1 0,-1 1 0,1-1 1,-1 1-1,0-1 0,1 1-23,20 34-78,9 84 900,-31-111-1046,1-7-3842,1-4-6639,0 2 9460,0-1-10240</inkml:trace>
  <inkml:trace contextRef="#ctx0" brushRef="#br0" timeOffset="2683.35">1557 0 12422,'29'44'8481,"-20"-33"-8022,-1 0 1,0 1-1,-1 0 0,0 1 0,-1-1 0,0 1 0,-1 0 0,0 1 0,-1-1 0,0 7-459,-1-7 320,0 0-1,-1 0 1,-1 0-1,0 0 1,0 0-1,-2 0 0,0 0 1,0 0-1,-1 0 1,-1 0-1,0 0 1,0 0-1,-2-1 1,1 1-1,-2-1 0,0-1 1,0 1-1,-1-1 1,0 0-320,7-11-58,0 0 1,0-1-1,0 1 1,0 0-1,0 0 1,0-1 0,-1 1-1,1 0 1,0 0-1,0-1 1,0 1-1,0 0 1,0 0-1,-1-1 1,1 1-1,0 0 1,0 0-1,0 0 1,-1-1-1,1 1 1,0 0 0,0 0-1,-1 0 1,1 0-1,0 0 1,0-1-1,-1 1 1,1 0-1,0 0 1,0 0-1,-1 0 1,1 0-1,0 0 1,-1 0 0,1 0-1,0 0 1,0 0-1,-1 0 1,1 0-1,0 0 1,-1 0-1,1 0 1,0 1-1,0-1 1,-1 0-1,1 0 1,0 0-1,0 0 1,-1 0 0,1 1-1,0-1 1,0 0-1,0 0 1,-1 0-1,1 1 58,5-15-5877,1 4-5340,-2 6-76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59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63 9300,'-18'-16'9869,"-3"16"-4779,-33 46-1712,51-43-3337,1-1 0,-1 1 0,1 1 0,-1-1 0,1 0 0,0 1 0,0-1 0,0 1 0,1-1 0,-1 1 0,1 0 0,0 0 0,0 0-1,0 0 1,1 0 0,-1 0 0,1 0 0,0 0 0,0 0 0,1 0 0,-1 0 0,1 0 0,-1-1 0,1 1 0,1 0 0,-1 0 0,0 0 0,1-1 0,0 1 0,0-1 0,0 1 0,0-1 0,1 0 0,-1 0 0,1 0 0,0 0 0,0 0 0,0 0 0,0-1 0,0 0 0,0 1 0,1-1 0,-1 0 0,2 0-41,88-1-3756,-62-11-1476,-5-5-4522,-12 3-928</inkml:trace>
  <inkml:trace contextRef="#ctx0" brushRef="#br0" timeOffset="330.386">249 87 10485,'-16'-6'12124,"2"19"-7790,-2 26-2768,14-37-1540,1 1 0,-1 0 0,1-1 0,0 1 0,0 0-1,0 0 1,0 0 0,0 0 0,1 0 0,-1 0 0,1 0 0,0 0 0,0 0 0,0 0-1,0 0 1,0 0 0,1 0 0,-1 0 0,1 0 0,0 0 0,0 0 0,0 0 0,1-1-1,-1 1 1,0 0 0,1-1 0,0 1 0,0-1 0,-1 1 0,2-1 0,-1 0 0,0 0-1,0 0 1,1 0 0,-1 0 0,1-1 0,-1 1 0,1-1 0,0 1 0,-1-1 0,1 0 0,0 0-1,0 0 1,0-1-26,1 1-38,0-1-1,0-1 0,0 1 1,0 0-1,0-1 1,0 0-1,0 0 1,-1 0-1,1-1 0,0 1 1,-1-1-1,1 0 1,-1 1-1,0-2 1,1 1-1,-1 0 0,0-1 1,0 1-1,-1-1 1,1 0-1,0 0 0,-1 0 1,0 0-1,0-1 1,0 1-1,0-1 1,0 1-1,-1-1 0,1 0 1,-1 1-1,0-1 1,0 0-1,-1 0 0,1 0 1,-1 0-1,0 0 1,0 0-1,0 1 1,0-1-1,-1 0 0,1 0 1,-1 0-1,0 0 1,0 0-1,-1 1 1,1-1-1,-1 1 0,0-1 1,0 1-1,0-1 1,0 1-1,0 0 39,-32-9 76,25 20-5101,14-4-6367,2-3 107</inkml:trace>
  <inkml:trace contextRef="#ctx0" brushRef="#br0" timeOffset="808.437">421 105 11861,'10'29'7656,"-3"2"-4093,12 34-869,-19-65-2687,1 1 0,-1-1-1,1 0 1,-1 0 0,1 0-1,-1 0 1,0 0 0,1 0-1,-1 1 1,1-1 0,-1 0-1,1 0 1,-1 0 0,1 0-1,-1-1 1,1 1 0,-1 0-1,1 0 1,-1 0-1,0 0 1,1 0 0,-1-1-1,1 1 1,-1 0 0,0 0-1,1-1 1,-1 1 0,1 0-1,-1 0 1,0-1 0,1 1-1,-1-1 1,0 1 0,0 0-1,1-1 1,-1 1 0,0-1-1,0 1 1,0 0-1,1-1 1,-1 1 0,0-1-1,0 1 1,0-1 0,0 1-1,0-1 1,0 1 0,0-1-1,0 1 1,0 0 0,0-1-1,0 1 1,0-1 0,0 1-1,-1-1 1,1 1 0,0-1-1,0 1 1,0 0-1,-1-1 1,1 1 0,0-1-1,0 1 1,-1 0 0,1-1-1,0 1 1,-1 0 0,1-1-1,-1 1-6,6-128 8,-4 127-23,-1 1-1,1-1 0,-1 1 0,1-1 0,-1 1 0,1-1 0,-1 1 1,1-1-1,0 1 0,-1-1 0,1 1 0,-1-1 0,1 1 1,0 0-1,0 0 0,-1-1 0,1 1 0,0 0 0,0 0 1,-1 0-1,1 0 0,0 0 0,0 0 0,-1 0 0,1 0 1,0 0-1,0 0 0,-1 0 0,1 0 0,0 1 0,-1-1 1,1 0-1,0 0 0,0 1 0,-1-1 0,1 0 0,-1 1 1,1-1-1,0 1 0,-1-1 0,1 1 0,-1-1 0,1 1 1,-1 0-1,1-1 0,-1 1 0,0 0 0,1-1 0,-1 1 1,0 0-1,1-1 0,-1 1 0,0 0 0,0-1 0,0 1 1,1 0-1,-1 0 0,0-1 0,0 1 0,0 0 0,0 0 1,-1 0 15,43 114-595,-42-115 590,-1-1 1,1 1 0,0-1 0,1 1-1,-1-1 1,0 1 0,0-1 0,0 1-1,0-1 1,0 1 0,0-1-1,1 1 1,-1-1 0,0 1 0,0 0-1,1-1 1,-1 1 0,0-1 0,1 1-1,-1-1 1,0 1 0,1 0 0,-1-1-1,1 1 1,-1 0 0,0 0 0,1-1-1,-1 1 1,1 0 0,-1 0 0,1 0-1,-1-1 1,1 1 0,-1 0-1,1 0 1,-1 0 0,1 0 0,-1 0-1,1 0 1,-1 0 0,1 0 0,-1 0-1,1 0 1,0 0 0,-1 1 0,1-1-1,-1 0 1,0 0 0,1 0 0,-1 1-1,1-1 1,-1 0 0,1 0-1,-1 1 1,0-1 0,1 1 0,-1-1-1,1 0 1,-1 1 0,0-1 0,0 1-1,1-1 1,-1 0 0,0 1 0,0-1-1,1 1 1,-1-1 0,0 1 0,0 0 4,8-42-6,-8 40 1,22-96 275,-20 97-219,0-1 0,-1 0 1,1 1-1,0 0 0,0-1 1,0 1-1,0 0 0,0 0 0,0 0 1,0 0-1,0 0 0,0 1 0,0-1 1,0 1-1,0-1 0,0 1 0,0 0 1,0 0-1,0 0 0,-1 0 0,1 0 1,0 0-1,-1 0 0,1 0 0,-1 1 1,1-1-1,-1 0 0,0 1 1,1 0-1,-1-1 0,0 1 0,0 0 1,0-1-1,0 1 0,0 0 0,-1 0 1,1 0-1,-1 0 0,1 0 0,-1 0 1,0 0-1,1 1-51,21 134-344,-18-125-3681,4-13-6912,-4-3-524</inkml:trace>
  <inkml:trace contextRef="#ctx0" brushRef="#br0" timeOffset="1011.519">774 83 13398,'20'50'9278,"-3"-2"-5144,5 105-3297,-23-133-2269,1-18-3445,0-3-4565,-1-6-2438</inkml:trace>
  <inkml:trace contextRef="#ctx0" brushRef="#br0" timeOffset="1277.114">787 47 10901,'30'-35'8111,"7"24"-3349,-32 11-4636,-1 0 0,0 1 0,0 0 0,0 0 0,0 0 0,0 0 0,0 1 0,0-1 0,0 1-1,0 0 1,0 0 0,-1 0 0,1 1 0,-1-1 0,0 1 0,0 0 0,0 0 0,0 0 0,0 0 0,-1 1 0,1-1 0,-1 1 0,0-1 0,0 1 0,0 0 0,-1 0 0,1 0-1,0 2-124,0-2 40,-1 0 0,1 0 0,-1 0 0,1 0 0,-1 0 0,0 0 0,0 0 0,-1 0 0,1 0 1,-1 1-1,0-1 0,0 0 0,-1 0 0,1 0 0,-1 1 0,0-1 0,0 0 0,0 0 1,-1 0-1,1 0 0,-1 0 0,0-1 0,0 1 0,0 0 0,-1-1 0,1 0 0,-1 1 1,0-1-1,0 0 0,0 0 0,0-1 0,0 1 0,-1-1 0,1 1 0,-1-1 0,0 0 1,0 0-1,1-1 0,-1 1 0,0-1 0,0 0 0,-1 0 0,1 0 0,-1-1-41,4 1-98,0-1 1,0 0-1,0-1 0,-1 1 0,1 0 0,0 0 0,0 0 0,0-1 0,-1 1 0,1-1 0,0 1 0,0-1 1,0 1-1,0-1 0,0 0 0,0 1 0,0-1 0,0 0 0,0 0 0,0 0 0,0 0 0,1 1 1,-1-1-1,0-1 0,1 1 0,-1 0 0,0 0 0,1 0 0,-1 0 0,1 0 0,0 0 0,-1-1 1,1 1-1,0 0 0,0 0 0,0 0 0,0-1 0,0 1 0,0 0 0,0-1 98,2-17-4849,4 1-3706,-1 4-3218</inkml:trace>
  <inkml:trace contextRef="#ctx0" brushRef="#br0" timeOffset="1667.612">1011 52 11893,'19'0'7658,"-2"2"-3463,-15-1-4109,1-1 1,0 1-1,0 0 0,-1 0 1,1 0-1,0 0 1,-1 0-1,1 1 0,-1-1 1,0 1-1,1 0 0,-1 0 1,0 0-1,0 0 0,0 0 1,0 0-1,0 0 1,-1 1-1,1-1 0,-1 0 1,1 1-1,-1 0 0,0-1 1,0 1-1,0 2-86,38 116-10,-59-148-2558,16 23 2740,1-1 0,-1 0-1,0 1 1,-1 0 0,1 0-1,-1 0 1,0 0-1,0 1 1,0 0 0,0 0-1,0 0 1,-1 0-1,1 1 1,-1 0 0,0 0-1,-2 0-171,5 4 153,1 0-1,0 1 0,0-1 1,0 0-1,1 1 0,-1-1 1,0 1-1,1 0 1,0-1-1,-1 1 0,1 0 1,0 0-1,1 0 0,-1 0 1,0 0-1,1 0 1,0 0-1,-1 0 0,1 0 1,0 0-1,1 0 0,-1 0 1,1 0-1,-1 0 0,1 0 1,0 0-1,0 1-152,0-3-36,0 0-1,-1 0 1,1 0-1,0 1 1,-1-1 0,1-1-1,0 1 1,0 0-1,0 0 1,0 0 0,0 0-1,0-1 1,0 1-1,0 0 1,0-1-1,0 1 1,1-1 0,-1 1-1,0-1 1,0 0-1,0 1 1,1-1 0,-1 0-1,0 0 1,0 0-1,1 0 1,-1 0-1,0 0 1,1 0 0,-1 0-1,0-1 1,0 1-1,0 0 1,1-1 0,-1 1-1,0-1 1,0 1-1,0-1 1,0 0 36,43-30-10471,-35 19 3292,-1-4-3922</inkml:trace>
  <inkml:trace contextRef="#ctx0" brushRef="#br0" timeOffset="1931.045">1204 80 10901,'12'37'8690,"-1"18"-6101,0-2-729,-6-137 533,-5 77-2333,0 0-1,1 0 0,0 0 0,0 0 0,0 0 0,1 0 0,0 1 0,1-1 0,0 1 0,0-1 1,0 1-1,1 0 0,0-1-59,29 27-4966,-26-12-265,-1-3-1401,2 0-3725</inkml:trace>
  <inkml:trace contextRef="#ctx0" brushRef="#br0" timeOffset="2384.068">1375 114 10661,'4'2'2093,"38"13"6246,-40-14-8212,1 0-1,0 0 1,0 0-1,-1 0 1,1-1-1,0 1 1,0-1-1,0 0 1,0 0-1,0 0 1,0 0-1,-1 0 1,1-1-1,0 1 1,0-1-1,0 0 1,-1 0-1,1 0 1,0 0-1,-1 0 1,2-1-127,-3 0 9,0-1 0,0 1 0,-1 0 0,1 0 0,0-1 0,-1 1 0,0 0 0,1-1 0,-1 1 0,0-1 1,0 1-1,-1 0 0,1-1 0,0 1 0,-1 0 0,1-1 0,-1 1 0,0 0 0,0 0 0,0-1 0,0 1 1,0 0-1,0 0 0,-1 0 0,1 0 0,0 0 0,-1 1 0,0-1 0,1 0 0,-1 1 0,0-1 1,0 1-1,0 0 0,0-1 0,0 1 0,0 0 0,-1 0 0,1 1 0,0-1 0,0 0 0,-1 1 0,1-1 1,0 1-1,-1 0 0,1-1 0,0 1 0,-1 0 0,1 1 0,-1-1-9,0 1 69,0-1 1,0 1-1,1 0 1,-1 1-1,0-1 0,1 0 1,-1 1-1,1-1 1,-1 1-1,1 0 0,0 0 1,0 0-1,0 0 1,0 0-1,0 0 0,0 1 1,0-1-1,1 1 1,-1-1-1,1 1 0,0 0 1,0-1-1,0 1 1,0 0-1,0 0 0,0 0 1,1 0-1,0-1 1,-1 1-1,1 0 0,0 0 1,0 0-1,1 0-69,-2 2 147,2 1 0,-1-1 0,0 0 0,1 0 0,0 0 0,0 0 0,0 0 0,1 0 0,0 0 0,0 0 0,0-1 0,0 1 0,1-1 0,0 1 0,0-1 0,0 0 0,0 0 0,3 2-147,0-1 71,1-1 1,-1-1 0,1 1-1,-1-1 1,1 0-1,0-1 1,0 0 0,0 0-1,1 0 1,-1-1-1,7 1-71,6-4-5565,-2-3-5793,-10 1-1621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2:58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84 118 8548,'-25'-10'12134,"-1"29"-8274,-5 37-2406,30-52-1440,1-1 0,-1 0 0,1 1 1,0-1-1,0 1 0,0-1 0,1 0 0,-1 1 0,1-1 1,0 0-1,0 1 0,0-1 0,0 0 0,1 0 0,-1 0 1,1 0-1,-1 0 0,1 0 0,0 0 0,1-1 1,-1 1-1,0-1 0,1 1 0,-1-1 0,1 0 0,0 0 1,-1 0-1,1 0 0,0-1 0,0 1 0,1-1 0,-1 0 1,0 0-1,0 0 0,1 0 0,-1 0 0,0-1 0,1 1 1,-1-1-1,0 0 0,1 0 0,-1 0 0,1-1 1,-1 1-1,0-1 0,1 0 0,-1 0 0,2-1-14,-2 2 3,0 0-1,-1 0 0,1 0 1,-1-1-1,1 1 0,-1-1 1,1 0-1,-1 0 0,1 0 1,-1 0-1,0 0 0,1-1 1,-1 1-1,0 0 0,0-1 1,0 0-1,0 0 0,0 1 1,0-1-1,-1 0 1,1 0-1,-1-1 0,1 1 1,-1 0-1,0 0 0,0-1 1,0 1-1,0-1 0,0 1 1,0-1-1,-1 1 0,1-1 1,-1 1-1,0-1 0,0 0 1,0 1-1,0-1 0,0 1 1,0-1-1,-1 0 0,1 1 1,-1-1-1,0 1 1,0-1-1,0 1 0,0 0 1,0-1-1,0 1 0,-1 0 1,0-2-3,-3 0-80,1-1 1,-1 1 0,0 0 0,0 0 0,-1 0-1,1 1 1,-1 0 0,0 0 0,1 0-1,-1 0 1,0 1 0,-1 0 0,-1 0 79,17 6-14522,-1-4 3296</inkml:trace>
  <inkml:trace contextRef="#ctx0" brushRef="#br0" timeOffset="296.845">407 48 10117,'-7'-17'8923,"-12"3"-4090,-48-3-501,66 18-4294,-1-1 1,0 0-1,1 1 0,-1 0 1,1-1-1,-1 1 0,1 0 1,-1 0-1,1 0 0,0 0 1,-1 0-1,1 0 0,0 0 1,0 0-1,-1 0 0,1 1 1,0-1-1,1 0 0,-1 1 0,0-1 1,0 1-1,0-1 0,1 1 1,-1-1-1,1 1 0,-1 0 1,1-1-1,0 1 0,0 0 1,0-1-1,-1 1 0,2 0 1,-1-1-1,0 3-38,9 61 433,-8-61-384,27 159 247,-29-155-1799,-4-10-14295,4-5 2829</inkml:trace>
  <inkml:trace contextRef="#ctx0" brushRef="#br0" timeOffset="597.943">270 176 12998,'-1'-2'3826,"1"0"112,4 1-1281,3 0-752,1 1-641,3 0-351,4 0-289,-1 1-160,3 1-176,3-2-1344,2 0 207,0-1-3184,4-1-3315,6-2-8227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16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10437,'22'0'14034,"1"1"-10147,23 0-4157,-51-8-15487,3 1 3442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17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9716,'1'2'9070,"0"4"-4720,-1 17-3316,0-20 184,2 102 1923,-2 83-2219,-3-183-3056,2-9-3309,0-1-3657,0 0-3658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18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9124,'6'0'13488,"13"-9"-8651,1 1-3475,9 10-335,-18 8-3183,-11-10-115,-1 0-8112,1-1-4629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19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10245,'4'8'8661,"-3"5"-4230,-2 36-3180,1-33 234,8 241 1922,-10-250-4075,-2-11-3918,-1-13-8672,4 8 2306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20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9828,'11'4'12153,"11"-6"-6700,29-5-2927,-50 9-5921,-1-1-1069,0 0-3537,0 0-6083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20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11557,'2'5'7760,"0"2"-3556,-2 22-2568,-1-19-418,9 287 3749,-10-302-9969,0-1-7190,2 2-1940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43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9012,'6'17'12586,"-4"18"-8920,-2-16-2267,22 230 1391,-21-245-2711,4 11-997,6-24-3629,18-31-8902,-17 21 2847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3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9156,'2'-2'7437,"4"0"-3463,19-3-2962,-15 3-143,0-1-688,80-3 1222,-87 7-3032,-5-2-10604,0-3 2079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3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8916,'0'-1'8165,"4"0"-3638,27-4-971,58 6-2102,-85 0-1865,-3 0-3001,-2-2-7972,-1-1-11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36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22 9732,'-6'-2'9745,"9"-1"-5229,19-5-2340,57 0-653,-27 10-3254,-47 0 423,0-1-2229,-4-3-8351,-3-1 2676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38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10533,'22'-9'10650,"2"3"-5034,5 3-3490,17 2-3174,-4-1 2160,-36 3-965,-2-1 33,-3 0-3088,0-1-2573,-1 1-3659,-1-2-2631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3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 9188,'-2'-3'13005,"10"0"-6542,6 1-4626,33-2-4675,-33 4 4308,-3-1-1538,14-1-114,-15 5-3057,-11 0-3238,-1-2-2096,1-1-1997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38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6 178 9508,'-6'-2'12196,"26"-3"-8098,-14 3-3037,55-5 484,-65 14-6514,1-5-5027,1-2-3431</inkml:trace>
  <inkml:trace contextRef="#ctx0" brushRef="#br0" timeOffset="328.521">124 284 8100,'-4'-4'10092,"8"-2"-4644,28-13-3193,-23 13-876,78-79 102,-86 84-1467,0-1 1,0 1 0,0-1 0,0 0 0,0 0-1,0 1 1,0-1 0,0 0 0,-1 0 0,1 0 0,-1 0-1,0 0 1,0 0 0,1 0 0,-1 0 0,0 0-1,0 0 1,-1 0 0,1 0 0,0 0 0,-1 0 0,1 0-1,-1 1 1,0-1 0,0 0 0,1 0 0,-1 0 0,0 1-1,0-1 1,-1 0 0,1 1 0,0-1 0,-1 1-1,0-1-14,-52-47 230,-31-2 165,85 51-1912,1 1-3865,-1 0-4260,-1 3-3684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3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9588,'23'-1'12515,"1"-1"-7441,60 1-7963,-82 2 27,-3-2-7986,0 0 286</inkml:trace>
  <inkml:trace contextRef="#ctx0" brushRef="#br0" timeOffset="373.175">237 146 9108,'-12'-4'9289,"20"0"-4782,32-2-2919,-24 3-844,56-2-1022,-68 10-1691,-4-3-1714,0 0-4108,0-2-3708</inkml:trace>
  <inkml:trace contextRef="#ctx0" brushRef="#br0" timeOffset="873.069">410 263 10005,'-13'-9'9179,"17"-4"-4617,27-12-2319,-18 16-1108,47-56 13,-47 48-1023,-12 17-120,0-1 0,-1 1 0,1-1 0,0 1 0,0-1 0,-1 1 0,1-1 0,-1 1 0,1-1 0,-1 0 0,1 1 0,-1-1 0,1 0 0,-1 1 0,1-1 0,-1 0 0,0 0 0,1 0 0,-1 1 0,0-1 0,0 0 0,0 0 0,0 0 0,0 0 0,0 1 0,0-1 0,0 0 0,0 0 0,0 0 1,0 0-1,0 1 0,-1-1 0,1 0 0,0 0 0,0 0 0,-1 1 0,1-1 0,-1 0 0,1 1 0,-1-1 0,1 0 0,-1 1 0,1-1 0,-1 0 0,0 1 0,1-1 0,-1 1 0,0-1 0,1 1 0,-1 0 0,0-1-5,-131-71 790,122 62-1038,9 7-4849,0 0-5192,1 1-3504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34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3 143 7331,'-3'-4'10241,"11"1"-5244,30 0-1469,-37 3-3296,81-1 91,-79 2-1628,-2-1-3084,-2-3-6855,-1 0 1546</inkml:trace>
  <inkml:trace contextRef="#ctx0" brushRef="#br0" timeOffset="453.438">166 263 9572,'4'-17'10623,"6"0"-5217,36-29-4107,-29 31 163,48-42-509,-66 55-939,1 0 1,-1 0-1,0 0 0,0 1 1,-1-1-1,1 0 1,0 0-1,-1 1 0,1-1 1,-1 1-1,1-1 0,-1 1 1,0 0-1,1-1 1,-1 1-1,0 0 0,0 0 1,0 0-1,0 1 1,0-1-1,0 0 0,0 1 1,0-1-1,-1 1-14,-3-3 60,-113-69-1730,115 71-11160,1-2-2374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47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9204,'7'-3'9142,"12"1"-7035,-16 2-1190,97-5 4119,-33-3-5369,-63-2-16032,-4 6 6673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4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8868,'8'-3'10346,"15"3"-8205,-19 0-1088,45-2 1390,32-1-3283,-75 1-2333,-2-2-7178,-4 1-120</inkml:trace>
  <inkml:trace contextRef="#ctx0" brushRef="#br0" timeOffset="281.191">284 140 10725,'5'-1'9530,"17"-2"-5811,1-4-1766,-17 4-1825,0 1 0,0 0-1,1 0 1,-1 0-1,1 1 1,-1 0-1,1 0 1,-1 1 0,1 0-1,0 0 1,-1 0-1,1 1 1,1 0-128,-30 5-15813,21-5 13885,-7-1-7901</inkml:trace>
  <inkml:trace contextRef="#ctx0" brushRef="#br0" timeOffset="732.896">488 251 9284,'0'-1'8108,"2"-3"-3611,7-16-1150,56-64-437,-16 40-2334,-89 24-13,-77-57 3,110 76-3840,-6 5-11655,7-1 3297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4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8 180 13894,'-2'3'3762,"2"-1"96,0 3-1521,0-2-992,0 0-401,3 0-304,0-2-416,-3-3-1280,3 2-1201,4-5-1569,2 1-2881,-1-2-6435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50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28 9444,'-8'-3'9143,"7"-1"-3724,15-5-2738,131-3-1040,-135 16-3088,-9-3-4058,-1-1-4959,1 0-432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50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20 7139,'-6'-5'11617,"17"3"-5384,-1 0-5274,98-9 1301,-102 15-4194,-3-1-3414,1-3-5304,-1 0 394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52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34 6771,'-6'-1'9493,"9"-4"-3455,21-7-455,89-3-4388,-106 16-3383,-2 1-2798,0-2-6043,-2-1 168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5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9909,'2'-4'10479,"4"0"-5132,34-8-4021,-40 12-1212,101-2-55,-97 6-4431,-2-3 312,-2-1-3644,0 0-3378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5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11237,'2'-2'9510,"10"-6"-6222,41-8 577,1 11-4299,-56 9-5814,-1-1-3744,2-2-1218</inkml:trace>
  <inkml:trace contextRef="#ctx0" brushRef="#br0" timeOffset="475.338">228 260 9316,'0'-2'8810,"1"-1"-4043,6-16-1803,-3 13-2745,1-1 1,0 1-1,0 0 0,0 1 0,0-1 1,1 1-1,0 0 0,0 0 0,0 1 1,1 0-1,0 0 0,0 1 0,0-1-219,-6 4 15,1-1-7,1 1 0,-1-1 0,0 0 0,0 0-1,0 0 1,0 0 0,0 0 0,0 0 0,0 0 0,0-1-1,0 1 1,0-1 0,-1 1 0,1-1 0,0 0-1,-1 0 1,0 0 0,1 0 0,-1 0 0,0 0-1,0 0 1,0 0 0,0 0 0,-1 0 0,1-1-1,0 1 1,-1 0 0,0 0 0,1-1 0,-1 1-1,0 0 1,0-1 0,0 1 0,-1 0 0,1-1-1,-1 1 1,1 0 0,-1 0 0,0-1 0,1 1-1,-1 0 1,0 0 0,-1 0 0,1 0 0,0 0-1,-1 0 1,1 0 0,-1 1 0,1-1 0,-1 0-1,0 1 1,0-1 0,0 1-8,-119-53 147,110 51-387,11-6-2108,2 7-1154,-2 2-7667,-1 5-839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50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9204,'1'-1'10428,"7"-1"-4748,55-15-2571,10 10-3106,-73 17-5195,-12-4-7286,8-6 1740</inkml:trace>
  <inkml:trace contextRef="#ctx0" brushRef="#br0" timeOffset="381.6">263 255 7027,'1'-5'10798,"2"-16"-3601,39-18-3955,4-8-3080,-46 44-137,0 0 0,0 0 0,0 0 0,-1 0 0,0 0 0,1 0 0,-1 0 0,0 0 0,0 0 0,-1 0 0,1 0 0,-1 0 0,1 1 0,-1-1 0,0 1 0,0-1 0,0 1 0,0 0 0,0 0 0,-1 0 0,1 0 0,-1 0 0,1 0 0,-1 1 0,0-1 0,0 1-1,1 0 1,-1-1 0,0 2 0,0-1 0,0 0 0,0 0 0,-1 1-25,-11-8 115,-61-27-2396,49 25-2913,1 1-4512,5 1-2462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5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9460,'9'-6'10947,"-1"29"-7418,-5 65-60,5 45-2442,-10-115-720,2-19-3314,1-2 579,1 0-9151,1 2-130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59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8564,'-1'3'8634,"6"-3"-3929,20-2-1930,-21 1-1574,55 4 909,-53-9-3719,-1-3-3578,-1 1-4038,0 3-2727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3:59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9941,'3'-5'7275,"2"8"-3753,5 18-913,-6 264 2561,-5-277-6089,2-11-4174,2-1-6570,-1 2 837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00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9877,'13'32'10516,"-5"2"-5046,0 73-4401,-6-51 364,-2-3-1700,2-56-12160,-1 1 7412,1-1-5625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42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47 10501,'-43'-31'9991,"39"29"-9609,-1 0 1,0-1-1,1 2 1,-1-1-1,0 0 0,0 1 1,0 0-1,-1 0 1,1 1-1,0-1 0,0 1 1,0 0-1,0 1 1,-1-1-1,1 1-382,1 3 87,1 0-1,-1 0 1,1 0 0,0 0 0,0 1-1,0-1 1,1 1 0,0-1-1,0 1 1,0 0 0,0 0-1,1 0 1,0 0 0,0 1-1,0-1 1,1 0 0,-1 0 0,1 1-1,1-1 1,-1 0 0,1 0-1,0 1 1,0-1 0,1 2-87,-2-1 96,22 115 962,-2-22-4085,-22-107-12612,-1-2 4858</inkml:trace>
  <inkml:trace contextRef="#ctx0" brushRef="#br0" timeOffset="328.144">1 244 9748,'1'-1'3234,"1"0"256,3 1-177,0-2-1152,1 1-400,4 1-272,3 0-385,-1 1-352,3 1-239,2 0-145,1 0-144,7 3-176,-2-1-480,5-3-1281,3 0-800,0-1-1489,6 0-2897,7-4-5731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04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6947,'5'-4'8886,"20"-7"-4675,4 12-554,8-3-3857,-35-3-1731,-4 3-7353,-1 0-2986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18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42 8228,'3'-1'8850,"1"11"-4013,14 71-1591,-6-16-2835,2-1 0,3-1-1,2-1 1,12 21-411,-20-56 29,2 1-1,1-1 0,1-1 1,1-1-1,1 0 1,1-1-1,1-1 0,1-1 1,1 0-1,1-2 0,25 18-28,79 14 2097,-133-57-2976,-4-2-2584,-1-2-6809,1-1-4311</inkml:trace>
  <inkml:trace contextRef="#ctx0" brushRef="#br0" timeOffset="234.327">67 7 9556,'-19'11'10814,"-1"48"-7464,-7 61-2461,29-149-15435,-2 14 4499</inkml:trace>
  <inkml:trace contextRef="#ctx0" brushRef="#br0" timeOffset="438.376">37 4 11333,'13'-4'8315,"0"9"-3494,21 31-1505,-24-24-2330,68 63-560,-75-66-2520,-4-7-2436,-2-2-5205,-1-1-3087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2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3 198 11141,'0'6'3538,"-2"2"175,1 2-495,2 3-1153,1 1-608,-1 2-337,0 1-352,1 1-335,1-1-81,-2 1-208,1-3-192,-2-2-288,0-3-353,1-5-527,-1-5-593,0-1-2241,1-7-2801,0-5-6083</inkml:trace>
  <inkml:trace contextRef="#ctx0" brushRef="#br0" timeOffset="187.454">6 74 11301,'1'2'2897,"0"2"81,1 0-1169,2 2-1169,2 2 1553,-1-1-4946,6 2-2850,1 0-7843</inkml:trace>
  <inkml:trace contextRef="#ctx0" brushRef="#br0" timeOffset="418.852">134 198 13686,'3'37'7560,"-1"1"-3371,10 87-1179,-8-182-3578,-5 48 435,1 0-1,0 0 1,0 0 0,1 0 0,0 0 0,0 0 0,1 0 0,0 1-1,1-1 1,0 1 0,0-1 0,1 1 0,0 0 0,0 0-1,1 1 1,0-1 0,0 1 0,1 0 0,0 1 0,0-1 0,1 1-1,3-3 134,-8 9 19,0-1-1,0 1 0,0-1 1,0 1-1,0 0 0,0-1 1,0 1-1,0 0 0,0 0 1,0 1-1,-1-1 0,1 0 1,0 1-1,0-1 0,0 1 1,0-1-1,0 1 0,-1 0 1,1 0-1,0 0 0,-1 0 1,1 0-1,0 0 0,-1 1 1,0-1-1,1 0 0,-1 1 0,0-1 1,1 1-1,-1-1 0,0 1 1,0 0-1,0-1 0,-1 1 1,1 0-1,0 0-18,22 71 2695,-23-72-2683,16 143 34,-12-133-2128,-2-8-1893,1-4-4914,-1-4-4509</inkml:trace>
  <inkml:trace contextRef="#ctx0" brushRef="#br0" timeOffset="889.468">609 34 11269,'-46'-29'11332,"44"29"-11207,0-1-1,0 0 0,0 0 0,0 1 0,0-1 0,0 1 0,0 0 0,0 0 1,0-1-1,0 1 0,0 0 0,0 1 0,0-1 0,0 0 0,-1 1 0,1-1 0,0 1 1,0 0-1,1-1 0,-1 1 0,0 0 0,0 0 0,0 0 0,0 1 0,1-1 1,-1 0-1,1 1 0,-1-1 0,1 1 0,-1-1 0,1 1 0,0 0 0,0-1 0,0 1 1,0 0-1,0 0 0,0 1-124,-5 20 311,2 2-1,1-1 1,1 0 0,1 1 0,1-1 0,1 1-1,1-1 1,1 0 0,2 0 0,1 5-311,14 92-462,-30-129-5847,0-18-5561,5 8 225</inkml:trace>
  <inkml:trace contextRef="#ctx0" brushRef="#br0" timeOffset="1139.411">390 289 11621,'4'4'3426,"2"0"224,4-2-1009,2 1-704,2-2-449,0-1-287,-1 1-305,-1 0-303,0-2-145,-1 1-176,0-1-128,1-2-368,1 0-384,-3-3-1009,3 0 2273,2-1-4754,0 0-3201,2-2-7812</inkml:trace>
  <inkml:trace contextRef="#ctx0" brushRef="#br0" timeOffset="1466.541">667 258 11973,'28'2'10517,"19"-18"-7496,-30 10-2163,32-20-267,-48 26-595,0-1 1,0 0-1,-1 1 0,1-1 1,0 0-1,-1 0 1,1 0-1,0 1 0,-1-1 1,1 0-1,-1 0 0,1 0 1,-1 0-1,0 0 0,1 0 1,-1 0-1,0 0 0,0 0 1,1 0-1,-1 0 0,0 0 1,0 0-1,0 0 0,0 0 1,-1 0-1,1 0 1,0 0-1,0 0 0,-1 0 1,1 0-1,0 0 0,-1 0 1,1 0-1,-1 0 0,1 0 1,-1 0-1,0 0 0,1 0 1,-1 1-1,0-1 0,0 0 1,1 0-1,-1 1 0,0-1 1,0 1-1,0-1 1,0 1-1,0-1 0,0 1 1,0-1 3,-2-1 8,0 0 0,0 1 1,0-1-1,0 1 1,0-1-1,0 1 1,0 0-1,0 0 0,0 0 1,-1 0-1,1 1 1,0 0-1,-1-1 0,1 1 1,0 0-1,-1 1 1,1-1-1,-1 0 1,1 1-1,0 0 0,0 0 1,-1 0-1,1 0 1,0 0-1,0 1 0,0-1 1,0 1-1,1 0 1,-1 0-1,0 0 1,1 0-1,-1 1 0,1-1 1,0 1-1,0-1 1,0 1-1,0 0 0,0 0 1,0 0-1,1 0 1,-1 0-1,1 0 1,0 0-1,0 0 0,0 2-8,-2 3 202,0 0 0,1 0 0,-1 0-1,2 0 1,-1 0 0,1 0 0,0 1-1,1-1 1,0 0 0,0 1 0,1-1-1,0 0 1,1 1 0,-1-1 0,2 0-1,-1 0 1,1 0 0,0-1 0,1 1-1,0-1 1,2 4-202,-5-10-39,0 0 1,1 0-1,-1 0 0,0 0 1,1 0-1,-1 0 0,1 0 1,-1-1-1,0 1 0,1-1 1,0 1-1,-1-1 0,1 1 1,-1-1-1,1 0 0,-1 0 1,1 0-1,0 0 0,-1 0 1,1 0-1,-1 0 0,1-1 1,0 1-1,-1 0 0,1-1 1,-1 0-1,1 1 0,-1-1 1,2 0 38,56-51-7467,-32 14-4202,-15 18 549</inkml:trace>
  <inkml:trace contextRef="#ctx0" brushRef="#br0" timeOffset="1794.589">907 198 12726,'8'38'8968,"1"0"-5070,20 73-2496,-21-166-1093,5-47 359,-12 99-637,0-1-1,0 1 1,1 1-1,-1-1 1,1 0-1,0 0 1,0 0-1,0 1 1,0-1-1,0 1 1,0 0-1,1-1 1,-1 1-1,1 0 1,0 1-1,0-1 1,-1 0-1,1 1 1,0-1-1,0 1 1,0 0-1,1 0 1,-1 0-1,0 1 1,0-1-1,0 1 1,1-1-1,-1 1 1,2 0-31,49 27 1755,-54-1-4913,-4-23-1638,-2-2-6653,3-2 257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2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12406,'22'1'5577,"50"5"1441,-70-5-7017,0-1 1,-1 1-1,1-1 1,0 1 0,0-1-1,-1 0 1,1 0-1,0 1 1,0-1-1,0-1 1,-1 1-1,1 0 1,0 0 0,0-1-1,-1 1 1,1-1-1,0 1 1,-1-1-1,1 0 1,-1 1-1,1-1 1,0 0 0,-1 0-1,0 0 1,1 0-1,-1-1 1,0 1-1,1 0 1,-1-1-1,0 1 1,0 0 0,0-1-1,0 1 1,0-1-1,-1 0 1,1 1-1,0-1 1,-1 0-1,1 1 1,-1-1 0,0 0-1,1 0 1,-1 1-1,0-1 1,0 0-1,0 0 1,0 1-1,-1-2-1,0 1 32,0 0-1,0 0 0,0 0 0,0-1 1,-1 1-1,1 0 0,-1 1 0,1-1 1,-1 0-1,0 0 0,1 1 0,-1-1 1,0 1-1,0-1 0,0 1 0,-1 0 0,1 0 1,0 0-1,0 0 0,-1 0 0,1 1 1,0-1-1,-1 0 0,1 1 0,-1 0 1,1 0-1,-1 0 0,1 0 0,0 0 0,-1 0 1,1 1-1,-1-1 0,1 1 0,0-1 1,-1 1-1,1 0 0,0 0 0,0 0 1,-1 0-1,1 1 0,0-1 0,0 0 1,0 1-1,1 0 0,-1-1 0,0 1 0,0 0 1,1 0-1,0 0 0,-1 0 0,1 0 1,0 0-1,0 0 0,0 0 0,0 1 1,0-1-1,0 0 0,1 2-31,-28 96 2779,28-97-2769,0-1 0,-1 0 0,1 1 0,0-1 0,0 1 0,1-1 0,-1 0 0,0 1 0,1-1 0,0 1 0,-1-1 0,1 0 0,0 0 0,0 1 0,0-1 0,1 0 0,-1 0 0,0 0 0,1 0 0,-1 0 0,1-1 0,0 1 0,-1 0 0,1-1 0,0 1-1,0-1 1,0 0 0,0 1 0,0-1 0,1 0 0,-1 0 0,0-1 0,1 1 0,-1 0 0,0-1 0,1 1 0,-1-1 0,0 0 0,1 0 0,-1 0 0,1 0-10,41-19-5783,-20-4-5636,-11 9-1438</inkml:trace>
  <inkml:trace contextRef="#ctx0" brushRef="#br0" timeOffset="345.312">243 46 13766,'13'38'8360,"-1"0"-5427,13 36-2001,-19-120-799,-6 28-51,-1 14 1,0 0 0,0 0 0,1 0 0,-1 0 0,1 0 0,0 0 0,0 0 0,0 0 0,0 1 0,1-1-1,-1 0 1,1 0 0,0 0 0,0 0 0,1 0 0,-1 1 0,1-1 0,0 1 0,-1-1 0,2 1 0,-1 0 0,0-1 0,1 1 0,-1 0 0,1 1-1,0-1 1,0 0 0,0 1 0,1 0 0,-1-1 0,0 1 0,1 1 0,-1-1 0,1 0 0,0 1 0,0 0 0,2-1-83,54 18-4638,-30-5-7596,-16-8-153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22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7 130 13014,'-6'23'8205,"5"0"-3527,12 52-2551,-3-32-1581,-5 6-2968,-12-73-11091,7 6 894</inkml:trace>
  <inkml:trace contextRef="#ctx0" brushRef="#br0" timeOffset="281.184">11 39 12662,'-3'5'3185,"1"0"81,2 0-1553,3-1-865,2 2-1168,4 1-2690,3-2-2752,3 1-6804</inkml:trace>
  <inkml:trace contextRef="#ctx0" brushRef="#br0" timeOffset="531.123">150 1 11461,'12'28'8474,"-2"0"-3892,3 59-401,-9-6-2560,-1-23-2347,-2-20-3850,-1-40-1253,1-2 2696,1 1-199,1-8-9375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21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12838,'15'41'8400,"-3"2"-3550,10 91-2972,-11-57-2672,-11-72-1887,-4-19-11200,3 1 3287</inkml:trace>
  <inkml:trace contextRef="#ctx0" brushRef="#br0" timeOffset="270.584">29 44 9316,'1'-3'563,"0"0"0,0 0-1,0 1 1,1-1 0,0 1-1,-1-1 1,1 1-1,0 0 1,0-1 0,0 1-1,0 0 1,1 0 0,-1 0-1,0 1 1,1-1 0,-1 0-1,1 1 1,0 0 0,0 0-1,-1 0-562,53 7 4516,-50-4-4404,0 1-1,-1-1 0,1 1 1,-1 0-1,0 1 0,0-1 1,0 0-1,-1 1 0,1 0 1,-1 0-1,0 0 1,0 1-1,0-1 0,-1 1 1,1-1-1,-1 1 0,0 0 1,-1 0-1,1 0 1,-1 0-1,0 0 0,1 4-111,-3-4 95,1-1 0,-1 1-1,0-1 1,0 1 0,-1-1-1,1 1 1,-1-1 0,0 0-1,0 0 1,0 0 0,-1 0 0,1 0-1,-1 0 1,0-1 0,0 1-1,-1-1 1,1 0 0,0 0-1,-1 0 1,0 0 0,0-1-1,-3 2-94,-64 16-1717,62-25-3772,7-5-3848,2 0-3722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2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10661,'-65'8'12387,"61"-6"-12130,1 0 0,-1 1 1,0-1-1,1 1 0,-1 0 0,1 0 0,0 0 0,0 0 1,0 0-1,1 1 0,-1-1 0,1 1 0,-1 0 1,1-1-1,0 1 0,1 0 0,-1 0 0,1 1 0,0-1 1,-1 3-258,0-2 52,0 0 0,1 0 1,-1 0-1,1 0 1,0 0-1,0 1 0,1-1 1,-1 0-1,1 1 1,0-1-1,1 0 1,-1 1-1,1-1 0,0 0 1,1 0-1,-1 0 1,1 0-1,0 0 0,0 0 1,0 0-1,1-1 1,0 1-1,0-1 1,0 1-1,0-1 0,1 0 1,0 0-1,0-1 1,0 1-1,0-1 0,0 0 1,1 0-1,-1 0 1,1-1-53,59 7-612,-21-15-2982,-11-7-2625,-4-11-3859,-12 5 623</inkml:trace>
  <inkml:trace contextRef="#ctx0" brushRef="#br0" timeOffset="297.082">277 36 9989,'-16'5'9209,"4"7"-4089,2 75-1991,9-83-3110,1-1 0,-1 1 0,1-1 0,1 0 0,-1 1 0,0-1 0,1 1 0,0-1 0,-1 1 0,1-1 0,1 0 0,-1 0 0,0 1 0,1-1 0,0 0 0,-1 0 0,1 0 0,0-1 0,1 1 0,-1 0 0,0-1 0,1 1 0,0-1 0,-1 0 0,1 0 0,0 0 0,0 0 0,0-1 0,0 1 0,1-1 0,-1 0 0,0 1 0,0-2 0,1 1 0,-1 0-19,2-1-55,0-1 1,0 0 0,0 0 0,0 0 0,-1 0 0,1-1 0,0 1 0,-1-1 0,1-1 0,-1 1 0,0 0 0,0-1 0,0 0 0,0 0 0,0 0 0,-1-1 0,1 1 0,-1-1 0,0 0-1,0 0 1,0 0 0,-1 0 0,1 0 0,-1-1 0,0 1 0,0-1 0,0 0 0,-1 1 0,0-1 0,0 0 0,0 0 0,-1 0 0,1 0 0,-1 0 0,0 1 0,-1-1 0,1 0 0,-1 0-1,0 0 1,0 0 0,0 0 0,-1 1 0,0-1 0,0 1 0,0-1 0,-3-3 54,3 5 84,0 0 0,0 0 0,0 1-1,-1-1 1,0 1 0,1 0 0,-1-1 0,0 1 0,0 0-1,0 1 1,0-1 0,-1 1 0,1-1 0,0 1 0,-1 0-1,1 0 1,-3 0-84,-34 19-2223,36-7-1193,9-6-6083,2-4-2397</inkml:trace>
  <inkml:trace contextRef="#ctx0" brushRef="#br0" timeOffset="800.825">453 23 10117,'14'28'8156,"-3"1"-3493,11 58-1879,-15-51-2127,5-10-646,-15-49 8,2 14-127,0-1 0,0 0 1,1 1-1,0-1 0,1 1 0,0-1 1,0 1-1,1-1 0,0 1 1,1 0-1,0 0 0,0 0 0,1 0 1,0 0-1,1 1 0,4-6 108,-9 13-38,1 0-1,-1 1 0,1-1 1,0 0-1,0 1 0,-1-1 1,1 1-1,0-1 0,0 1 1,0-1-1,0 1 0,-1-1 1,1 1-1,0 0 0,0 0 1,0-1-1,0 1 0,0 0 1,0 0-1,0 0 0,0 0 1,0 0-1,0 0 0,0 0 1,0 0-1,0 1 0,0-1 1,0 0-1,0 0 0,0 1 1,-1-1-1,1 1 0,0-1 1,0 1-1,0-1 0,0 1 1,-1 0-1,1-1 0,0 1 1,-1 0-1,1-1 0,0 1 1,-1 0-1,1 0 0,-1 0 1,1-1-1,-1 1 0,0 0 1,1 0-1,-1 1 39,18 52-1933,-17-48 1883,20 99 423,-15-134-103,-6 15-270,-1 6 13,0 0 1,1 0 0,0 0 0,0 0 0,1-1 0,0 2-1,0-1 1,1 0 0,0 0 0,0 0 0,1 1-1,0-1 1,0 1 0,1 0 0,0 0 0,0 0 0,1-1-14,-2 7 57,-1 1 0,0-1 0,0 1 1,1 0-1,-1-1 0,0 1 0,0 0 1,1 0-1,-1 1 0,0-1 1,0 0-1,0 1 0,1-1 0,-1 1 1,0 0-1,0 0 0,0 0 0,0 0 1,0 0-1,0 0 0,0 0 1,0 1-1,-1-1 0,1 1 0,0-1 1,-1 1-1,1 0 0,-1-1 0,0 1 1,1 0-1,-1 0 0,0 0 1,0 0-1,0 0 0,-1 0 0,1 1 1,0-1-1,-1 0 0,0 0 0,1 0 1,-1 1-1,0-1 0,0 0 1,0 1-1,0 0-57,19 130 1003,-15-124-3498,0-13-7269,-2-8-3186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1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10965,'2'6'8586,"3"16"-6392,-3-11-990,32 190 3536,-29-160-4539,3 1-86,-6-35-9141,0-14 1751,2-3-4413</inkml:trace>
  <inkml:trace contextRef="#ctx0" brushRef="#br0" timeOffset="407.22">153 211 10789,'28'-9'7995,"14"2"-4367,1 1-2899,-42 5-724,1 0 0,-1 0 0,0 1-1,0-1 1,0 0 0,0 0 0,0 0-1,0 0 1,0 0 0,0 0 0,0-1-1,-1 1 1,1 0 0,0 0 0,-1-1 0,1 1-1,-1 0 1,1-1 0,-1 1 0,1 0-1,-1-1 1,0 1 0,0-1 0,0 1-1,0 0 1,0-1 0,0 1 0,0-1 0,-1 1-1,1-1 1,0 1 0,-1 0 0,1-1-1,-1 1 1,1 0 0,-1 0 0,0-1-1,0 1 1,1 0 0,-1 0 0,0 0-1,0 0 1,0 0 0,0 0 0,0 0 0,0 0-1,-1 0 1,1 1 0,0-1 0,0 0-1,-1 1 1,1-1 0,0 1 0,-1-1-1,1 1 1,0-1 0,-1 1 0,1 0 0,-1 0-1,1 0 1,-1 0-5,-1-1 95,-1 1 1,1 0-1,-1 0 0,1 0 1,-1 0-1,1 1 0,-1-1 1,1 1-1,-1 0 0,1 0 1,-1 0-1,1 0 0,0 1 1,0 0-1,0-1 0,0 1 1,0 0-1,0 0 0,0 1 1,0-1-1,1 0 0,0 1 1,-1 0-1,1 0 0,0-1 1,0 1-1,0 0 0,1 1 1,-1-1-1,1 0 0,-1 0 1,1 1-1,0-1 0,1 1 1,-1-1-1,0 1 0,1-1 1,0 1-1,0-1 0,0 1 1,0-1-1,1 1 0,-1-1 1,1 1-1,1 2-95,-3-2 64,1-1 0,-1 1 0,1-1 0,0 1 0,0 0 0,0-1 0,1 1 0,-1-1 0,1 1 0,0 0 0,0-1-1,0 0 1,1 1 0,-1-1 0,1 0 0,-1 1 0,1-1 0,0 0 0,1 0 0,-1-1 0,0 1 0,1 0 0,-1-1 0,1 1 0,0-1 0,0 0 0,0 0 0,0 0 0,0 0 0,1-1 0,-1 1 0,0-1-1,1 0 1,-1 0 0,2 0-64,-2-1-163,1 0-1,-1-1 1,0 1-1,0-1 1,0 1-1,0-1 1,0 0-1,0-1 0,-1 1 1,1 0-1,0-1 1,-1 1-1,1-1 1,-1 0-1,1 0 1,-1 0-1,0 0 1,1 0-1,0-2 164,20-32-7842,-15 22 2333,5-6-7977</inkml:trace>
  <inkml:trace contextRef="#ctx0" brushRef="#br0" timeOffset="652.459">432 20 11285,'7'37'11593,"-3"1"-8059,4 27-2160,25 114-2518,-29-171-4665,-3-13-3915,-2-6-1369</inkml:trace>
  <inkml:trace contextRef="#ctx0" brushRef="#br0" timeOffset="843.467">396 201 14727,'0'1'4130,"4"-1"128,2 0-1553,4 0-912,3-1-625,4 1-480,-1 1-239,2-1-225,-2 1-336,1-1-1089,1-2 1585,1 4-4690,4-4-3537,3 0-9205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4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17 248 10037,'3'3'10256,"1"3"-4958,5 18-3582,-7-18-260,31 83 78,-37-112-20327,0 13 7305</inkml:trace>
  <inkml:trace contextRef="#ctx0" brushRef="#br0" timeOffset="265.567">4 148 13926,'-1'2'3490,"-1"-1"-32,2 1-1538,0 1-863,2 0-721,0 0-1040,1-1-353,1 1-2432,2-2-2690,0-1-6563</inkml:trace>
  <inkml:trace contextRef="#ctx0" brushRef="#br0" timeOffset="656.764">140 193 11573,'7'32'10966,"1"2"-7055,18 39-3386,-29-84-565,0-1 0,1 1 1,0-1-1,1 0 0,1 0 0,0 0 1,0 0-1,1 0 0,0 1 0,1-1 0,2-4 40,-4 15-5,0-1-1,1 1 0,-1-1 0,0 1 0,1-1 0,-1 1 0,1-1 0,0 1 0,-1 0 0,1-1 0,0 1 0,0 0 0,0 0 0,0 0 0,0 0 0,0-1 0,0 1 0,0 1 0,0-1 0,1 0 0,-1 0 0,0 0 0,1 1 0,-1-1 0,0 0 0,1 1 0,-1-1 0,1 1 0,-1 0 0,1 0 0,-1-1 0,1 1 0,-1 0 0,1 0 0,-1 0 0,1 0 0,-1 1 0,1-1 0,-1 0 1,1 1-1,-1-1 0,1 1 0,-1-1 0,0 1 0,1 0 0,-1-1 0,0 1 0,0 0 0,1 0 0,-1 1 6,56 55 651,-23 38 440,-36-109-8261,1 1-2777,1 5-901</inkml:trace>
  <inkml:trace contextRef="#ctx0" brushRef="#br0" timeOffset="922.315">391 1 12374,'18'9'8570,"-4"8"-3917,12 50-2275,-19-45-1230,48 128-1460,-54-147-927,-4-5-15565,1-1 6052</inkml:trace>
  <inkml:trace contextRef="#ctx0" brushRef="#br0" timeOffset="1344.096">390 163 14455,'21'-7'10947,"0"-3"-6795,34-9-2521,-15 24-437,-27-2-1804,-1-1-3460,5-2-9769,-13-1-5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40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14 228 9588,'1'2'9037,"1"2"-4220,10 23-2218,9 80-1131,-24-120-17703,2 6 4977</inkml:trace>
  <inkml:trace contextRef="#ctx0" brushRef="#br0" timeOffset="249.948">4 113 12038,'-2'0'3201,"1"0"16,1 1-1392,0 0-624,2 0-465,0 0-576,0 0-896,1 1-2466,1 0-2656,1 1-6708</inkml:trace>
  <inkml:trace contextRef="#ctx0" brushRef="#br0" timeOffset="837.809">108 201 10437,'2'4'10309,"9"16"-7815,32 89-936,-46-116-1547,0-1 0,1 1 0,0-1 0,0 1 0,1-1 1,0 0-1,0 0 0,1 0 0,0 0 0,0 1 0,1-1 0,0 0 0,1 0 0,-1 1 0,1-1 1,1 0-1,0 1 0,0 0 0,0 0-11,-1 6 18,1 0 0,-1 1 0,0 0 0,1 0 0,-1 0 0,0 0 0,1 0 0,-1 0 0,0 0 0,1 1 0,-1-1 0,0 1 0,0-1 0,1 1 0,-1 0 0,0 0 0,0 0 0,0 1 0,0-1 0,0 0 0,0 1 0,0-1 0,-1 1 0,1-1 0,0 1 0,-1 0 0,0 0 0,1 0 0,-1 0 0,0 0 0,0 0 0,0 0 0,0 0 0,0 0 0,0 1 0,-1-1 0,1 0 0,-1 1 0,1 0-18,3 5 277,15 42 634,-17-28-3353,-2-23-4249,0-1 175,2-1-4718</inkml:trace>
  <inkml:trace contextRef="#ctx0" brushRef="#br0" timeOffset="1278.361">421 19 10565,'-25'-18'10940,"1"21"-5927,21-1-4905,0 0-1,0 0 0,0 1 0,0 0 1,1-1-1,-1 1 0,1 0 0,-1 0 1,1 0-1,0 1 0,1-1 0,-1 0 1,0 1-1,1-1 0,0 1 0,0 0 1,0-1-1,0 1 0,0 0 0,1 0 1,0 1-108,34 140 1345,-20-103-1204,-4-17-541,-9-27-3214,-5-15-4591,3 9 1079,0-1-3770</inkml:trace>
  <inkml:trace contextRef="#ctx0" brushRef="#br0" timeOffset="1589.11">330 181 14118,'0'1'4194,"2"-1"96,1 0-944,3 0-1345,0 0-785,2-1-511,1 0-273,1 0-128,1 1-112,-1-1-336,0 1-1761,-1-2 2225,0-1-4674,2 0-3601,2 0-8789</inkml:trace>
  <inkml:trace contextRef="#ctx0" brushRef="#br0" timeOffset="2139.437">514 183 8244,'2'2'10628,"15"0"-6746,-11-1-3642,1-1-1,-1 0 0,0-1 0,0 0 1,0 0-1,0 0 0,0 0 0,-1-1 0,1 0 1,0-1-1,-1 1 0,1-1 0,-1 0 0,0 0 1,0-1-1,0 1 0,0-1 0,-1 0 1,0 0-1,1-1 0,2-4-239,-7 8-3,1 0-1,-1 0 1,0 0 0,0 0-1,0-1 1,0 1-1,0 0 1,0 0 0,0 0-1,0 0 1,-1 0 0,1 0-1,0 0 1,0 0 0,-1 0-1,1 0 1,-1 0-1,1 0 1,-1 0 0,0 0-1,1 0 1,-1 0 0,0 1-1,1-1 1,-1 0 0,0 0-1,0 1 1,0-1-1,0 0 1,0 1 0,0-1-1,0 1 1,0-1 0,0 1-1,0 0 1,0-1-1,0 1 1,0 0 0,0 0-1,0 0 1,0 0 0,-1 0 3,-48-2-142,47 4 222,0 0-1,-1 0 0,1 0 1,0 1-1,0-1 0,0 1 1,1-1-1,-1 1 0,0 0 1,1 0-1,0 0 0,0 1 1,0-1-1,0 0 1,0 1-1,1-1 0,0 1 1,-1 0-1,1-1 0,1 1 1,-1 0-1,0 0 0,1 0 1,0-1-1,0 1 0,0 0 1,0 0-1,1 0 0,-1 0 1,1-1-1,0 1 1,0 0-1,1-1 0,-1 1 1,1 0-80,0-1 28,0 0 1,0-1-1,1 1 1,-1 0-1,1-1 1,-1 1-1,1-1 1,0 0-1,0 0 1,0 0-1,0 0 1,0-1-1,0 1 1,1-1-1,-1 1 1,0-1-1,1-1 1,-1 1-1,1 0 1,0-1-1,-1 1 1,1-1-1,-1 0 1,1-1-1,2 1-28,-3-1-347,0 1 0,0-1-1,1 0 1,-1 0-1,0 0 1,0-1-1,0 1 1,0-1-1,0 0 1,-1 1-1,1-1 1,-1-1 0,1 1-1,-1 0 1,1 0-1,-1-1 1,0 0-1,0 0 348,10-16-5726,-4 6-1761,-8 11 6510,7-9-9548</inkml:trace>
  <inkml:trace contextRef="#ctx0" brushRef="#br0" timeOffset="2529.442">725 94 11365,'20'28'11868,"3"17"-8949,0 1-2331,-25-101-342,1 51-216,1 1 1,-1 0 0,1-1 0,0 1-1,0-1 1,0 1 0,0 0-1,1-1 1,-1 1 0,1 0 0,0-1-1,0 1 1,0 0 0,0 0 0,1 0-1,-1 0 1,1 0 0,0 0-1,0 0 1,0 1 0,0-1 0,0 0-1,1 1 1,-1 0 0,1 0-1,-1-1 1,1 2 0,0-1 0,0 0-1,0 0 1,0 1 0,0 0 0,3-1-32,7 0-763,16-1-3556,-10 2-6269,-7 2-1721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34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68 8244,'-33'-44'11911,"26"40"-11615,0 1 0,-1-1 0,0 2-1,0-1 1,0 1 0,0 0 0,0 1 0,0 0 0,0 0 0,-1 1-1,1 0 1,0 0 0,0 1 0,0 0 0,-1 0 0,-2 2-296,8-1 49,-1 0 0,1-1 0,-1 2 1,1-1-1,0 0 0,0 1 0,0-1 1,0 1-1,1 0 0,-1 0 0,1 0 1,-1 0-1,1 1 0,0-1 0,0 1 1,1-1-1,-1 1 0,1 0 0,0-1 1,0 1-1,0 0 0,0 0 0,1 0 1,-1 0-1,1 0 0,0 0-49,4 108 277,-4-111-276,27 218 655,-29-144-1019,-10-93-6952,8 10 3143,3 2-1626,-1-1-3641</inkml:trace>
  <inkml:trace contextRef="#ctx0" brushRef="#br0" timeOffset="296.793">0 338 11461,'0'-2'3410,"3"3"127,2-2-1071,4-2-562,1 3-335,0 0-897,0 3-143,2-1-161,0-2-176,1-3 0,0 3-192,3 2-288,-2-5-304,-2 0-737,3 0-304,0-1-2112,-1 0-2754,2-5-5699</inkml:trace>
  <inkml:trace contextRef="#ctx0" brushRef="#br0" timeOffset="718.565">365 231 10181,'-16'5'7923,"4"7"-3822,-11 43-2373,19-40-497,1-12-1196,1 1 1,0 0 0,1 0 0,-1 0 0,0 0 0,1 0 0,0 0 0,0 0-1,1 1 1,-1-1 0,1 0 0,0 0 0,0 1 0,0-1 0,0 0 0,1 0 0,0 1-1,0-1 1,0 0 0,0 0 0,1 0 0,0 0 0,-1 0 0,1 0 0,1-1 0,-1 1-1,0-1 1,1 1 0,0-1 0,0 0 0,0 0 0,0 0 0,0 0 0,1-1-1,-1 1 1,1-1 0,0 0 0,0 0 0,-1 0 0,3 0-36,1-1 0,-1-1 1,0 0-1,1 0 1,-1 0-1,0-1 1,0 0-1,1 0 1,-1-1-1,0 0 0,0 0 1,0 0-1,-1-1 1,1 1-1,0-2 1,-1 1-1,0 0 1,0-1-1,0 0 1,0 0-1,0-1 1,-1 1-1,0-1 0,0 0 1,0 0-1,-1 0 1,1-1-1,-1 1 1,-1-1-1,2-3 0,-4 0 12,0 1 1,-1 0-1,0-1 0,-1 1 0,0 0 0,0 0 0,-1 0 1,0 0-1,0 0 0,-1 1 0,0-1 0,0 1 0,-1 0 1,0 0-1,0 1 0,-4-4-12,8 8-22,-1 0-1,1 0 1,-1 0-1,1 1 1,-1-1 0,0 1-1,1-1 1,-1 1-1,0 0 1,0 0 0,0 0-1,0 0 1,0 0-1,-1 0 1,1 0 0,0 1-1,0-1 1,0 1-1,-1-1 1,1 1 0,0 0-1,-1 0 1,1 0-1,0 0 1,0 1 0,-1-1-1,1 1 1,0-1-1,0 1 1,0 0 0,0-1-1,-1 1 1,1 0-1,0 1 1,0-1 0,1 0-1,-1 0 1,0 1-1,0-1 1,1 1 0,-1 0-1,1-1 1,-2 3 22,4-3-434,-1 0-1,0 0 1,1 0 0,-1 0-1,1 0 1,-1 0 0,1-1 0,0 1-1,-1 0 1,1 0 0,0 0 0,0-1-1,-1 1 1,1 0 0,0-1-1,0 1 1,0-1 0,0 1 0,0-1-1,0 1 1,0-1 0,0 0 0,0 0-1,0 1 1,0-1 0,0 0-1,0 0 1,0 0 0,0 0 0,0 0-1,0 0 1,1 0 0,-1 0 0,0-1-1,0 1 1,1-1 434,0 1-1347,12 0-7500</inkml:trace>
  <inkml:trace contextRef="#ctx0" brushRef="#br0" timeOffset="1062.251">630 242 10021,'-7'-4'11562,"-2"21"-8351,-4 27-2265,10 66 557,4-107-1500,-1 0 1,1 0-1,0 1 0,0-1 1,0 0-1,0 0 0,0 0 1,1 0-1,-1 0 0,1 0 1,0 0-1,0 0 0,0-1 1,0 1-1,1-1 0,-1 0 1,1 1-1,-1-1 0,1 0 1,0 0-1,0-1 0,-1 1 1,1-1-1,1 1 0,-1-1 1,0 0-1,0 0 1,0 0-1,1-1 0,1 1-3,3 0-5,1-1 0,-1 0 0,0 0 0,1-1 0,-1 0 0,0-1 1,0 1-1,0-2 0,0 1 0,0-1 0,0 0 0,-1-1 0,1 1 0,-1-2 0,0 1 0,0-1 0,-1 0 0,1 0 0,-1-1 0,0 0 0,5-6 5,-9 6 1,0 1-1,0 0 1,-1-1-1,0 1 1,0-1-1,0 1 1,0-1-1,-1 1 0,0-1 1,0 0-1,0 1 1,-1-1-1,0 1 1,0-1-1,-1 1 1,1-1-1,-1 1 1,0 0-1,-1 0 1,1 0-1,-1 0 1,0 0-1,0 0 1,0 1-1,-1-1 1,0 1-1,0 0 1,0 0-1,0 1 1,0-1-1,-1 1 1,0 0-1,-4-2 0,4 3-26,-1 0 0,1 0 0,0 1 0,-1 0 0,1 0 0,-1 1 0,1-1 0,-1 1 0,0 0 1,1 1-1,-1-1 0,1 1 0,-1 0 0,-2 2 26,-23 12-4378,38-13-8345,4-4 2948</inkml:trace>
  <inkml:trace contextRef="#ctx0" brushRef="#br0" timeOffset="1359.055">992 124 15991,'2'27'7950,"8"14"-6111,-2-3-1247,38 230 1011,-50-276-11042,-1-11-781,1 10 1920</inkml:trace>
  <inkml:trace contextRef="#ctx0" brushRef="#br0" timeOffset="1687.145">955 340 12182,'4'-1'9213,"14"-6"-5527,54 10-6,-39 2-8201,1-7-8759,-21-1 2336</inkml:trace>
  <inkml:trace contextRef="#ctx0" brushRef="#br0" timeOffset="2093.247">1212 264 12198,'26'-23'8723,"2"13"-4902,-24 10-3774,0 0 1,-1 0-1,1 0 1,0 1-1,-1-1 1,1 1-1,-1 0 0,1 0 1,0 1-1,-1-1 1,0 1-1,1-1 1,-1 1-1,0 0 1,0 0-1,0 1 1,0-1-1,-1 1 1,1-1-1,-1 1 1,1 0-1,-1 0 1,0 0-1,0 0-47,91 172-235,-87-172-1180,-11-26 1134,1 17 360,0-1-1,0 0 1,0 1 0,-1 0 0,0 0 0,0 0 0,-1 1 0,1 0 0,-1 0-1,0 0 1,-1 1 0,1 0 0,-1 0 0,0 0 0,0 1 0,0 0 0,0 1-1,0-1 1,-1 1 0,1 1 0,-1-1 0,0 1 0,0 1-79,4 1 115,1 0 0,-1 0 0,1 1 0,-1-1 0,1 1 0,-1 0 0,1 0 1,0 0-1,0 1 0,0-1 0,0 1 0,1 0 0,-1-1 0,1 1 0,-1 0 0,1 1 0,0-1 1,0 0-1,0 1 0,1-1 0,-1 1 0,1-1 0,0 1 0,0 0 0,0-1 0,1 1 0,-1 0 1,1 0-1,0-1 0,0 1 0,0 0 0,0 0 0,1 0 0,-1 0 0,1-1-115,2 1-5,0 0 0,0-1 0,1 0 0,-1 0 0,1 0-1,-1 0 1,1 0 0,0-1 0,0 0 0,0 0 0,0 0 0,1 0-1,-1 0 1,0-1 0,1 0 0,-1 0 0,1 0 0,-1 0 0,1-1-1,0 0 1,-1 0 0,1 0 0,-1-1 0,1 1 0,-1-1 0,1 0-1,-1 0 1,2-1 5,80-26-8114,-44 13-4213,-26 9 3136</inkml:trace>
  <inkml:trace contextRef="#ctx0" brushRef="#br0" timeOffset="2639.99">1690 273 9748,'-2'-45'11735,"-41"31"-6483,39 15-5205,0 0-1,0 0 1,0 0-1,0 1 1,1 0 0,-1 0-1,0 0 1,1 0-1,0 0 1,-1 1 0,1-1-1,0 1 1,0 0-1,1 0 1,-1 0 0,0 1-1,1-1 1,0 0-1,0 1 1,0 0 0,0-1-1,1 1 1,-1 0 0,1 0-1,0 0 1,0 0-1,0 0 1,1 0 0,-1 0-1,1 0 1,0 0-1,0 0 1,1 0 0,-1 1-1,1-1 1,0 0-1,0 0 1,0-1 0,1 1-1,-1 0 1,1 0 0,0-1-1,0 1 1,0-1-1,0 1 1,1-1 0,0 0-1,-1 0 1,1 0-1,0 0 1,3 2-47,-3-4-66,1-1 1,0 1-1,-1 0 0,1-1 1,-1 0-1,1 0 0,0 0 1,-1 0-1,1 0 0,0-1 0,-1 0 1,1 1-1,-1-1 0,1-1 1,-1 1-1,0 0 0,1-1 1,-1 0-1,0 0 0,0 0 1,0 0-1,0 0 0,0-1 1,-1 1-1,1-1 0,-1 1 1,0-1-1,1 0 0,-1 0 1,0 0-1,-1-1 0,1 1 1,-1 0-1,1-1 0,-1 1 0,0-1 1,0 1-1,0-1 0,-1 1 1,0-1-1,1 0 0,-1-1 66,6-37-165,1 127 1091,-1-37-615,-2-23-23,0 0-1,-2 0 1,-1 0-1,-1 0 1,-1 0-1,-2 0 0,-3 18-287,6-41-7,0-1-1,-1 1 1,1-1-1,0 1 1,-1-1-1,1 1 1,-1-1-1,1 1 1,-1-1-1,0 1 1,0-1-1,0 0 0,0 1 1,0-1-1,0 0 1,0 0-1,0 0 1,0 0-1,0 0 1,-1 0-1,1 0 1,0 0-1,-1 0 1,1 0-1,-1-1 0,1 1 1,-1-1-1,1 1 1,-1-1-1,1 0 1,-1 1-1,1-1 1,-1 0-1,0 0 1,1 0-1,-1 0 1,1 0-1,-1-1 0,1 1 1,-1 0-1,0-1 1,1 1-1,-1-1 1,1 1-1,0-1 1,-1 0-1,1 0 1,0 0-1,-1 0 1,1 0-1,0 0 0,0 0 1,0 0-1,0 0 1,0 0-1,0-1 1,0 1-1,0 0 1,0-1-1,0 1 1,1-1-1,-1 1 1,1-1 7,-2-1-390,1 0 0,-1 0 0,1-1 1,0 1-1,0-1 0,1 1 1,-1 0-1,1-1 0,0 1 0,0-1 1,0 1-1,0-1 0,0 1 1,1-1-1,0 1 0,-1-1 0,1 1 1,1 0-1,-1-1 0,1-1 390,23-39-12639,-15 31 4126</inkml:trace>
  <inkml:trace contextRef="#ctx0" brushRef="#br0" timeOffset="3005.347">1853 356 10805,'31'-8'7990,"20"7"-4426,-5 0-2368,-43 2-1170,0-1 0,0 0 1,1 0-1,-1 0 1,0 0-1,0-1 0,0 1 1,0-1-1,0 0 0,1 0 1,-1 0-1,0 0 0,-1-1 1,1 1-1,0-1 0,0 1 1,-1-1-1,1 0 1,-1 0-1,1-1 0,-1 1 1,0 0-1,0-1 0,0 1 1,0-1-1,0 0 0,-1 1 1,1-1-1,-1 0 0,0 0 1,0 0-1,0 0 0,1-3-25,-2 2 27,0 0 1,-1 0 0,1 1-1,-1-1 1,0 0 0,0 0-1,0 1 1,0-1 0,-1 0-1,1 1 1,-1-1 0,0 1-1,0 0 1,0 0 0,-1 0-1,1 0 1,-1 0 0,0 0-1,1 0 1,-1 1 0,0 0-1,-1-1 1,1 1 0,0 0 0,-1 1-1,1-1 1,-1 0 0,1 1-1,-1 0 1,0 0 0,0 0-1,1 0 1,-1 1 0,0 0-1,0-1 1,0 1 0,0 1-1,0-1 1,1 1 0,-1-1-1,0 1 1,0 0 0,1 0-1,-1 1 1,0-1 0,1 1 0,-1-1-1,0 2-28,-1 3 177,0 0-1,1 1 1,0-1 0,0 1-1,0 0 1,1 0 0,0 0-1,1 0 1,-1 0 0,1 1-1,1-1 1,-1 1 0,1 0-1,1-1 1,-1 1-1,2 0 1,-1-1 0,1 1-1,0 4-176,1-7-4,0 0 0,1-1-1,-1 1 1,1 0 0,0-1-1,0 0 1,0 0 0,1 0-1,-1 0 1,1 0 0,0-1-1,0 1 1,1-1 0,-1 0-1,0-1 1,1 1-1,0-1 1,0 0 0,0 0-1,0 0 1,0 0 0,0-1-1,0 0 1,0 0 0,0-1-1,1 1 1,-1-1 0,0 0-1,0-1 1,1 1 0,-1-1-1,0 0 1,0 0 0,0-1-1,3-1 5,26-6-2992,11-4-3780,-5-8-3315,-16 0 949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51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15943,'-2'1'3954,"-1"0"96,2 0-1617,1-1-1537,0 2-415,1-1-209,1 0-400,0 1-1041,2-1 1810,0 0-4691,1-1-3346,-2 1-8515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51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15543,'0'2'4018,"0"-1"128,0-1-1265,0 1-1776,-1-1-497,1-1-48,0 1-176,1-1-448,-1-1-752,2 1-1249,0 0-2129,0 0-3169,-1-2-7364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52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16776,'-3'1'3921,"2"0"49,0 1-2273,1-1-1025,0 0-239,2 1-177,1 0-400,0 0-737,1 1-720,-1 1-2384,1 0-3043,0-1-7042</inkml:trace>
  <inkml:trace contextRef="#ctx0" brushRef="#br0" timeOffset="1">57 117 17800,'-2'5'4098,"0"-1"32,0-1-2465,2-1-1121,0-1-144,1-1-256,1 0-1248,0-1-2994,0-2-3394,1-1-8579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52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76 367 10549,'-6'-6'9158,"-5"9"-4779,-19 23-1650,2 32-1322,28-56-1400,0-1 1,0 1-1,0-1 1,0 1-1,0-1 1,0 0-1,0 1 1,0-1-1,1 1 1,-1-1-1,1 1 1,-1-1-1,1 0 1,-1 1-1,1-1 1,0 0-1,-1 0 0,1 1 1,0-1-1,0 0 1,0 0-1,0 0 1,0 0-1,0 0 1,0 0-1,1 0 1,-1-1-1,0 1 1,0 0-1,1-1 1,-1 1-1,0-1 1,1 1-1,-1-1 0,1 1 1,-1-1-1,0 0 1,1 0-1,-1 0 1,1 0-1,-1 0 1,1 0-8,25 0 36,-22-1-37,-1 1 0,1-1 0,-1 1 0,1 0 0,-1 1 0,1-1 0,-1 1 0,0 0 0,1 0 0,-1 0 0,0 0 0,1 1 0,-1 0 0,0-1 0,2 3 1,-6-2 42,1 0 0,-1 1-1,1-1 1,-1 0 0,0 1-1,0-1 1,0 0 0,-1 1 0,1-1-1,0 0 1,-1 0 0,0 1 0,1-1-1,-1 0 1,0 0 0,0 0 0,0 0-1,0 0 1,-1 0 0,1 0-1,0 0 1,-1 0 0,0-1 0,1 1-1,-1 0 1,0-1 0,0 1 0,0-1-1,0 0 1,0 0 0,0 0 0,0 0-1,0 0 1,0 0 0,0-1-1,-3 1-41,1 2-32,-25 4-2874,23-13-2050,3-7-4115,3 1-4007</inkml:trace>
  <inkml:trace contextRef="#ctx0" brushRef="#br0" timeOffset="262.682">167 270 11061,'7'3'6972,"0"4"-3450,11 21-1136,-16-24-1444,30 70 2237,24 37-3052,-64-129-15990,2 8 3553</inkml:trace>
  <inkml:trace contextRef="#ctx0" brushRef="#br0" timeOffset="450.144">168 402 13254,'2'2'3746,"0"-1"240,1-1-977,4 0-1312,2-2-593,1-2-175,1-1-177,1-1-240,-2 0-240,1 0-256,0 0-304,0 2-1216,-1-1 47,1 2-2705,-1 0-3217,-1-3-7092</inkml:trace>
  <inkml:trace contextRef="#ctx0" brushRef="#br0" timeOffset="985.467">364 289 11285,'2'2'9550,"7"12"-7569,55 78 543,-64-92-2460,-12-19 568,9 13-474,-1-2 0,1 1 0,1 0 0,-1-1 0,1 1 0,1-1-1,-1 1 1,1-1 0,0 0 0,1 0 0,0 0 0,0 1 0,1-1 0,0 0 0,1-4-158,-1 11-16,0-1 1,0 1-1,0-1 0,1 1 0,-1 0 1,0-1-1,1 1 0,-1 0 1,1 0-1,-1 0 0,1 0 1,-1 0-1,1 0 0,0 0 0,-1 1 1,1-1-1,0 0 0,0 1 1,-1 0-1,1-1 0,0 1 0,0 0 1,0 0-1,0 0 0,0 0 1,0 0 15,17 2-3187,-2 0-4033,-9-1 1091,0 1-5316</inkml:trace>
  <inkml:trace contextRef="#ctx0" brushRef="#br0" timeOffset="1297.483">554 193 11429,'17'18'9683,"-3"0"-5353,11 44-2181,-22-50-4156,-3-11-2755,-1-6-3689,0-1-3904</inkml:trace>
  <inkml:trace contextRef="#ctx0" brushRef="#br0" timeOffset="1500.548">542 118 11253,'-1'3'2849,"1"-1"1,0 1-417,0 0-1713,2-2-1136,1 0-2401,1 1-2450,2-1-6322</inkml:trace>
  <inkml:trace contextRef="#ctx0" brushRef="#br0" timeOffset="1984.811">658 135 10021,'7'3'7912,"0"4"-3982,8 23-2603,-12-24-114,32 76 1236,-46-142-2185,9 50-233,1 6-22,0 0 0,0 0 0,0 0-1,0 0 1,0-1 0,1 1-1,0 0 1,0 0 0,0 0 0,0-1-1,1 1 1,-1 0 0,1 0 0,0 0-1,1 0 1,-1 0 0,1 0-1,-1 0 1,1 0 0,1-1-9,1 5 44,1-1 0,-1 2 1,0-1-1,0 0 0,0 1 0,0 0 1,1 0-1,-1 0 0,-1 1 0,1-1 1,0 1-1,0 0 0,0 0 0,-1 0 0,1 1 1,-1-1-1,0 1 0,0 0 0,0 0 1,0 0-1,0 0 0,-1 0 0,1 1 1,1 2-45,38 60-1241,-40-65-1444,1-2-11267,-2-3 3462</inkml:trace>
  <inkml:trace contextRef="#ctx0" brushRef="#br0" timeOffset="2685.008">987 10 10741,'-9'-9'10973,"-29"27"-8057,34-15-2868,1 1 0,0-1 0,1 1-1,-1 0 1,1 0 0,-1 0 0,1 0 0,0 0 0,1 0 0,-1 1 0,1-1 0,0 0-1,0 1 1,0-1 0,1 1 0,-1 0 0,1-1 0,0 5-48,0-7 8,1 0 1,-1 0-1,0 0 0,0 0 1,1 0-1,0 0 1,-1 0-1,1 0 0,0 0 1,0 0-1,0-1 1,0 1-1,0 0 0,0-1 1,0 1-1,1 0 1,-1-1-1,1 1 0,-1-1 1,1 0-1,0 0 0,-1 1 1,1-1-1,0 0 1,0 0-1,0-1 0,-1 1 1,1 0-1,0-1 1,0 1-1,0-1 0,1 1 1,-1-1-1,0 0 1,0 0-1,0 0 0,0 0 1,0 0-1,0-1 0,0 1 1,1-1-9,0 0-72,1 0 0,-1 0 0,0-1 0,0 1 0,1-1 0,-1 0 0,0 0 0,-1 0 0,1 0 0,0 0-1,-1-1 1,1 1 0,-1-1 0,1 1 0,-1-1 0,0 0 0,0 0 0,-1 0 0,1-1 0,-1 1 0,1 0 0,-1 0 0,0-1 0,0 1 0,-1-1 0,1 1 0,-1-1 0,1 1 0,-1-1 0,0 1 0,0-1 0,-1 1 0,1-1 0,-1 1 0,0-1 0,0 1 0,0 0 0,0-1 0,-1 1 0,1 0-1,-2-3 73,1 1 2128,11 33-384,69 107-555,-72-122-1008,-3-9-46,0 1-1,-1-1 1,0 0-1,0 0 1,0 1-1,-1-1 1,1 1-1,-1 0 1,0-1-1,0 1 1,-1 0 0,1 0-1,-1-1 1,0 1-1,-1 0 1,1 0-1,-1 4-134,0-9 36,0 1-1,-1 0 1,1 0-1,0-1 0,0 1 1,0 0-1,0-1 1,0 1-1,-1-1 1,1 1-1,0-1 0,0 0 1,-1 0-1,1 1 1,0-1-1,-1 0 1,1 0-1,0 0 0,-1 0 1,1-1-1,0 1 1,0 0-1,-1 0 1,1-1-1,0 1 0,0-1 1,-1 1-1,1-1 1,0 0-1,0 1 1,-1-2-36,-15-2 174,15 2-4331,4-1-4315,0-2-658,-2 3-779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4:49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79 248 8980,'4'-13'11684,"-16"10"-6179,-18 10-2826,28-6-2626,-1 1 1,1-1-1,-1 1 0,1-1 1,-1 1-1,1 0 0,0 0 1,0 0-1,0 0 0,0 0 1,0 0-1,0 1 1,1-1-1,-1 1 0,1-1 1,0 1-1,-1 0 0,1-1 1,1 1-1,-1 0 0,0 0 1,0 0-1,1-1 0,0 1 1,0 0-1,0 0 1,0 0-1,0 0 0,0 0 1,1 1-54,1-2 1,-1-1 0,1 1 1,0-1-1,0 0 1,-1 0-1,1 0 0,0 0 1,0 0-1,0-1 1,0 1-1,0 0 0,1-1 1,-1 0-1,0 1 1,0-1-1,0 0 0,0 0 1,0 0-1,1 0 0,-1-1 1,0 1-1,0-1 1,1 1-2,7-1 2,5 0-10,54 11-45,-69-8 68,1 0-1,0 0 1,-1 0-1,0 0 1,1 0 0,-1 0-1,0 1 1,0-1-1,0 0 1,-1 0 0,1 0-1,0 0 1,-1 0 0,1 0-1,-1 0 1,0 0-1,0 0 1,0 0 0,0 0-1,0 0 1,0-1-1,0 1 1,0 0 0,-1-1-1,1 1 1,-1-1-1,1 1 1,-1-1 0,0 0-1,1 0 1,-1 0 0,0 0-1,0 0 1,0 0-1,0 0 1,0 0 0,0-1-1,0 1 1,0-1-1,0 1 1,0-1 0,0 0-1,0 0 1,0 0-15,1 0-9,-44 0-2434,37-10-2989,6-9-4620,3 7-3061</inkml:trace>
  <inkml:trace contextRef="#ctx0" brushRef="#br0" timeOffset="453.024">162 108 12214,'12'23'8736,"0"1"-3279,3 3-2268,8 15-2794,21 42-556,-41-79 202,1 4-3244,-9-14-4904,-2-3 911,1 0-4153</inkml:trace>
  <inkml:trace contextRef="#ctx0" brushRef="#br0" timeOffset="763.37">174 251 13926,'1'-1'7442,"1"-1"-3472,14-9-1669,60-20-1749,-52 23-6321,-1 0-6382,-13 4 1896</inkml:trace>
  <inkml:trace contextRef="#ctx0" brushRef="#br0" timeOffset="764.37">467 126 11989,'-13'-12'9664,"-4"10"-5177,-27 35-1515,43-30-2945,-1-1 0,1 1 0,0 0 1,0 0-1,0 0 0,0 0 0,0 0 0,0 0 0,1 0 0,-1 0 1,1 0-1,0 0 0,0 0 0,0 0 0,1 0 0,-1 0 0,1 0 1,0 0-1,-1 0 0,1 0 0,0 0 0,1 0 0,-1 0 0,1-1 0,-1 1 1,1 0-1,0-1 0,0 1 0,0-1 0,0 0 0,0 0 0,0 0 1,1 0-1,-1 0 0,1 0 0,-1-1 0,1 1 0,0-1 0,0 0 1,-1 1-1,1-1 0,0-1 0,0 1 0,0 0 0,0-1 0,0 1 1,1-1-1,-1 0 0,0 0 0,0 0 0,0-1 0,2 0-27,-2 1-178,-1-1 1,0 0-1,0 0 0,0 0 0,0 0 0,-1 0 0,1-1 0,0 1 0,0 0 0,-1-1 1,1 1-1,-1-1 0,1 0 0,-1 0 0,0 0 0,1 1 0,-1-1 0,0 0 0,0 0 1,-1 0-1,1-1 0,0 1 0,0-1 178,3-15-5579,-3 0-3919,-1 4-1841</inkml:trace>
  <inkml:trace contextRef="#ctx0" brushRef="#br0" timeOffset="1013.313">432 1 10981,'-2'3'8015,"4"4"-3888,12 14-1854,-12-19-1212,89 164 4713,-89-160-5620,5 10-673,-5-26-5903,-5-16-9308,3 17 6032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00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23 245 7844,'1'5'10606,"5"7"-6726,0 1-2797,11 45 2212,-1-4-4610,-18-61-13374,1 2 4001</inkml:trace>
  <inkml:trace contextRef="#ctx0" brushRef="#br0" timeOffset="191.596">6 153 11413,'-3'1'3154,"0"-1"15,3 1-1312,1 2-608,-1 0-465,2-1-544,1 1-656,0 2-481,1-1-2272,2 0-2466,1 0-6098</inkml:trace>
  <inkml:trace contextRef="#ctx0" brushRef="#br0" timeOffset="641.965">104 202 10325,'21'35'10433,"-6"2"-7986,19 30-2223,-52-130-1536,17 58 1293,-1 0 0,1 0 0,0 0 0,0-1 0,1 1 0,0 0 0,0 0 0,0-1 0,0 1 0,1 0 0,0 0 1,0-1-1,0 1 0,1 0 0,-1 0 0,1 0 0,1 1 0,-1-1 0,1 0 0,1-2 19,-1 7 33,-1-1 1,0 1-1,1 0 0,-1 0 0,1 0 1,-1 0-1,0 0 0,1 0 0,-1 1 1,0-1-1,1 1 0,-1 0 1,0 0-1,0 0 0,1 0 0,-1 0 1,0 0-1,0 0 0,0 1 1,0-1-1,-1 1 0,1 0 0,0-1 1,-1 1-1,1 0 0,-1 0 1,1 0-1,-1 0 0,0 0 0,0 0 1,0 0-1,0 1 0,0-1 0,0 0 1,-1 0-1,1 1 0,-1 0-33,8 10 383,19 42 209,-18-30-2750,-6-34-10109,-1 2 2764</inkml:trace>
  <inkml:trace contextRef="#ctx0" brushRef="#br0" timeOffset="970.012">373 27 10901,'-37'0'10874,"24"29"-7434,27 46-1432,4-33-1476,36 52-754,-64-106-4936,4 2 1595,1 4-3686,-1 0-4298</inkml:trace>
  <inkml:trace contextRef="#ctx0" brushRef="#br0" timeOffset="1249.289">344 187 12454,'17'-4'13970,"-4"4"-10188,-1 0-3576,19-1-2560,-17-7-4963,-6 2-2854,-2 4-383</inkml:trace>
  <inkml:trace contextRef="#ctx0" brushRef="#br0" timeOffset="1611.179">489 163 8196,'18'-10'8374,"1"-3"-4857,-17 12-3497,0 0 0,-1 0 1,1 0-1,-1 0 0,0 0 0,1-1 1,-1 1-1,0 0 0,0-1 0,1 1 1,-1-1-1,0 1 0,-1-1 0,1 1 1,0-1-1,0 0 0,-1 0 1,1 1-1,-1-1 0,1 0 0,-1 0 1,0 1-1,0-1 0,0 0 0,0 0 1,0 0-1,0 0 0,0 1 1,0-1-1,-1 0 0,1 0 0,-1 0 1,0 1-1,1-1 0,-2-1-20,1 2 84,-1 0 0,1 0 0,-1 1 0,1-1 0,-1 0 0,1 1 0,-1-1 0,0 1-1,1 0 1,-1 0 0,1-1 0,-1 1 0,0 0 0,1 0 0,-1 1 0,0-1 0,1 0 0,-1 0 0,1 1-1,-1-1 1,0 1 0,1-1 0,-1 1 0,1 0 0,0 0 0,-1 0 0,1-1 0,-1 1 0,1 1 0,0-1 0,0 0-1,0 0 1,0 0 0,0 1 0,0-1 0,0 0 0,0 1 0,0-1 0,0 1 0,1-1 0,-1 1 0,1-1-1,-1 1 1,1-1 0,0 1 0,-1 0 0,1-1 0,0 1 0,0 0 0,0-1 0,0 1 0,1 0 0,-1-1-84,23 82 2920,-23-81-2884,1 0 0,0 0-1,0-1 1,0 1 0,1 0 0,-1-1-1,0 1 1,1-1 0,-1 1 0,1-1 0,-1 0-1,1 1 1,0-1 0,-1 0 0,1 0-1,0 0 1,0-1 0,0 1 0,0 0-1,0-1 1,0 1 0,0-1 0,0 1 0,0-1-1,0 0 1,0 0 0,0 0 0,0 0-1,0 0 1,0-1 0,0 1 0,0-1-1,0 1 1,0-1 0,-1 0 0,1 1 0,0-1-1,0 0 1,0 0 0,1-1-36,26-39-4118,-23 25-1701,0 1-4579,-4 7 1154</inkml:trace>
  <inkml:trace contextRef="#ctx0" brushRef="#br0" timeOffset="2027.787">637 38 9444,'19'27'9712,"2"17"-5548,11 17-3086,-35-97-827,-8-52 372,11 86-607,0 0 0,0 0 1,0 0-1,1 0 0,-1 0 1,1 0-1,-1 0 0,1 1 0,0-1 1,0 0-1,0 0 0,0 0 1,0 1-1,0-1 0,0 1 0,1-1 1,-1 1-1,0-1 0,1 1 1,0 0-1,-1-1 0,1 1 0,0 0 1,-1 0-1,1 0 0,0 1 1,0-1-1,0 0 0,0 1 0,0-1 1,0 1-1,0 0 0,0-1 1,0 1-1,0 0 0,0 0 0,0 0 1,0 0-1,0 1 0,0-1 1,0 1-1,1 0-16,7 2-700,-4-1-2400,0-1-8451,-6-1 962</inkml:trace>
  <inkml:trace contextRef="#ctx0" brushRef="#br0" timeOffset="2371.126">297 231 9412,'10'-3'12229,"3"1"-5896,9-1-7619,-3-7-12519,-15 5 938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0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8020,'5'-1'9549,"-5"7"-4230,-12 30-2934,6-20-888,-5 63-1423,10-93-15547,2 4 4118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09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11301,'-2'-1'2769,"1"1"1,1 0-1538,0 1-495,1 0-785,1 2-2482,0 0-2496,2 0-6163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10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 10597,'-11'40'10497,"2"32"-8055,11-81-2515,1 1 0,0-1 0,0 1 0,1 0 0,0 0 1,0 0-1,1 0 0,0 1 0,0 0 0,0 0 0,1 0 0,1 1 0,-1 0 0,1 0 0,6-4 73,-12 9-1,-1 1 0,1-1 1,0 1-1,0 0 0,-1 0 0,1-1 0,0 1 0,0 0 0,0 0 0,0 0 0,0 0 0,-1 0 0,1 0 0,0 0 1,0 0-1,0 0 0,0 0 0,0 0 0,-1 1 0,1-1 0,0 0 0,0 1 0,-1-1 0,1 0 0,0 1 0,0-1 0,-1 1 1,1-1-1,0 1 0,-1 0 0,1-1 0,-1 1 0,1 0 0,-1-1 0,1 1 0,-1 0 0,1 0 0,-1-1 0,0 1 1,1 0-1,-1 0 0,0 0 0,0-1 0,1 1 0,-1 0 0,0 0 0,0 0 0,0 0 0,0 0 1,3 48 696,-3-47-634,-27 106 1834,32-113-10698,-2-1 3403,4-4-5435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1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11125,'-6'28'9629,"-14"14"-5600,4-10-2325,-24 78 54,49-124-10028,-1 3-420,-2 1-2579</inkml:trace>
  <inkml:trace contextRef="#ctx0" brushRef="#br0" timeOffset="343.67">212 112 12214,'-40'8'9132,"0"0"-5024,-40 9-1565,28-10-3098,57-24-9297,-1 10 2886,3-1-3642</inkml:trace>
  <inkml:trace contextRef="#ctx0" brushRef="#br0" timeOffset="608.532">10 18 10293,'1'1'7547,"1"1"-3373,12 14-603,24 24 338,12 27-2595,-28-36-1084,0 3-1382,-23-47-13909,-1 4 252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0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9204,'8'-6'7841,"0"-2"-3884,9-7-324,-14 12-3575,1 1-1,-1 0 0,1 0 0,0 1 1,-1-1-1,1 1 0,0-1 0,0 1 1,0 0-1,0 1 0,0-1 0,0 1 1,0-1-1,0 1 0,0 1 0,0-1 1,0 0-1,0 1 0,0 0 0,0 0 1,0 0-1,0 1 0,0-1 0,0 1 1,-1 0-1,1 0 0,-1 0 0,0 0 1,1 1-1,-1-1 0,0 1 1,0 0-1,0 0 0,-1 0 0,1 0 1,-1 1-1,0-1 0,0 0 0,1 3-57,21 146 59,-26-156-75,0 0 0,0 0 0,0 0 0,0 0 0,-1 1 0,1-1 0,-1 1 0,0 0 0,0-1 0,0 1 0,0 1 0,-1-1 0,1 0 0,-1 1 0,0 0 0,0 0 0,0 0 0,0 0 0,0 0 0,0 1 0,0 0 0,0 0 0,-1 0 0,-2 0 16,2 1 30,0 0 1,1 1 0,-1 0-1,1 0 1,-1 0-1,1 0 1,0 1 0,-1 0-1,1 0 1,0 0-1,0 0 1,0 1 0,0-1-1,1 1 1,-1 0 0,1 0-1,0 0 1,-1 1-1,2-1 1,-1 1 0,0 0-1,1-1 1,-1 1-1,1 1 1,0-1 0,0 0-1,1 0 1,-1 1-1,1-1 1,0 1 0,0-1-1,1 1 1,-1-1-1,1 1 1,0 0 0,1 2-31,-2-4 50,1-1 1,0 0 0,0 0-1,1 0 1,-1 0-1,0 0 1,1 0 0,-1 0-1,1 0 1,0 0 0,-1 0-1,1 0 1,0 0-1,0 0 1,1 0 0,-1-1-1,0 1 1,0 0 0,1-1-1,-1 1 1,1-1-1,-1 1 1,1-1 0,0 0-1,0 0 1,-1 0-1,1 0 1,0 0 0,0 0-1,0 0 1,0-1 0,0 1-1,0-1 1,0 1-1,1-1 1,-1 0 0,0 0-1,0 0 1,0 0 0,1 0-51,5 1-122,0-1 0,-1 0 1,1 0-1,0-1 1,-1 1-1,1-2 1,-1 1-1,1-1 1,-1 0-1,0-1 1,0 0-1,0 0 0,0 0 1,3-3 121,23-16-5779,-2-4-5656,-12 10 697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4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12 10101,'-7'-2'12140,"-32"15"-8097,32-6-3898,-1 0-1,1 0 1,0 1-1,1 0 1,0 0-1,0 1 1,1 0-1,0 0 1,1 0-1,-1 1 1,2-1-1,-1 1 1,2 0 0,-1 0-1,1 0 1,1 0-1,-1 4-144,1-8 3,-1 1 1,1-1-1,0 0 0,0 1 0,1-1 0,0 1 0,0-1 1,1 1-1,0-1 0,0 0 0,0 1 0,1-1 0,0 0 1,0 0-1,0 0 0,1 0 0,0 0 0,0-1 0,1 1 1,-1-1-1,1 0 0,0 0 0,1 0 0,-1-1 0,1 1 1,0-1-1,0 0 0,0-1 0,1 1 0,-1-1 0,1 0 1,0 0-1,0-1 0,0 1 0,0-1 0,0-1 1,5 2-4,1-5-31,0 0 0,0 0 0,0-1 0,0-1 0,-1 0 0,0 0 0,0-1 0,0-1 0,0 0 0,-1 0 0,0-1 0,0 0 0,-1-1 0,0 0 0,0 0 0,-1-1 0,0 0 0,1-3 31,18-88 29,-65 116 3427,-41-13-2478,20-8-1439,108-17-22208,-36 14 13051</inkml:trace>
  <inkml:trace contextRef="#ctx0" brushRef="#br0" timeOffset="2960.483">281 7 8740,'7'7'5956,"7"-4"2129,-24-9-3299,-16 5-3426,14 1-980,-99-10 1399,77 41-6744,22-4-8833,11-15 1491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12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 11669,'32'-8'13172,"-5"28"-9654,4 44-3712,-22 33-844,-9-97 918,-9-27-419,8 23 584,0 1 0,-1-1 0,1 1-1,-1 0 1,0 0 0,0 0 0,0 0 0,0 0 0,-1 0-1,1 0 1,-1 1 0,0 0 0,0-1 0,0 1 0,0 0-1,0 0 1,0 0 0,0 1 0,-1-1 0,1 1 0,-1 0-1,1 0 1,-1 0 0,1 0 0,-1 1 0,0-1 0,1 1-1,-1 0 1,0 0 0,1 0 0,-1 1 0,1-1 0,-1 1-1,0 0 1,1 0 0,-1 0 0,1 1 0,0-1 0,-1 1-1,1-1 1,0 1 0,0 0 0,0 1 0,0-1 0,0 0-1,0 2-44,2-2 52,0 0-1,1 1 1,-1-1-1,1 0 0,0 0 1,-1 0-1,1 1 1,0-1-1,1 0 0,-1 0 1,0 0-1,1 1 1,-1-1-1,1 0 0,-1 0 1,1 0-1,0 0 1,0 0-1,0 0 0,0 0 1,0 0-1,1 0 1,-1-1-1,1 1 0,-1 0 1,1-1-1,-1 1 1,1-1-1,0 0 0,0 1 1,0-1-1,0 0 0,0 0 1,0 0-1,0 0 1,0-1-1,0 1 0,0 0 1,0-1-1,0 0 1,1 1-1,-1-1 0,0 0 1,0 0-1,1 0 1,-1-1-1,0 1 0,0 0 1,1-1-52,43-12-5370,-3-10-11388,-31 15 7853</inkml:trace>
  <inkml:trace contextRef="#ctx0" brushRef="#br0" timeOffset="406.972">255 82 9428,'2'2'6362,"-1"3"-3289,0 13-2144,-1-16-106,-8 130 3323,17-171-3795,-8 32-256,0 0 0,0 0 0,1 0 0,-1 1 0,2-1 0,-1 0 0,1 1 0,0 0 0,0 0 0,1 0 0,0 0 0,1-2-95,-3 7 68,1 0 1,-1 0-1,0 0 1,0 0-1,1 0 1,-1 1-1,0-1 1,1 1-1,-1 0 1,1-1-1,-1 1 1,1 0-1,-1 1 1,0-1-1,1 0 1,-1 1-1,0-1 1,1 1-1,-1 0 1,0 0-1,1-1 1,-1 2-1,0-1 1,0 0-1,0 0 1,0 1-1,0-1 1,0 1-1,1 1-68,18 14-2510,-5-2-4169,-8-7-642,2-2-4391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11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86 8292,'-38'-13'11810,"-4"11"-6309,39 2-5382,-1 0 0,0 1 1,1-1-1,-1 1 0,0 0 0,1 0 0,-1 0 0,1 1 1,0-1-1,-1 1 0,1 0 0,0 0 0,0 0 0,0 0 0,0 0 1,1 1-1,-1-1 0,1 1 0,-1 0 0,1 0 0,0 0 1,0 0-1,0 0 0,0 0 0,1 1 0,-1-1 0,1 0 1,0 1-1,0-1 0,0 1 0,0 0 0,1 1-119,-1-2 39,1 0-1,0 0 0,0 0 1,0 0-1,1 0 1,-1 0-1,1-1 0,-1 1 1,1 0-1,0 0 1,0 0-1,0 0 1,1-1-1,-1 1 0,1 0 1,-1-1-1,1 0 1,0 1-1,0-1 0,0 0 1,0 0-1,1 0 1,-1 0-1,0 0 1,1 0-1,-1-1 0,1 1 1,0-1-1,-1 0 1,1 0-1,0 0 0,0 0 1,0 0-1,0-1 1,0 1-1,0-1 1,0 0-1,0 0-38,2 1-371,-1-1 1,1 0-1,0 0 1,0 0-1,0-1 1,0 0-1,-1 0 1,1 0-1,0 0 1,-1-1-1,1 0 1,-1 0-1,0 0 1,1 0-1,0-2 371,7-5-3985,0-3-4073,-1-1-5201</inkml:trace>
  <inkml:trace contextRef="#ctx0" brushRef="#br0" timeOffset="446.444">275 0 12102,'-3'57'11151,"-9"26"-6892,-1 17-3187,48-140-1515,5-14-996,-39 53 1421,0 0 1,0 0 0,1 1-1,-1-1 1,0 0 0,0 1-1,1-1 1,-1 1 0,0-1-1,1 1 1,-1 0-1,1-1 1,-1 1 0,1 0-1,-1 0 1,0 0 0,1 0-1,-1 0 1,1 0 0,-1 1-1,1-1 1,-1 0 0,0 1-1,1-1 1,-1 1 0,0 0-1,1-1 1,-1 1 0,0 0-1,0 0 1,0-1 0,0 1-1,0 0 1,0 0 0,0 0-1,0 1 1,0-1 0,0 0-1,0 0 1,-1 0 0,1 1-1,0-1 1,-1 0 0,1 1-1,-1 0 18,3 4 121,-1 1 0,0 0 0,0 0 0,0-1 0,-1 1 0,0 0 0,-1 0 0,0 0 0,0 0 0,0 0 0,-1 0 0,0 0-1,0 0 1,-1 0 0,0 0 0,0-1 0,0 1 0,-3 4-121,10-13-16461,-1-2 4840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10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70 9780,'-7'-40'9913,"7"38"-9737,0 1 0,0-1 0,-1 1 0,1 0 0,-1-1 0,1 1 0,-1 0 0,0-1 0,1 1 0,-1 0 0,0 0 0,0 0 0,0-1 0,0 1 0,0 0 0,0 0 0,0 1 0,0-1 0,0 0 0,0 0 0,-1 0 0,1 1 0,0-1 0,-1 1 0,1-1 0,0 1 0,-1-1 0,1 1 0,-1 0 0,1 0 0,0-1 0,-1 1 0,1 0 0,-1 0 0,1 1 0,-1-1 0,1 0 0,0 0-1,-1 1 1,1-1 0,-1 1 0,0 0-176,-2 2 112,1 1 0,-1 0 0,1 0 0,0 0 0,0 1 0,0-1 0,0 1 0,1-1 0,-1 1-1,1 0 1,1 0 0,-1 0 0,1 0 0,0 1 0,0-1 0,0 3-112,-2 5 352,-15 122 579,17-163-19836,2 17 7668</inkml:trace>
  <inkml:trace contextRef="#ctx0" brushRef="#br0" timeOffset="249.984">1 140 12005,'15'8'11004,"4"-6"-6898,16 8-3929,-26-6-2473,-3-4-4539,-3 0 2566,3 0-9607</inkml:trace>
  <inkml:trace contextRef="#ctx0" brushRef="#br0" timeOffset="581.993">148 198 10965,'22'11'8311,"5"-3"-4822,52-11-3035,-78 2-457,0 1 0,0-1 0,1 0 1,-1 0-1,0 0 0,0 0 0,0 0 1,0 0-1,0-1 0,0 1 0,0 0 1,-1 0-1,1-1 0,0 1 0,-1 0 1,1-1-1,-1 1 0,1-1 0,-1 1 1,0-1-1,1 1 0,-1-1 0,0 1 0,0-1 1,0 1-1,0-1 0,-1 1 0,1-1 1,0 1-1,0-1 0,-1 1 0,1 0 1,-1-1-1,0 1 0,1-1 0,-1 1 1,0 0-1,0 0 0,0-1 0,0 1 1,0 0-1,0 0 0,0 0 0,0 0 1,0 0-1,0 0 0,-1 0 0,1 1 1,0-1-1,-1 0 0,1 1 0,0-1 1,-1 1-1,1-1 0,-1 1 0,1 0 1,-1-1-1,1 1 0,-1 0 0,-1 0 3,0 0 155,0 1-1,-1-1 0,1 1 1,-1-1-1,1 1 0,0 0 1,0 0-1,-1 1 0,1-1 1,0 1-1,0-1 0,0 1 1,1 0-1,-1 0 0,0 0 1,1 1-1,-1-1 0,1 0 1,0 1-1,0 0 0,0 0 1,0-1-1,0 1 0,0 0 1,1 1-1,0-1 0,-1 0 1,1 0-1,0 0 0,1 1 1,-1-1-1,1 1 0,-1-1 1,1 0-1,0 1 0,0-1 1,0 1-1,1-1 1,-1 0-1,1 1 0,0-1 1,0 0-1,0 1 0,0-1 1,1 0-1,-1 0 0,2 2-154,0-2-15,-1 0-1,0 0 0,1-1 1,0 1-1,0-1 0,-1 0 1,1 0-1,1 0 1,-1 0-1,0 0 0,0 0 1,1-1-1,-1 0 1,1 0-1,-1 0 0,1 0 1,-1 0-1,1-1 0,0 1 16,19-6-5500,1-9-7469,-15 7 1444</inkml:trace>
  <inkml:trace contextRef="#ctx0" brushRef="#br0" timeOffset="1013.792">398 193 10597,'4'45'11189,"-16"60"-7486,15-119-3450,-2 8-206,-1 0 0,1 0 0,0 0 1,0 0-1,1 0 0,0 0 0,0 0 0,0 1 0,1-1 0,-1 1 0,2 0 0,-1 0 1,0 0-1,1 0 0,0 0 0,0 1 0,0-1 0,1 1 0,0 0 0,-1 1 0,1-1 0,1 1 1,3-3-48,47 15 359,-38 0-3137,-2 2-4268,-8-7 1232,1 2-5717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33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11477,'5'10'10082,"-5"15"-8494,0-19-761,-4 110 1037,12-171-1941,-8 51-2,0 0 0,1 0 1,-1 1-1,1-1 0,0 0 0,0 1 0,0-1 1,1 0-1,-1 1 0,1 0 0,0-1 0,0 1 0,0 0 1,0 0-1,0 0 0,1 0 0,0 0 0,-1 1 0,1-1 1,0 1-1,0 0 0,0 0 0,1 0 0,-1 0 1,0 0-1,1 1 0,-1-1 0,1 1 0,-1 0 0,1 0 1,0 1-1,0-1 0,1 0 79,-2 4-39,-1 0-1,1-1 1,-1 1 0,0 0-1,0 0 1,0 0 0,0 0 0,-1 1-1,1-1 1,-1 0 0,0 1-1,0-1 1,0 1 0,0 0-1,-1-1 1,1 1 0,-1-1 0,0 1-1,0 0 1,-1 2 39,3 9 26,11 26 918,15-92-781,-24 45-193,-3 3-2,0 0-1,1-1 0,-1 1 0,1 0 0,0 0 1,0 0-1,0 0 0,0 0 0,1 0 0,-1 0 1,1 1-1,-1-1 0,1 1 0,0 0 1,0 0-1,0 0 0,0 0 0,1 1 0,-1-1 1,0 1-1,1-1 0,-1 1 0,1 1 0,1-1 33,-3 4 166,1 0 0,0 1 0,-1-1-1,0 1 1,0-1 0,0 1 0,0 0 0,0 0-1,-1 0 1,0 0 0,0 1 0,0-1-1,0 0 1,-1 0 0,1 1 0,-1-1 0,0 0-1,-1 2-165,1-3 119,-13 122-239,23-131-14516,-6-5 3615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39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20 9861,'-9'-19'9953,"-12"20"-5330,-17 27-2370,36-25-2240,1 0 0,-1 1 0,1-1 1,0 0-1,0 1 0,0-1 0,1 1 1,-1-1-1,1 1 0,0 0 0,0-1 1,0 1-1,0-1 0,1 1 1,0-1-1,-1 1 0,1-1 0,0 1 1,1-1-1,-1 0 0,1 0 0,-1 1 1,1-1-1,0 0 0,0-1 0,0 1 1,0 0-1,1 0 0,-1-1 0,1 1 1,0-1-1,0 0 0,0 0 1,0 0-1,1 0-13,-2-1 7,0 0 0,-1 0 0,1 0 0,0 0-1,-1 0 1,1 0 0,-1 0 0,1 0 0,-1 1 0,0-1 0,1 1 0,-1-1 0,0 1 0,0-1 0,0 1 0,0 0 0,0-1 0,-1 1 0,1 0 0,0 0 0,-1 0 0,1 0 0,-1-1-1,0 1 1,0 0 0,0 0 0,0 0 0,0 0 0,0 0 0,0 0 0,0 0 0,-1 0 0,1-1 0,-1 1 0,1 0 0,-1 0 0,0 0 0,0-1 0,0 1 0,0 0 0,0-1-1,0 1 1,0-1 0,0 1 0,-1-1 0,1 0 0,-1 1 0,1-1 0,-1 0 0,1 0 0,-1 0 0,0 0 0,1 0 0,-1-1 0,0 1 0,0 0 0,0-1 0,-1 1-7,2-1-92,0 0 0,0 1 0,0-1 0,0 0 0,0 0 1,0 0-1,-1 0 0,1 0 0,0 0 0,0-1 0,0 1 1,0 0-1,0 0 0,0-1 0,0 1 0,0-1 0,0 1 1,0-1-1,0 0 0,0 1 0,0-1 0,0 0 0,0 1 1,0-1-1,1 0 0,-1 0 0,0 0 0,0 0 0,1 0 1,-1 0-1,1 0 0,-1 0 0,1 0 0,-1 0 0,1-1 92,2-28-13025,2 16 1724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40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11861,'13'18'8958,"-4"3"-4025,3 53-2350,-9-46-1387,-1 2-813,-1-9 715,0-7-3688,1-3-3169,1-2-4416,-1-6-2297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4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 17144,'-1'4'3858,"0"0"-1,2-1-2240,-1-3-1025,1 1-496,-1-2-368,2-1-1088,1 1-2498,3-3-3105,2-2-7732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40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11125,'5'-2'8285,"5"5"-4453,14 13-1308,-14-5-2331,-1 0 0,-1 1 0,0-1 0,0 2-1,-2-1 1,1 1 0,-2 0 0,1 0 0,-2 1-1,0-1 1,-1 1 0,0 0 0,-1 0 0,0 0-1,-1 1 1,-1-1 0,0 0 0,-1 0-1,-1 4-192,2-7 108,-1 0 0,0 0-1,-1 0 1,0 0-1,-1 0 1,0-1 0,0 1-1,-1-1 1,-1 0 0,1 0-1,-2 0 1,1-1-1,-2 0 1,1 0 0,-1 0-1,0-1 1,-1 0-1,0 0-107,-1-19-5473,16-14-9612,-3 16 4293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38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19 8340,'-18'-15'10475,"-5"18"-5630,21-3-4805,1 1-1,-1-1 0,0 1 1,1 0-1,-1 0 1,1 0-1,0-1 0,-1 1 1,1 0-1,0 1 0,-1-1 1,1 0-1,0 0 0,0 1 1,0-1-1,0 0 1,0 1-1,0-1 0,1 1 1,-1-1-1,0 1 0,1-1 1,-1 1-1,1 0 0,0-1 1,-1 1-1,1 0 1,0-1-1,0 1 0,0 0 1,0-1-1,0 1 0,1 0 1,-1-1-1,0 1 0,1 0 1,-1-1-1,1 1 1,0-1-1,-1 1 0,1-1 1,0 1-1,1 1-39,-1-2 16,53 65-34,-52-65 54,-1 1 0,0 0 1,0-1-1,0 1 0,0 0 0,0 0 0,0-1 1,0 1-1,-1 0 0,1 0 0,-1 0 0,1 0 1,-1 0-1,0 0 0,0 0 0,0 0 0,0 0 1,0 0-1,0 0 0,0 0 0,-1 0 0,1 0 1,-1 0-1,1 0 0,-1 0 0,0 0 0,0-1 1,0 1-1,0 0 0,0-1 0,0 1 0,0 0 1,-1-1-1,1 1 0,-1-1 0,1 0 0,-1 1 1,1-1-1,-1 0 0,0 0-36,-40-4-1922,32-7-2714,6-5-4120,4 5-2713</inkml:trace>
  <inkml:trace contextRef="#ctx0" brushRef="#br0" timeOffset="312.432">245 0 10821,'-43'10'10213,"40"-9"-10061,1-1 0,-1 1 1,1 0-1,-1 0 0,1 1 0,0-1 0,-1 0 0,1 1 1,0-1-1,0 1 0,0 0 0,0 0 0,0 0 0,1 0 1,-1 0-1,1 0 0,-1 0 0,1 1 0,0-1 0,-1 0 1,1 1-1,0-1 0,1 1 0,-2 2-152,44 34 854,-39-37-768,0 0 0,0 1 0,0-1 0,0 1 0,-1 0 0,0-1 0,1 1 1,-1 0-1,0 1 0,0-1 0,0 0 0,-1 0 0,1 1 0,-1-1 0,0 1 0,0 0 1,0-1-1,0 1 0,-1 0 0,0-1 0,1 1 0,-1 0 0,-1-1 0,1 1 0,0 0 1,-1 0-1,0-1 0,0 1 0,-1 2-86,1-5-39,0 0 1,0 0-1,0-1 1,0 1-1,-1 0 1,1-1-1,0 1 1,0-1-1,-1 0 1,1 1-1,0-1 0,0 0 1,-1 0-1,1 0 1,0 0-1,-1 0 1,1 0-1,0 0 1,-1 0-1,1 0 1,0-1-1,0 1 1,-1 0-1,1-1 1,0 1-1,0-1 1,0 0-1,0 1 1,-1-1-1,1 0 0,0 0 1,0 0-1,0 0 1,1 1-1,-2-2 39,-13-24-8576,15 16 1456,1-1-3856</inkml:trace>
  <inkml:trace contextRef="#ctx0" brushRef="#br0" timeOffset="668.472">316 88 12758,'1'0'181,"36"0"7048,44-22-4394,-80 21-2759,0 1 1,-1-1-1,1 1 1,0-1-1,-1 1 1,1-1-1,-1 0 1,1 1-1,-1-1 1,1 0-1,-1 1 1,1-1-1,-1 0 1,0 0-1,1 0 1,-1 1-1,0-1 1,0 0-1,0 0 1,0 0-1,0 0 1,1 1-1,-1-1 1,-1 0-1,1 0 1,0 0-1,0 0 1,0 0-1,0 1 1,-1-1-1,1 0 1,0 0-1,-1 0 1,1 1-1,0-1 1,-1 0-1,1 0 1,-1 1-1,1-1 1,-1 1-1,0-1 1,1 0-1,-1 1 1,0-1-1,1 1 1,-1-1-1,0 1 1,0-1-1,1 1 1,-1 0-77,-40-20 854,38 20-825,0 0 0,0 0 0,1 0 0,-1 1 0,0-1 0,1 1 0,-1-1 0,1 1 0,-1 0 0,1 0 0,-1 1 0,1-1 0,-1 0 0,1 1 0,0-1 0,0 1 0,0 0 0,0 0 0,0-1 0,0 1 0,0 1 0,1-1 0,-1 0 0,1 0 0,-1 1 0,1-1 0,0 1 0,0-1 0,0 1 0,0-1-1,1 1 1,-1-1 0,1 1 0,-1 0 0,1 0 0,0-1-29,-1 4 87,1 0-1,0-1 0,0 1 1,0 0-1,0 0 0,1-1 1,0 1-1,0-1 0,1 1 0,-1 0 1,1-1-1,0 0 0,1 0 1,-1 1-1,1-1 0,0-1 0,1 2-86,28 15-1135,3-39-7259,-15 1-2331,-9 8 803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36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11717,'3'-4'8770,"4"-2"-4872,15-8-2239,-22 13-1352,3 0-281,0-1 1,1 1 0,-1 0-1,0 0 1,1 0 0,-1 0 0,0 1-1,1-1 1,-1 1 0,1 0-1,-1 0 1,1 0 0,-1 0-1,0 0 1,1 1 0,-1 0-1,1 0 1,-1 0 0,0 0-1,0 0 1,1 1 0,-1-1-1,0 1 1,0 0 0,-1 0-1,1 0 1,0 0 0,-1 0-1,1 1 1,-1-1 0,0 1-1,1 0 1,-1 0 0,-1-1 0,1 1-1,0 1 1,-1-1 0,1 0-1,-1 0 1,0 0 0,0 1-1,0-1 1,0 4-27,11 102 181,-19-128-1443,4 14 1265,-1 1-1,1 0 1,-1 0-1,0 0 1,0 0-1,0 1 1,-1-1-1,1 1 0,-1 0 1,0 1-1,0-1 1,0 1-1,0 0 1,0 0-1,-1 0 1,1 1-1,0 0 0,-1 0 1,1 0-1,-1 1 1,1 0-1,-1 0 1,1 0-1,-4 1-2,7 0 43,0 0 0,0 0-1,0 0 1,0 0 0,1 0 0,-1 0-1,0 1 1,1-1 0,-1 0-1,1 1 1,-1 0 0,1-1 0,0 1-1,-1 0 1,1 0 0,0-1 0,0 1-1,1 0 1,-1 0 0,0 0 0,1 0-1,-1 0 1,1 1 0,-1-1-1,1 0 1,0 0 0,0 0 0,0 0-1,0 0 1,0 0 0,1 0 0,-1 1-1,1-1 1,-1 0 0,1 0 0,0 0-1,0 0 1,0-1 0,0 1-1,0 0 1,0 0 0,0 0 0,1-1-1,-1 1 1,1-1 0,-1 1 0,1-1-1,-1 0 1,1 1 0,0-1 0,0 0-1,0 0 1,-1 0 0,1 0-1,0 0 1,0-1 0,0 1 0,1-1-43,69-3-5842,-24-11-6984,-25 6 2555</inkml:trace>
  <inkml:trace contextRef="#ctx0" brushRef="#br0" timeOffset="312.43">375 111 12022,'-18'-8'7475,"-3"6"-3666,-36 28-327,54-23-3452,1-1 0,0 0 0,0 1 0,0-1 0,1 1 0,-1 0 0,1 0 0,-1-1-1,1 1 1,0 0 0,0 0 0,0 0 0,0 0 0,1 0 0,-1 0 0,1 1 0,0-1 0,0 0 0,0 0-1,0 0 1,0 0 0,1 0 0,0 1 0,-1-1 0,1 0 0,0 0 0,0-1 0,1 1 0,-1 0 0,1 0 0,-1 0-1,1-1 1,0 1 0,0-1 0,0 1 0,0-1 0,1 0 0,-1 0 0,0 0 0,1 0 0,0 0 0,-1-1-1,1 1 1,0-1 0,0 0 0,0 0 0,0 0 0,0 0 0,0 0 0,0 0 0,0-1 0,0 0-30,0 0-238,0 0 0,0 0 1,0-1-1,-1 1 0,1-1 0,0 0 1,-1 1-1,1-1 0,-1 0 1,1-1-1,-1 1 0,1 0 1,-1-1-1,0 0 0,1 1 0,-1-1 1,0 0-1,0 0 0,0 0 1,-1 0-1,1-1 0,1-1 238,16-38-13115,-14 28 3132</inkml:trace>
  <inkml:trace contextRef="#ctx0" brushRef="#br0" timeOffset="547.333">412 1 11221,'-15'21'10838,"14"27"-7287,1-44-3074,15 148 1945,5-113-4235,-8-39-3301,5-9-5025,-7 0-1288</inkml:trace>
  <inkml:trace contextRef="#ctx0" brushRef="#br0" timeOffset="734.787">656 149 10933,'-11'-17'8325,"-6"9"-3473,13 8-4631,0 0 0,-1 0 0,1 0 1,0 0-1,-1 1 0,1-1 0,0 1 0,0 0 0,-1 1 1,1-1-1,0 1 0,0-1 0,1 1 0,-1 0 0,0 1 1,1-1-1,-1 1 0,1-1 0,0 1 0,-1 0 0,-1 4-221,3-3 53,0 0 0,0 0 0,1 0 0,0 0 0,0 1 0,0-1-1,0 0 1,1 1 0,-1-1 0,1 1 0,0-1 0,1 1-1,-1-1 1,1 0 0,0 1 0,0-1 0,0 0 0,0 1-1,1-1 1,1 3-53,-2-5-68,0 0-1,0 0 1,1 0 0,-1 0-1,0 0 1,1 0-1,-1-1 1,1 1-1,0-1 1,-1 1-1,1-1 1,0 1 0,0-1-1,0 0 1,0 0-1,0 0 1,0 0-1,0 0 1,0 0 0,1-1-1,-1 1 1,0-1-1,0 0 1,1 1-1,-1-1 1,0 0-1,0 0 1,1 0 0,-1-1-1,0 1 1,0 0-1,1-1 1,-1 0-1,0 1 1,0-1-1,0 0 1,0 0 0,0 0-1,0-1 1,1 0 68,36-49-7617,-29 25-1083,-5 9-2041</inkml:trace>
  <inkml:trace contextRef="#ctx0" brushRef="#br0" timeOffset="1017.089">681 27 10085,'-3'-2'7514,"2"7"-3980,2 14-1102,5 103 2741,-6-33-4337,14-63-3863,-1-28-2961,2-9-3683,-6 2-1201</inkml:trace>
  <inkml:trace contextRef="#ctx0" brushRef="#br0" timeOffset="1299.157">791 135 11573,'3'15'7735,"0"0"-3604,4 49-1537,-7-40-1828,3-42-297,-2 12-497,15-81 341,-15 85-317,-1 0 0,1 0 1,0 0-1,0 0 0,0 0 0,0 0 0,0 0 0,0 1 0,0-1 0,1 0 1,-1 1-1,0-1 0,1 1 0,0-1 0,-1 1 0,1 0 0,0-1 0,0 1 1,-1 0-1,1 0 0,0 0 0,0 1 0,0-1 0,0 0 0,0 1 0,1-1 1,-1 1-1,0 0 0,0 0 0,0-1 0,0 2 0,0-1 0,1 0 1,-1 0-1,0 1 0,0-1 0,2 1 4,20 13-4882,-15-8 128,1-1-3613,-5-2-1024</inkml:trace>
  <inkml:trace contextRef="#ctx0" brushRef="#br0" timeOffset="1711.164">998 149 10581,'17'15'7739,"14"4"-3769,-29-19-3961,0 0-1,0-1 1,0 1 0,0 0-1,-1 0 1,1-1-1,0 1 1,0-1 0,0 0-1,-1 1 1,1-1-1,0 0 1,-1 0 0,1 0-1,-1 0 1,1 0-1,-1-1 1,1 1 0,-1 0-1,0-1 1,0 1-1,0-1 1,0 1 0,0-1-1,0 0 1,0 1-1,0-1 1,-1 0 0,1 1-1,0-1 1,-1 0-1,0 0 1,1 0 0,-1 0-1,0 1 1,0-1-1,0 0 1,0 0 0,0 0-1,-1 0 1,1 0-1,0 1 1,-1-1 0,0 0-1,1 0 1,-1 0-1,0 1 1,0-1 0,0 1-1,0-1 1,0 0-1,0 1 1,0 0 0,-1-1-1,1 1 1,0 0-1,-1 0 1,0-1-9,1 1 27,0 0-1,0 0 1,0 0-1,0 0 1,0 0-1,0 0 1,-1 0-1,1 0 1,0 0-1,-1 1 1,1-1-1,0 1 1,-1-1-1,1 1 1,0-1-1,-1 1 1,1 0-1,-1 0 1,1-1-1,-1 1 1,1 0-1,-1 1 1,1-1-1,-1 0 1,1 0-1,-1 1 1,1-1-1,0 0 1,-1 1-1,1-1 1,-1 1-1,1 0 1,0 0-1,0-1 1,-1 1-1,1 0 1,0 0-1,0 0 1,0 0-1,0 0 1,0 0-1,0 1 1,0-1-1,0 1-26,-34 60 2353,33-57-2197,1 0-1,0 0 1,0 1 0,0-1 0,1 0-1,0 0 1,0 0 0,0 0-1,1 1 1,0-1 0,0 0-1,0 0 1,0 0 0,1 0-1,0 0 1,0-1 0,0 1 0,1 0-1,-1-1 1,3 3-156,42 4-1046,-23-28-4817,-11 1-1475,-10 11 3798,6-7-8079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0:05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182 240 8884,'-2'-4'6035,"-8"-16"-2906,9 18-2934,-1 0 1,0 1-1,0-1 0,0 0 0,0 1 1,0 0-1,0-1 0,-1 1 0,1 0 0,0 0 1,-1 0-1,1 0 0,0 0 0,-1 1 0,1-1 1,-1 1-1,1 0 0,-1 0 0,0 0 0,1 0 1,-1 0-1,1 0 0,-1 0 0,1 1 1,-1 0-1,1-1 0,-1 1 0,1 0 0,0 0 1,0 0-1,-1 0 0,1 1 0,0-1 0,0 1 1,0-1-1,0 1 0,0 0 0,0 0 0,1 0 1,-1 0-1,0 1-195,-5 3 78,0 0-1,1 0 1,0 0 0,1 1 0,-1 0-1,1 0 1,1 0 0,-1 0 0,1 1-1,0 0 1,1 0 0,0 0 0,0 0-1,1 1 1,0-1 0,0 1 0,1-1-1,0 1 1,1 0 0,0-1 0,0 1-1,1 0 1,0-1 0,0 1 0,1-1-1,0 1 1,1-1 0,1 2-78,-2-5 1,0-1 1,0 0-1,0 0 0,1 0 1,0 0-1,0 0 0,0-1 1,0 1-1,0-1 0,1 0 1,0 1-1,-1-2 0,1 1 1,0 0-1,1-1 0,-1 0 1,0 0-1,1 0 0,-1-1 1,1 1-1,-1-1 0,1 0 1,0 0-1,-1-1 0,1 1 1,0-1-1,0 0 0,-1 0 1,1-1-1,0 0 0,0 1 1,2-2-2,12-4-148,21-9-768,-16-2-6371,-16 9-287,3 3-4757</inkml:trace>
  <inkml:trace contextRef="#ctx0" brushRef="#br0" timeOffset="578.001">316 282 11205,'29'-30'10746,"68"-5"-7229,-91 37-3447,1 0-1,0 0 1,-1 1 0,0 0 0,1 0 0,-1 1 0,0-1-1,-1 1 1,1 1 0,-1-1 0,0 1 0,0 0 0,0 0 0,0 0-1,-1 1 1,0-1 0,0 1 0,-1 0 0,0 1 0,0-1-1,0 0 1,1 5-70,19 107 64,-23-118-86,-1 0-1,1 0 1,0 0-1,-1 0 0,1 0 1,0 0-1,-1 0 1,1 0-1,0 0 1,-1 0-1,1 0 0,0 1 1,0-1-1,-1 0 1,1 0-1,0 0 1,-1 0-1,1 0 0,0 1 1,0-1-1,-1 0 1,1 0-1,0 0 23,-11-22-102,5 16 106,0 0-1,0 0 1,-1 0 0,1 1 0,-1 0-1,-1 0 1,1 1 0,-1 0 0,1 0 0,-1 1-1,0 0 1,-1 1 0,1-1 0,0 1-1,-1 1 1,1 0 0,-1 0 0,1 0 0,-1 1-1,0 1 1,1-1 0,-1 1 0,1 1-1,-6 1-3,10-2 52,1-1-1,0 1 0,0 0 0,0 0 0,0 1 0,0-1 0,0 0 0,1 1 0,-1 0 0,0-1 0,1 1 0,-1 0 0,1 1 0,0-1 0,-1 0 0,1 1 0,0-1 0,0 1 0,1 0 0,-1-1 0,1 1 0,-1 0 0,1 0 0,0 0 0,0 0 0,0 0 0,0 0 0,1 0 0,-1 1 0,1-1 0,0 0 0,0 0 0,0 0 0,0 1 0,1-1 0,-1 0 0,1 0 0,0 0 0,0 0 0,0 2-51,3-1 42,0 1-1,0-2 1,1 1-1,-1 0 1,1-1-1,-1 0 1,1 0-1,0 0 1,0-1-1,1 1 1,-1-1-1,0-1 0,1 1 1,-1-1-1,1 0 1,0 0-1,-1 0 1,1-1-1,0 0 1,-1 0-1,1 0 1,0-1-1,-1 0 1,3 0-42,87-14 94,-40-19-6301,-31 10-5630,-10 11 229</inkml:trace>
  <inkml:trace contextRef="#ctx0" brushRef="#br0" timeOffset="898.177">658 241 11749,'26'88'14034,"-14"-20"-10015,-4 0-3386,20 100-998,-24-148-1208,-9-25-4460,0-45-7614,4 27 4846</inkml:trace>
  <inkml:trace contextRef="#ctx0" brushRef="#br0" timeOffset="1273.089">690 283 10661,'51'-51'12439,"-1"53"-9442,-43 2-2954,0 0-1,0 0 0,0 1 0,0-1 1,-1 2-1,0-1 0,0 1 0,0-1 0,-1 2 1,0-1-1,0 1 0,-1-1 0,0 1 1,0 0-1,0 1 0,-1-1 0,2 7-42,-3-10 29,-1-1 0,0 1-1,0 0 1,0-1-1,0 1 1,0 0-1,-1 0 1,0-1-1,0 1 1,0 0 0,0 0-1,0 0 1,-1-1-1,0 1 1,0 0-1,0-1 1,0 1 0,-1 0-1,1-1 1,-1 0-1,0 1 1,0-1-1,0 0 1,0 0-1,0 0 1,-1 0 0,0 0-1,1-1 1,-1 1-1,0-1 1,0 0-1,-1 1 1,1-2 0,0 1-1,-1 0 1,1-1-1,-1 1 1,-2 0-29,-3 1-32,0-1 0,-1 1 0,1-1 1,-1-1-1,0 0 0,0 0 0,1-1 1,-1-1-1,0 1 0,0-1 0,-8-3 32,17 4-113,1 0 0,-1 0-1,0 0 1,1 0 0,-1-1-1,0 1 1,1 0 0,-1-1-1,1 1 1,-1 0 0,0-1 0,1 1-1,-1-1 1,1 1 0,-1-1-1,1 1 1,-1-1 0,1 1-1,0-1 1,-1 0 0,1 1-1,0-1 1,-1 1 0,1-1-1,0 0 1,0 1 0,0-1 0,-1 0-1,1 0 1,0 1 0,0-1-1,0 0 1,0 1 0,0-1-1,0 0 1,0 1 0,1-1-1,-1 0 1,0 1 0,0-1-1,0 0 1,1 1 0,-1-1 0,0 0-1,1 1 1,-1-1 0,1 1-1,-1-1 1,0 1 0,1-1-1,-1 1 1,1-1 113,15-18-9896,-3 8-1851</inkml:trace>
  <inkml:trace contextRef="#ctx0" brushRef="#br0" timeOffset="1585.503">1028 71 9989,'1'14'8376,"4"9"-4540,0 3-2349,45 274 2995,-43-258-5335,-15-78-16489,4 23 7383</inkml:trace>
  <inkml:trace contextRef="#ctx0" brushRef="#br0" timeOffset="1586.503">969 287 11429,'8'5'8977,"12"-5"-6447,-18 0-1845,70-2 3427,-22 2-4971,-18 0-2452,-13-2-1014,-6-1-4345,-6 1-1882</inkml:trace>
  <inkml:trace contextRef="#ctx0" brushRef="#br0" timeOffset="1882.312">1204 233 10341,'4'22'10015,"-4"3"-5883,4 20-1901,-3-41-2202,0 0 1,0 0-1,1 0 1,0 0-1,0 0 0,0 0 1,0 0-1,1-1 1,0 1-1,-1-1 1,1 1-1,0-1 0,1 0 1,-1-1-1,0 1 1,1 0-1,0-1 0,-1 0 1,1 0-1,0 0 1,0 0-1,0-1 1,1 1-1,-1-1 0,0 0 1,0 0-1,1-1 1,-1 1-1,0-1 1,1 0-1,-1 0 0,1 0 1,-1-1-1,0 0 1,0 0-1,4-1-29,-4-2-8,0 0-1,-1 0 1,0-1 0,0 1 0,0-1-1,0 0 1,0 0 0,-1 0-1,0 0 1,0 0 0,-1 0-1,1-1 1,-1 1 0,0-1 0,-1 1-1,1-1 1,-1 1 0,0-3 8,1-102-2970,6 102-2000,0 4-2439,-2-1-4855</inkml:trace>
  <inkml:trace contextRef="#ctx0" brushRef="#br0" timeOffset="2150.519">1503 237 11093,'29'67'9000,"-4"39"-6053,-25-106-2920,0-1 1,0 1-1,1 0 1,-1 0-1,0-1 1,0 1-1,1 0 0,-1 0 1,0 0-1,1-1 1,-1 1-1,0 0 1,1 0-1,-1 0 1,0 0-1,1 0 1,-1 0-1,0 0 0,1 0 1,-1 0-1,1 0 1,-1 0-1,0 0 1,1 0-1,-1 0 1,0 0-1,1 0 1,-1 0-1,0 0 0,1 0 1,-1 1-1,0-1 1,1 0-1,-1 0 1,0 0-1,0 1 1,1-1-1,-1 0-27,0-53 389,-1 42-306,0 0 1,1 0-1,1 0 0,0-1 0,0 1 1,1 0-1,0 1 0,1-1 1,0 0-1,5-9-83,-4 12-24,-4 7 10,0 0-1,0-1 1,0 1-1,1-1 0,-1 1 1,1 0-1,-1-1 0,1 1 1,0 0-1,-1-1 1,1 1-1,0 0 0,0 0 1,0 0-1,0 0 0,0 0 1,0 0-1,0 0 1,0 0-1,1 0 0,-1 0 1,0 1-1,0-1 0,1 0 1,-1 1-1,0-1 1,1 1-1,-1 0 0,1-1 1,-1 1-1,1 0 0,-1 0 1,0 0-1,1 0 1,-1 0-1,1 0 0,-1 0 1,1 0-1,-1 1 0,0-1 1,1 1-1,-1-1 1,1 1-1,-1-1 15,5 3-1073,8 3-3926,-6-2-2690,1-3-3172</inkml:trace>
  <inkml:trace contextRef="#ctx0" brushRef="#br0" timeOffset="2480.239">1756 297 10869,'41'17'7825,"27"-17"-4573,-66-2-3239,0 1 1,0-1-1,-1 0 0,1 0 0,-1 0 1,1-1-1,-1 1 0,0 0 1,0 0-1,0-1 0,0 1 0,0-1 1,0 1-1,0-1 0,-1 1 1,0-1-1,1 1 0,-1-1 0,0 1 1,0-1-1,0 0 0,-1 1 0,1-1 1,-1 1-1,1-1 0,-1 1 1,0-1-1,0 1 0,0 0 0,0-1 1,0 1-1,0 0 0,-1 0 1,1 0-1,-1 0 0,0 0 0,0 0 1,1 0-1,-1 0 0,0 1 0,-1-1 1,1 1-1,0-1 0,-2 0-13,2 1 71,0-1 0,-1 1 0,1-1 0,-1 1 0,1 0 0,-1 0 0,0 0 0,1 0 0,-1 0-1,0 1 1,0-1 0,1 1 0,-1 0 0,0-1 0,0 2 0,0-1 0,1 0 0,-1 0 0,0 1 0,0 0 0,1-1-1,-1 1 1,0 0 0,1 0 0,-1 0 0,1 1 0,-1-1 0,1 1 0,-1-1 0,1 1 0,0 0 0,0 0-1,0 0 1,0 0 0,-1 2-71,-1 2 204,0-1 0,0 1-1,0 0 1,1-1 0,0 2-1,1-1 1,-1 0 0,1 0-1,0 1 1,1-1-1,-1 1 1,1 0 0,1-1-1,-1 7-203,1-10 35,-1 1 0,1-1-1,-1 1 1,1-1-1,0 1 1,1-1 0,-1 1-1,1-1 1,-1 1-1,1-1 1,0 1 0,0-1-1,0 0 1,1 1 0,-1-1-1,1 0 1,0 0-1,0 0 1,0 0 0,0-1-1,1 1 1,-1 0-1,1-1 1,-1 0 0,1 0-1,0 1 1,0-1-1,0-1 1,0 1 0,0 0-1,0-1 1,0 0-1,1 0 1,-1 0 0,2 0-35,70-9-2653,-26-12-5715,-28 13 1282,2-1-3866</inkml:trace>
  <inkml:trace contextRef="#ctx0" brushRef="#br0" timeOffset="2777.142">2090 245 10965,'-69'-15'11779,"65"15"-11614,1 1-1,0-1 1,0 1 0,0 0-1,0 0 1,0 0 0,0 0-1,0 1 1,0-1-1,0 1 1,0-1 0,1 1-1,-1 0 1,1 0 0,-1 0-1,1 1 1,0-1 0,0 1-1,0-1 1,0 1 0,0 0-1,1-1 1,-1 1 0,1 0-1,-1 0 1,1 0 0,0 0-1,1 0 1,-1 1 0,0-1-1,1 0 1,0 0-165,-1 2 6,1 0 0,0-1 0,0 1 0,0 0 0,1-1 0,-1 1 0,1 0 0,0-1 0,1 1 0,-1-1 0,1 0 1,0 1-1,0-1 0,0 0 0,0 0 0,1 0 0,0 0 0,0-1 0,0 1 0,0-1 0,0 1 0,1-1 0,0 0 0,-1-1 0,1 1 0,0 0 0,0-1 0,1 0 0,-1 0 1,0-1-1,1 1 0,-1-1 0,1 0 0,-1 0 0,1 0 0,0 0 0,3-1-6,-4-1-642,0-1 0,0 0-1,0 0 1,0 0 0,0 0 0,-1 0 0,1-1 0,-1 1-1,1-1 1,-1 0 0,0 0 0,0-1 0,-1 1 0,1 0-1,-1-1 1,1 0 0,-1 0 0,1-2 642,8-9-6711,0-3-3240</inkml:trace>
  <inkml:trace contextRef="#ctx0" brushRef="#br0" timeOffset="3573.966">2115 0 11125,'3'17'5922,"2"17"226,5 16-3352,2 17-887,40 145 103,-31-146-3151,-21-75-15773,-2 3 5067</inkml:trace>
  <inkml:trace contextRef="#ctx0" brushRef="#br0" timeOffset="3761.194">2075 273 8132,'12'14'9667,"5"-7"-5668,10 12-1730,-21-8-5475,-1-6-5644,-3-3-3145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3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10965,'1'36'7533,"2"1"-4588,2 35-94,17-153-1317,19 7-1350,-39 73-210,-1 0-1,0 0 1,0 0-1,1 0 1,-1 0 0,1 0-1,-1 1 1,1-1 0,-1 0-1,1 1 1,-1-1 0,1 1-1,0 0 1,-1-1-1,1 1 1,-1 0 0,1 0-1,0 0 1,-1 0 0,1 0-1,0 1 1,-1-1-1,1 0 1,-1 1 0,1-1-1,0 1 1,-1 0 0,1-1-1,-1 1 1,0 0 0,1 0-1,-1 0 1,0 0-1,1 1 27,18 13-9845,-17-12 6260,1 0-8084</inkml:trace>
  <inkml:trace contextRef="#ctx0" brushRef="#br0" timeOffset="374.91">192 78 9861,'22'11'8376,"3"-1"-4604,-21-9-3700,0 1 0,0-1 0,0 0 1,0 0-1,0 0 0,1-1 0,-1 0 1,0 1-1,0-1 0,1-1 1,-1 1-1,0-1 0,0 1 0,0-1 1,1 0-1,-1-1 0,0 0-72,-2 1-1,-1 0-1,0-1 0,0 1 0,0 0 1,0-1-1,0 1 0,-1-1 0,1 1 0,0-1 1,-1 0-1,1 1 0,-1-1 0,0 0 1,1 1-1,-1-1 0,0 0 0,0 0 1,0 1-1,0-1 0,0 0 0,-1 1 1,1-1-1,0 0 0,-1 1 0,1-1 1,-1 0-1,0 1 0,0-1 0,1 1 1,-1-1-1,0 1 0,0-1 0,0 1 0,0 0 1,-1-1-1,1 1 0,0 0 0,-1 0 1,1 0-1,0 0 0,-1 0 0,1 0 1,-1 1-1,1-1 0,-1 0 0,0 1 1,-1-1 1,1 0 69,-1 1-1,0-1 1,1 1 0,-1 0 0,0 0 0,1 0 0,-1 0 0,0 0 0,1 1 0,-1-1 0,0 1 0,1-1 0,-1 1 0,1 0 0,-1 0 0,1 0 0,-1 1 0,1-1-1,0 1 1,0-1 0,-1 1 0,1 0 0,0-1 0,1 1 0,-1 0 0,0 1 0,0-1 0,1 0 0,-1 0 0,1 1 0,0-1 0,0 0 0,-1 3-69,-1 2 274,0 0 0,1 0 0,0 0 0,0 1 0,1-1 0,-1 1 1,2-1-1,-1 1 0,1 0 0,0-1 0,1 7-274,0-12 2,-1 0 0,1 0 0,-1 0-1,1 0 1,0 0 0,-1 0 0,1 0 0,0-1 0,0 1 0,1 0-1,-1-1 1,0 1 0,1-1 0,-1 1 0,0-1 0,1 1 0,0-1-1,-1 0 1,1 0 0,0 0 0,0 0 0,-1 0 0,1 0 0,0 0-1,0-1 1,0 1 0,0-1 0,0 1 0,0-1 0,0 0 0,0 0-1,0 0 1,0 0 0,0 0 0,2 0-2,37-7-4635,-7-5-7835,-20 5 1081</inkml:trace>
  <inkml:trace contextRef="#ctx0" brushRef="#br0" timeOffset="749.821">515 30 11509,'-15'-8'8013,"1"10"-3942,13-1-4009,0 0 0,-1 0 0,1 0 0,0 0 0,0 0 0,0 0 0,0 0 0,0 0 0,0 0 0,0 1 0,1-1-1,-1 0 1,0 1 0,1-1 0,-1 0 0,1 1 0,-1-1 0,1 1 0,0-1 0,-1 1 0,1-1 0,0 0 0,0 1 0,0-1-1,0 1 1,0-1 0,1 1 0,-1-1 0,0 1 0,1-1 0,-1 1-62,13 25-153,-10-22 297,0-1 0,1 1 0,-2 0 0,1 0 0,-1 0 0,1 1 0,-1-1 0,-1 0 0,1 1 0,-1-1 0,0 1 0,0 0 0,-1-1 0,1 1 0,-1 0 0,-1-1 0,1 1 0,-1 0 0,0-1 0,0 1 0,-1-1 0,1 1 0,-1-1 0,0 0 0,-1 0 0,-1 4-144,2-8-37,0 0-1,0 0 1,0 0-1,0 0 1,0 0-1,0 0 1,0-1-1,0 1 1,-1-1-1,1 0 1,0 1-1,0-1 1,0 0 0,-1 0-1,1 0 1,0-1-1,0 1 1,0 0-1,0-1 1,-1 0-1,1 1 1,0-1-1,0 0 1,0 0-1,0 0 1,0 0 0,0-1 37,-16-11-4909,6-2-5816,7 4-1718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33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46 10805,'8'27'9846,"-5"3"-4855,-10 65-3100,5-77-1115,-17 112-821,14-144-8999,5 3 2427,0-7-5970</inkml:trace>
  <inkml:trace contextRef="#ctx0" brushRef="#br0" timeOffset="373.855">54 48 12150,'32'-38'10092,"-31"37"-9980,0 0 0,0 0 0,1 0 0,-1 0 0,0 0 0,1 1 0,-1-1 0,1 1 0,-1-1 0,1 1 0,-1-1 0,1 1 0,-1 0 0,1 0 0,-1 0 0,1 0 0,-1 0 0,1 0 0,-1 0 0,1 0 0,0 1 0,-1-1 0,0 0 0,1 1 0,-1-1 0,1 1 0,-1 0 0,1 0 0,-1-1 0,0 1 0,0 0 0,1 0 0,-1 0 0,0 0 0,0 0 0,0 1 0,0-1 0,0 0 0,0 0 0,-1 1 0,1-1 0,0 1 0,-1-1 0,1 2-112,3 2 93,-1 0 1,0 1 0,0 0-1,-1 0 1,1 0 0,-2 0-1,1 0 1,0 0 0,-1 0-1,0 1 1,-1-1 0,1 0-1,-1 1 1,-1-1 0,1 0-1,-1 1 1,0-1 0,0 0-1,-1 0 1,0 0 0,0 0-1,0 0 1,-1 0 0,0 0-1,0-1 1,0 1 0,-1-1-1,-3 4-93,5-8 32,0 1-1,0-1 0,0 0 1,0 0-1,0 0 0,0 0 1,0 0-1,0-1 0,-1 1 1,1-1-1,0 1 0,0-1 1,-1 0-1,1 0 0,0 0 1,0 0-1,-1 0 0,1-1 1,0 1-1,0-1 0,-1 1 1,1-1-1,0 0 0,0 0-31,-19-12-2285,12-1-3131,5-2-4565,4 4-2865</inkml:trace>
  <inkml:trace contextRef="#ctx0" brushRef="#br0" timeOffset="970.368">271 61 11381,'29'-12'9117,"3"8"-5006,-29 3-4069,0 1-1,1 0 1,-1 1-1,1-1 1,-1 0-1,0 1 1,1 0 0,-1 0-1,0 0 1,0 0-1,0 0 1,0 1-1,0 0 1,0-1-1,0 1 1,0 0-1,-1 0 1,1 0-1,-1 1 1,1-1-1,-1 1 1,0-1-1,0 1 1,0 0 0,0 0-1,0 2-41,8 78 94,-10-33-124,-5-95-1899,3 41 1994,0 1 0,0-1 0,0 1 0,0 0 0,0 0 0,-1 0 0,1 0 0,-1 0 0,0 1 0,0-1 0,0 1 0,0 0 0,0 0 0,-1 0 0,1 0 0,-1 0 0,1 1 0,-1-1-1,0 1 1,1 0 0,-1 0 0,0 1 0,0-1 0,1 1 0,-1 0 0,0 0 0,0 0 0,0 0 0,0 1 0,0-1 0,1 1 0,-1 0 0,0 0 0,1 0 0,-1 1 0,1 0 0,-1-1 0,1 1 0,-1 0 0,1 0 0,0 1 0,0-1-1,0 2-63,2-3 52,-1 0-1,1 0 1,0 0 0,0 1 0,0-1 0,1 1 0,-1-1 0,0 0 0,1 1 0,-1 0 0,0-1 0,1 1 0,0-1 0,-1 1 0,1-1 0,0 1 0,0 0 0,0-1 0,0 1 0,0 0 0,0-1 0,0 1 0,1 0 0,-1-1 0,1 1 0,-1-1 0,1 1 0,-1-1 0,1 1 0,0-1 0,0 1 0,0-1 0,0 0 0,0 1 0,0-1 0,0 0 0,0 0 0,0 0 0,1 0 0,-1 0 0,1 1-53,64 21-177,-2-38-5733,-42-1-4822,-11 4-1223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5:32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9236,'-6'1'7239,"-10"6"-4105,8-3-1720,-3 1-966,0 0-1,0 1 1,1 0-1,0 1 1,0 0 0,1 0-1,-1 1 1,2 1-1,-1-1 1,-1 4-448,-1 3 121,0-1 1,1 1-1,1 1 1,1-1-1,0 1 1,1 1-1,1 0 1,0 0-1,2 0 1,-2 10-122,4-15 49,1 0 1,1-1 0,0 1-1,0 0 1,1 0 0,1-1-1,0 1 1,1-1 0,0 1-1,0-1 1,1 0 0,1 0-1,0-1 1,0 1 0,1-1-1,1 0 1,-1-1 0,1 0-1,1 0 1,0 0 0,1 0-50,6 14 719,-15-32-3853,0 6 2267,-3-23-6077,3 8-609,0 0-2409</inkml:trace>
  <inkml:trace contextRef="#ctx0" brushRef="#br0" timeOffset="568.084">463 249 9796,'-2'-2'659,"0"0"-1,0 0 1,-1 1-1,1-1 0,0 1 1,0-1-1,-1 1 0,1 0 1,-1 0-1,1 0 0,-1 0 1,0 1-1,1-1 0,-1 0 1,0 1-1,1 0 0,-1 0 1,0 0-1,0 0 0,1 0 1,-2 1-659,-52 27 4174,52-25-4129,1 0-1,-1 1 0,1-1 0,0 1 0,0 0 0,0 0 0,0 0 0,0 0 0,1 0 0,0 0 0,0 1 0,0-1 1,1 1-1,-1-1 0,1 1 0,0 0 0,1 0 0,-1-1 0,1 1 0,0 0 0,0 0 0,0 0 0,0 0 0,1-1 1,1 3-45,-1-3 9,1-1 0,0 1 0,0-1 0,1 0 0,-1 0 0,1 0 0,-1-1 0,1 1 0,0 0 0,0-1 0,0 0 0,0 0 0,1 0 0,-1 0 0,1 0 0,-1-1 0,1 1 0,-1-1 0,1 0 0,0 0 0,0 0 0,-1-1 0,1 1 0,2-1-9,34-9-5187,-22 0 1167,1-1-5128,-6 2-1596</inkml:trace>
  <inkml:trace contextRef="#ctx0" brushRef="#br0" timeOffset="1021.849">607 289 7635,'-1'-2'7955,"-3"2"-3439,-25 6-224,26-4-4227,0 0-1,0 1 1,0-1 0,1 1 0,-1 0-1,1 0 1,0 0 0,0 0 0,0 0 0,0 0-1,1 1 1,-1-1 0,1 0 0,0 1-1,0 0 1,0-1 0,0 1 0,1-1 0,-1 1-1,1 0 1,0 0 0,0-1 0,0 1-1,1 0 1,-1-1 0,1 1 0,0-1-1,0 1 1,0 0 0,1-1 0,-1 0 0,1 1-1,0-1 1,0 0 0,0 0 0,0 0-1,0 0 1,1 0 0,-1-1 0,1 1 0,0-1-1,0 1 1,2 0-65,-2-1-32,0 0 1,1-1-1,-1 1 0,0-1 0,1 1 1,0-1-1,-1-1 0,1 1 0,-1 0 1,1-1-1,0 0 0,0 0 0,-1 0 1,1 0-1,0 0 0,-1-1 0,1 0 1,0 1-1,-1-2 0,1 1 0,-1 0 1,1-1-1,-1 1 0,0-1 0,0 0 1,1 0-1,-1 0 0,-1-1 0,1 1 1,0-1-1,0 1 0,-1-1 0,0 0 1,1 0-1,-1 0 0,0 0 0,-1-1 1,1 1-1,-1 0 0,1-1 0,-1 1 1,0-1-1,0 0 0,0 1 0,-1-1 1,1 0-1,-1 1 0,0-1 1,0 0-1,0 0 0,-1 1 0,1-1 1,-1 0-1,0 1 0,0-1 0,0 1 1,-1-1-1,1 1 0,-1 0 0,-2-4 32,3 5-18,0 0-1,-1 0 0,1-1 1,-1 1-1,0 1 0,0-1 1,0 0-1,0 0 0,0 1 0,0-1 1,0 1-1,0 0 0,-1-1 1,1 1-1,-1 0 0,1 1 1,-1-1-1,1 0 0,-1 1 1,1-1-1,-1 1 0,1 0 1,-1 0-1,0 0 0,1 0 1,-1 0-1,0 0 19,-1 15-6453,8-6-2232,1-4-935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6:11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1398 9220,'-73'-10'7793,"0"7"-4037,59 4-3522,-1 0 0,0 0 0,0 2 0,0 0 0,1 0 0,-1 1 0,1 1 0,0 1 0,1 0 0,-1 0 0,1 2 0,0-1 0,-4 6-234,-5 2 127,2 1 0,0 1 0,1 1 0,1 1 0,1 0 0,-6 9-127,19-21 10,-1 0 0,1 0 0,0 0 0,1 0 0,-1 1 0,2-1 0,-1 1 0,1 0 0,0-1 0,0 1 0,1 0 0,0 0 0,1 0 0,0 1 0,0-1 0,0 0 0,1 0 0,1 0 0,-1 0 0,1 0 0,1-1 0,1 7-10,4-1 1,0 0 1,1 0 0,1 0 0,0-1-1,0-1 1,1 1 0,1-2 0,0 0-1,0 0 1,1-1 0,0 0-1,0-2 1,1 1 0,0-2 0,1 1-1,0-2 1,3 1-2,0-2 5,0-1 1,-1 0-1,1-2 0,0 0 1,0-1-1,0 0 0,0-2 1,-1 0-1,1-1 0,0-1 1,-1 0-1,0-2 0,0 0 1,0-1-1,14-8-5,-24 11 11,0 0 1,-1-1-1,1 0 1,-1 0-1,0 0 0,-1-1 1,1 0-1,-1 0 0,0-1 1,-1 1-1,0-1 0,0 0 1,0 0-1,-1 0 1,0-1-1,0 1 0,0-1 1,-1 0-1,-1 0 0,1 0 1,-1 0-1,-1 0 1,1 0-1,-2-6-11,1-8 41,-2-1 1,0 0 0,-1 1-1,-2-1 1,0 1-1,-2 0 1,0 0 0,-3-4-42,8 21 10,1 0 1,-1 0 0,0 1 0,-1-1 0,1 1-1,-1-1 1,1 1 0,-1 0 0,-1 0-1,1 0 1,0 1 0,-1-1 0,0 1 0,0 0-1,0 0 1,0 0 0,0 0 0,-1 1-1,1 0 1,-1 0 0,0 0 0,0 0 0,1 1-1,-1 0 1,-4-1-11,-50 4-2414,42-1-1153,0 0-3834,7-2-4978</inkml:trace>
  <inkml:trace contextRef="#ctx0" brushRef="#br0" timeOffset="822.321">1164 1413 9060,'-10'-5'984,"1"1"0,-1 1 0,0 0 0,0 0 0,0 1 1,-1 1-1,1-1 0,0 1 0,-1 1 0,-8 1-984,10-1 158,0 1-1,0 0 1,0 1 0,0 0 0,1 0-1,-1 1 1,1 0 0,-1 0 0,1 1-1,0 0 1,0 1 0,1 0 0,0 0-1,-1 1 1,1-1 0,1 1 0,0 1-1,-1 0 1,-2 4-158,0 1 88,0 0 1,0 1-1,1 0 0,1 0 1,0 1-1,1 0 0,0 1 1,1-1-1,1 1 0,0 0 1,1 0-1,1 0 0,0 0 0,1 1 1,1-1-1,0 0 0,1 1 1,1-1-1,0 0 0,1 0 1,1 0-1,0 0 0,1-1 1,1 1-1,0-1 0,1 0 1,0-1-1,1 0 0,1 0-88,1-5 8,0-1 0,0 0 0,1 0 1,0-2-1,0 1 0,1-1 0,-1-1 0,1 0 0,0-1 0,0 0 0,1-1 0,-1 0 0,1-1 1,-1 0-1,1-1 0,-1 0 0,1-1 0,-1-1 0,0 0 0,1 0 0,-1-1 0,0-1 0,-1 0 1,1-1-1,-1 0 0,0-1 0,0 0 0,6-4-8,-8 4-2,2 2 8,-1 0 1,0-1 0,0 0 0,0-1 0,-1-1 0,1 1 0,-1-1-1,-1-1 1,0 0 0,0 0 0,0 0 0,-1-1 0,0 0-1,-1-1 1,0 1 0,0-1 0,-1 0 0,-1-1 0,1 1 0,-2-1-1,3-9-6,-6 9 73,0 0-1,0 0 0,-1 0 0,0 0 1,-1 0-1,0 0 0,-1 0 0,0 1 1,-1-1-1,0 1 0,-1 0 0,0 0 1,0 0-1,-1 1 0,-1 0 0,1 0 1,-1 0-1,-1 1 0,0 0 0,0 1 1,0-1-1,-1 2 0,0-1 0,0 1 1,-4-1-73,2-1 22,0 1 0,0 1 1,0 0-1,-1 0 1,1 1-1,-2 1 0,1 0 1,0 0-1,-1 1 1,-5 0-23,11 2-1263,1 1-2205,4 0-6718,3 1-1739</inkml:trace>
  <inkml:trace contextRef="#ctx0" brushRef="#br0" timeOffset="-3646.275">2534 59 7139,'2'-29'9109,"-36"15"-2859,16 13-5899,-1 0 0,1 1 0,0 1 0,-1 0 0,1 2 0,0 0 0,0 1 0,1 1 0,-1 0 0,1 1 1,0 1-1,0 1 0,1 1 0,-13 8-351,19-11 19,1 0 1,0 1 0,1-1 0,-1 2 0,2-1 0,-1 1 0,1 0 0,0 1 0,0 0 0,1 0 0,0 0 0,1 1 0,0 0 0,1 0 0,0 0 0,0 0 0,1 1 0,1-1-1,-1 1 1,2 0 0,-1 9-20,1-10 6,1 0 0,0 1-1,1-1 1,0 0-1,1 1 1,0-1 0,1 0-1,0 0 1,0 0-1,1-1 1,0 1 0,1-1-1,0 0 1,0 0-1,1 0 1,0-1 0,1 0-1,0 0 1,0-1-1,7 6-5,3-2 15,0 0 0,0-1-1,1-1 1,0-1-1,1 0 1,0-2 0,0 0-1,0-1 1,1-1-1,0 0 1,-1-2 0,1 0-1,0-2 1,0 0 0,0-1-1,0-1 1,0-1-1,0 0 1,4-3-15,-14 2 7,-1-1 1,0 1-1,0-2 1,0 1-1,-1-1 1,0-1-1,0 0 1,0 0 0,-1 0-1,0-1 1,-1 0-1,1 0 1,-2 0-1,1-1 1,-1 0-1,0-1 1,-1 1-1,0-1 1,-1 1-1,0-1 1,0 0-1,-1 0 1,0-1-1,-1 1 1,0 0-1,-1-1 1,0-4-8,1 3 31,0 0 1,-1 0 0,0 0 0,-1 0-1,0 0 1,-1 0 0,-1 1-1,1-1 1,-2 0 0,0 1-1,0 0 1,-1 0 0,0 0 0,-1 1-1,0-1 1,-1 1 0,0 1-1,-1-1 1,0 1 0,0 1 0,-1-1-1,0 1 1,0 1 0,-1 0-1,0 0 1,-5-2-32,-17-8-2478,30 24-13524,5-3 5250</inkml:trace>
  <inkml:trace contextRef="#ctx0" brushRef="#br0" timeOffset="-1038.068">2224 740 9012,'-32'-22'6533,"28"20"-6328,-1 0-1,1 0 0,-1 1 0,1 0 0,-1 0 1,0 0-1,1 0 0,-1 1 0,0-1 0,0 1 1,0 1-1,1-1 0,-1 1 0,0-1 0,1 1 1,-1 1-1,0-1-204,-13 5 321,1 1 0,0 0 0,0 2 0,1 0 0,0 0 0,0 2 0,1 0 0,1 0 0,0 2 0,0-1 0,2 2 0,-4 4-321,11-11 10,0 0-1,1 0 1,0 1 0,0 0 0,1 0-1,0 0 1,0 0 0,1 0-1,0 1 1,0-1 0,1 0-1,0 1 1,1 0 0,0-1-1,0 1 1,1-1 0,0 1-1,0-1 1,1 1 0,0-1-1,1 0 1,0 0 0,0 0-1,0 0 1,1 0 0,1-1 0,-1 1-1,1-1 1,0 0 0,1-1-1,-1 1 1,1-1 0,1 0-1,-1-1 1,2 1-10,-1 2 12,0 0 0,1 0 0,1-1 0,-1 0 0,1 0 0,0-1-1,1-1 1,-1 1 0,1-1 0,0-1 0,0 0 0,1 0 0,-1-1 0,1-1 0,0 0 0,0 0 0,9 0-12,-9-1 4,1-1 1,-1 0 0,0-1 0,0-1-1,0 1 1,0-2 0,0 1-1,0-1 1,-1-1 0,1 0-1,-1-1 1,0 0 0,0 0 0,-1-1-1,1 0 1,-1-1 0,-1 0-1,1-1 1,-1 1 0,0-2-1,2-3-4,-5 5 27,0 0-1,-1 0 0,0-1 0,0 0 0,0 0 0,-1 0 0,0 0 0,-1 0 0,0-1 0,0 1 1,-1-1-1,0 1 0,0-1 0,-1 0 0,0 1 0,-1-1 0,0 1 0,0-1 0,-1 0 1,0 1-1,0 0 0,-1 0 0,0-1 0,-1 2 0,0-1 0,0 0 0,0 1 0,-5-6-26,-4-7 218,7 9-177,-1 0 1,1 0 0,-2 1 0,0 0-1,0 0 1,-1 1 0,0 0 0,0 1 0,-1 0-1,-3-2-41,-50 3-2797,37 11-6846,15-2-2776</inkml:trace>
  <inkml:trace contextRef="#ctx0" brushRef="#br0" timeOffset="-3044.922">4916 38 9012,'-70'-29'10260,"0"20"-5068,56 10-4946,1 1 0,-1 0-1,1 0 1,0 1 0,-1 1-1,2 0 1,-1 1 0,0 1-1,1 0 1,0 0 0,1 1-1,-1 1 1,1 0-1,-9 8-245,11-8 35,-1-1 0,1 1 0,1 1 0,0 0 0,0 0-1,0 0 1,1 1 0,1 0 0,0 1 0,0-1 0,1 1-1,0 0 1,1 1 0,0-1 0,1 1 0,0-1-1,1 1 1,0 0 0,1 5-35,0-4 16,0 1 1,0-1-1,2 1 0,-1-1 0,2 0 1,0 1-1,1-1 0,0 0 0,1 0 1,0 0-1,1-1 0,0 1 0,1-1 1,1 0-1,0-1 0,0 0 1,1 0-1,0 0 0,1-1 0,1 0 1,6 5-17,-4-6-3,0 2 11,0 0 0,2-1 0,-1-1-1,1 0 1,1 0 0,-1-2 0,1 0-1,1 0 1,-1-2 0,1 0 0,0 0 0,0-2-1,5 1-7,-8-4-3,0 0 0,0-1-1,0-1 1,0 0 0,0-1-1,0 0 1,-1-1 0,0 0-1,1-1 1,-2 0 0,1-1 0,0 0-1,-1-1 1,-1 0 0,1-1-1,-1 0 1,0-1 0,-1 0-1,0-1 1,0 0 0,-1 0-1,0 0 1,-1-1 0,-1-1-1,1 1 1,-2-1 0,0 0 0,0 0-1,1-7 4,0 0 20,-1 1-1,0-1 1,-2 0-1,0 0 1,-1 0-1,-1 0 1,-1 0-1,0 0 1,-2 0-1,0-1 1,-1 2-1,-1-1 1,-6-17-20,4 26 91,-1 0 0,0 0 1,-1 0-1,0 1 1,0 1-1,0-1 0,-1 1 1,-1 1-1,1 0 0,-1 0 1,-1 1-1,1 0 1,-1 0-1,0 1 0,0 1 1,-7-2-92,-55-3 212,41 12-3025,1-1-6493,24-2 1959,1-1-4008</inkml:trace>
  <inkml:trace contextRef="#ctx0" brushRef="#br0" timeOffset="2055.434">3579 2093 8660,'-18'-9'5675,"-19"8"-3544,24 1-1021,-54-7 1282,57 5-2233,1 0 0,-1 1 0,0 0 1,1 0-1,-1 1 0,0 0 0,1 0 0,-1 1 0,0 1 0,1 0 0,-1 0 0,1 1 0,0 0 0,0 0 1,0 1-1,0 0 0,1 1 0,-2 1-159,0 2 71,1 0 0,0 1 1,0 1-1,1 0 0,0 0 1,0 0-1,1 1 0,1 0 1,0 0-1,0 1 0,1-1 1,1 1-1,0 1 0,0-1 1,2 0-1,-1 1 0,2 0 1,-1-1-1,2 1 0,0 0 1,0 0-1,1-1 0,1 1 1,0 0-1,0-1 0,2 1 1,-1-1-1,2 0 0,-1 0 1,2-1-1,-1 1 0,2-1 1,0 0-1,3 3-71,0-4 12,1-1-1,0-1 1,1 0 0,0 0 0,1-1 0,-1-1-1,1 0 1,0-1 0,1 0 0,-1-1 0,1-1-1,0 0 1,0 0 0,0-2 0,0 0-1,0 0 1,0-1 0,1-1 0,-1-1 0,0 0-1,0 0 1,-1-1 0,1-1 0,4-2-12,-1 2 8,0 0 0,0-2 0,0 0 1,0 0-1,-1-2 0,0 0 0,-1-1 1,0 0-1,0-1 0,-1-1 0,0 0 0,7-9-8,-17 14 3,0 1-1,0-1 1,-1 1-1,0-1 1,-1 0-1,1-1 1,-1 1-1,0 0 1,0-1-1,-1 1 0,0-1 1,0 1-1,-1-1 1,0 1-1,0-1 1,0 0-1,-1 1 1,0-1-1,0 1 1,-1-1-1,1 1 0,-4-6-2,0-2 36,0 1 0,-2 0-1,1 0 1,-2 1 0,0 0 0,0 0-1,-1 1 1,0 0 0,-1 0-1,-1 1-35,-108-89 206,93 86-280,2 0-2933,11 1-9298,10 9 1452</inkml:trace>
  <inkml:trace contextRef="#ctx0" brushRef="#br0" timeOffset="4902.322">4679 660 8500,'4'-1'7879,"-3"6"-3884,-8 41-3005,-5-9-511,-75 176 630,-26 21-1112,5-64 17,-4-7 460,-57 41 748,81-109-1094,-11-2 104,11 21 286,64-68-262,9-33-2480,14-18-2582,3-6-3771,0 3-1593</inkml:trace>
  <inkml:trace contextRef="#ctx0" brushRef="#br0" timeOffset="5245.993">3754 1979 9588,'-2'3'8095,"1"5"-3731,0 25-3201,0-19-285,0-3-641,0-9-212,0 1 1,1 0-1,-1-1 0,0 1 1,1 0-1,0-1 0,0 1 1,-1 0-1,2 0 0,-1-1 1,0 1-1,0 0 0,1-1 1,0 1-1,-1 0 0,1-1 1,0 1-1,1-1 0,-1 1 1,0-1-1,1 1 0,-1-1 1,1 0-1,-1 0 0,1 0 0,0 0 1,1 1-26,64-27 1083,16-1-2308,-78 23-1882,-2-3-6749,-1-2-2032</inkml:trace>
  <inkml:trace contextRef="#ctx0" brushRef="#br0" timeOffset="7218.074">4378 1292 6131,'-6'13'9247,"-15"8"-5559,6-6-2019,6-2-811,4-6-695,0 0 0,0 0 0,0-1-1,-1 0 1,0 0 0,-1 0 0,1 0 0,-1-1-1,0 0 1,0-1 0,-1 0-163,-85 51 3007,-69 37-1233,-65-6-619,209-79-1124,0 0 0,0-2-1,-1 0 1,0-1 0,0 0 0,0-2-1,0 0 1,-15-2-31,-95 16 109,69-1-66,-1-2 0,0-3 1,-1-3-1,0-2 0,-31-4-43,-240 22 21,192-27-95,5 0 159,-14-15-106,-94 9 55,30 11-132,99-4 146,109 2-905,-14-1 2187,15 6-4774,0 3-4975,2-4 1189,-2-3-4020</inkml:trace>
  <inkml:trace contextRef="#ctx0" brushRef="#br0" timeOffset="8579.777">1757 1617 8724,'0'3'7064,"-3"7"-1811,-13 24-3022,-51 22 653,66-55-2852,0 0 1,0 0-1,0-1 0,0 1 0,1 0 1,-1 0-1,0 0 0,0 0 1,1 0-1,-1 0 0,0 1 1,1-1-1,-1 0 0,1 0 0,0 0 1,-1 1-1,1-1 0,0 0 1,0 0-1,-1 1 0,1-1 1,0 0-1,0 0 0,1 1 0,-1-1 1,0 0-1,0 0 0,0 1 1,1-1-1,-1 0 0,1 0 1,-1 0-1,1 1 0,0-1 0,-1 0 1,1 0-1,0 0 0,0 0 1,-1 0-1,1 0 0,0-1 1,0 2-33,51 36 1079,-36-29-1133,-15-8-278,18 17 729,-20-8-6342,-3-10-5644,2-3 536</inkml:trace>
  <inkml:trace contextRef="#ctx0" brushRef="#br0" timeOffset="10330.96">2103 352 8868,'-7'-2'8989,"-20"21"-6586,-75 87 1839,28 51-3074,73-153-1149,0 0-1,-1 0 0,1 0 0,1 0 1,-1 0-1,1 1 0,-1-1 0,1 0 1,1 0-1,-1 0 0,0 0 0,1 0 1,0 0-1,0 1 0,0-1 0,1-1 1,-1 1-1,1 0 0,0 0 0,0-1 1,0 1-1,0-1 0,1 1 0,0-1 1,1 2-19,-5-19-508,-3 7-2677,0 1-4029,1 4 1113,1 0-3002</inkml:trace>
  <inkml:trace contextRef="#ctx0" brushRef="#br0" timeOffset="10731.335">1807 696 7635,'2'5'10964,"17"12"-6849,7 0-2087,-24-15-1995,-1 0 0,1 0 0,-1-1-1,1 1 1,0 0 0,-1 0 0,1-1-1,0 1 1,0-1 0,0 0 0,0 0 0,0 0-1,1 0 1,-1 0 0,0 0 0,1 0-1,-1-1 1,0 1 0,1-1 0,-1 1 0,0-1-1,1 0 1,-1 0 0,1 0 0,-1-1 0,0 1-1,1 0 1,-1-1 0,1 0 0,-1 1-1,0-1 1,0 0 0,0 0 0,1 0 0,-1-1-1,0 1 1,0 0 0,0-1 0,-1 1-1,1-1 1,0 0 0,-1 0 0,1 1 0,-1-1-1,1-1-32,7-11 90,1-1-238,-5 3-3102,-3 10-2152,-1 0-265,2-2-6157</inkml:trace>
  <inkml:trace contextRef="#ctx0" brushRef="#br0" timeOffset="11704.474">2080 356 7876,'-4'4'8129,"-14"11"-4336,-28 17-111,-137 61-1033,-74 42-2214,-64 32 606,301-158-948,1 0 0,0 1 0,0 1 0,1 0-1,1 2 1,0 0 0,-11 11-93,23-19-2,-126 65 72,30-21-73,15 24 21,-57 34-20,76-47 100,66-58-97,0 0 0,0 0 1,-1 1-1,1-1 0,-1 0 0,1 0 0,-1 0 0,0-1 0,0 1 0,0 0 0,0-1 0,0 1 0,0-1 0,-1 0 0,1 1 0,0-1 0,-1 0 1,1 0-1,-1-1 0,0 1-1,4-8-3195,4 0-3706,-4 5-585,1-2-3372</inkml:trace>
  <inkml:trace contextRef="#ctx0" brushRef="#br0" timeOffset="12095.702">520 1185 7716,'-2'0'9730,"0"6"-4522,-3 49-2765,4-44-2277,1-9-143,-1-1 0,1 1 0,-1-1 0,1 1 0,0-1 1,0 1-1,-1 0 0,1-1 0,0 1 0,0-1 0,1 1 1,-1 0-1,0-1 0,1 1 0,-1-1 0,0 1 0,1-1 0,0 1 1,-1-1-1,1 1 0,0-1 0,0 0 0,0 1 0,0-1 1,0 0-1,0 0 0,0 1 0,0-1 0,1 0 0,-1 0 1,0 0-1,1-1 0,-1 1 0,0 0 0,1 0 0,-1-1 1,1 1-1,0-1-23,86-10 327,-49-1-2074,-30 10 154,-2 1-1674,0-3-4959,-2 0-3395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6:55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41 13366,'13'-21'8922,"6"7"-4672,-17 13-4188,0 0 0,0 1 0,-1-1-1,1 0 1,0 1 0,0-1-1,0 1 1,0 0 0,0 0 0,0 0-1,0 0 1,0 0 0,0 0-1,0 0 1,0 0 0,0 1 0,0-1-1,0 1 1,0 0 0,0-1-1,-1 1 1,1 0 0,0 0 0,0 0-1,-1 0 1,1 1 0,-1-1-1,1 0 1,-1 1 0,1-1 0,-1 1-1,0-1 1,0 1 0,0 0-1,1 0-61,11 26 72,-2 0 0,0 1 0,-2 0 0,-2 1-1,2 10-71,3 10-865,-16-59 806,1 1 1,-1-1-1,-1 1 1,0 0-1,0 1 1,0-1-1,-1 1 1,0 0-1,0 0 1,-1 1-1,1 0 1,-2 0 58,5 5 21,1-1 0,-1 1 0,-1-1-1,1 1 1,0 0 0,0 1 0,0-1 0,0 0 0,-1 1 0,1 0 0,0 0 0,-1 0-1,1 0 1,0 0 0,-1 1 0,1-1 0,0 1 0,0 0 0,0 0 0,0 0 0,0 0-1,0 1 1,0-1 0,0 1 0,0 0 0,0 0 0,1 0 0,-1 0 0,1 0 0,0 1-1,-1-1 1,1 1 0,0-1 0,-1 3-21,2-4 39,-1 1 0,1 0 0,0 0 0,-1 0 0,1-1 1,0 1-1,0 0 0,0 1 0,0-1 0,1 0 0,-1 0 0,1 0 0,-1 0 0,1 0 0,0 1 0,0-1 0,-1 0 1,2 0-1,-1 1 0,0-1 0,0 0 0,1 0 0,-1 0 0,1 1 0,0-1 0,-1 0 0,1 0 0,0 0 0,0 0 1,1 0-1,-1 0 0,0-1 0,1 1 0,-1 0 0,1-1 0,-1 1 0,1-1 0,0 1 0,0-1 0,-1 0 0,1 0 1,0 1-1,0-2 0,0 1 0,0 0 0,1 0 0,-1-1 0,0 1 0,2 0-39,77 5 1062,-35-26-4031,-34 0-1988,-7 4-1564,-3 9 2594,4-14-8860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6:56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4 175 10613,'-1'-3'1418,"1"1"-895,-1 1 1,1-1-1,-1-1 0,1 1 1,-1 0-1,1 0 0,0 0 1,0 0-1,0 0 0,0 0 0,1 0 1,-1 0-1,0 0 0,1 0 1,-1 0-1,1 0 0,0 0 1,0 0-1,0 0 0,0 1 0,0-1 1,0 0-1,1 0-523,29 37 2759,3 22-1169,39 43-822,-72-99-769,0-1 1,0 0-1,0 0 0,0 0 1,1-1-1,-1 1 0,0 0 0,0 0 1,0-1-1,0 1 0,0 0 1,0-1-1,0 1 0,0-1 0,0 0 1,0 1-1,0-1 0,0 0 1,-1 1-1,1-1 0,0 0 1,0 0-1,-1 0 0,1 1 0,0-1 1,-1 0-1,1 0 0,-1 0 1,1 0-1,-1 0 0,0 0 0,1-1 1,-1 1-1,0 0 0,0 0 1,0 0-1,0 0 0,1 0 1,-2 0-1,1 0 0,0-1 0,0 1 1,0 0-1,0 0 0,-1 0 1,1 0-1,-1 0 0,1 0 0,0 0 1,-1 0-1,0 0 0,1 0 1,0-6 16,24-121-368,-3 103-5305,-7 10-6876,-7 7 1928</inkml:trace>
  <inkml:trace contextRef="#ctx0" brushRef="#br0" timeOffset="459.369">365 116 10821,'24'-40'10546,"-22"38"-10310,0 0 0,1 0-1,-1 0 1,1 1 0,0-1 0,0 1 0,-1 0 0,1 0 0,0 0 0,0 0-1,0 0 1,0 0 0,0 1 0,0 0 0,0-1 0,0 1 0,0 1 0,0-1 0,0 0-1,0 1 1,0-1 0,1 1-236,2 3 22,-1 0 0,0 0-1,1 1 1,-1-1 0,-1 1 0,1 1 0,-1-1-1,0 0 1,0 1 0,-1 0 0,1 0 0,-1 0-1,-1 0 1,1 1 0,-1-1 0,0 1-1,-1-1 1,1 1 0,-1 0 0,-1 0 0,1-1-1,-1 1 1,0 2-22,0-7 9,8 55-1818,-10-61 1847,0 0 1,-1 0-1,1 1 0,-1-1 1,0 0-1,0 1 0,0 0 1,-1 0-1,1 0 0,-1 0 1,0 0-1,0 1 0,0 0 1,0-1-1,0 2 0,0-1 1,0 0-1,-1 1 0,1 0 1,-1 0-1,1 0 0,-1 0 1,1 1-1,-1 0 0,0 0 1,1 0-1,-1 0 0,1 1 1,-1 0-1,1 0 1,-1 0-1,1 0 0,0 1 1,-1 0-1,1 0 0,0 0 1,0 0-1,0 1 0,1-1 1,-1 1-1,0 0 0,1 0 1,-1 1-39,3-3 54,0 1 1,0-1-1,-1 1 0,1-1 1,0 1-1,0 0 1,1 0-1,-1-1 1,0 1-1,0 0 0,1 0 1,0 0-1,-1 0 1,1 0-1,0 0 1,0 0-1,0 0 0,0 0 1,0-1-1,0 1 1,0 0-1,1 0 1,-1 0-1,1 0 0,-1 0 1,1 0-1,0-1 1,0 1-1,0 0 1,0 0-1,0-1 0,0 1 1,0-1-1,0 1 1,1-1-1,-1 1 1,1-1-1,1 1-54,67 29 279,-19-52-3342,-24-6-2620,0-1-4686,-11 13 247</inkml:trace>
  <inkml:trace contextRef="#ctx0" brushRef="#br0" timeOffset="754.64">655 96 10901,'11'14'9192,"-1"19"-6499,-9-29-2063,20 147 1486,-7-244-1604,-14 87-486,1 1-1,0-1 1,0 0 0,0 0 0,1 1-1,0-1 1,0 0 0,0 1 0,1 0 0,0 0-1,0 0 1,0 0 0,1 0 0,-1 0-1,1 1 1,0 0 0,0-1 0,1 2-1,-1-1 1,1 0 0,0 1 0,0 0-1,0 0 1,1 1 0,-1-1 0,0 1-1,1 0 1,0 0 0,-1 1 0,1 0 0,0 0-1,3 0-25,35 32-4629,-21-11-5554,-11-13-1857</inkml:trace>
  <inkml:trace contextRef="#ctx0" brushRef="#br0" timeOffset="973.335">961 136 13510,'7'31'11242,"0"-1"-7554,7 36-3141,-9-48-2480,0-30-8071,-4 0 3164,0-3-3354</inkml:trace>
  <inkml:trace contextRef="#ctx0" brushRef="#br0" timeOffset="1254.913">970 37 10261,'-1'-3'3073,"2"3"65,1 3-801,1 2-849,0 3-527,3 2-753,1 0-864,2 1-2418,-1-2-2608,3-6-6356</inkml:trace>
  <inkml:trace contextRef="#ctx0" brushRef="#br0" timeOffset="1616.589">1134 63 11877,'4'-1'703,"-1"-1"0,1 1-1,-1-1 1,1 1 0,0 0-1,0 0 1,-1 1 0,1-1-1,0 1 1,0 0 0,0 0-1,0 0 1,0 1 0,-1-1-1,1 1 1,0 0 0,1 0-703,54 38 3061,-49-27-3041,0 0 0,-1 1-1,0 0 1,-1 0 0,0 0-1,-1 1 1,-1 1 0,2 4-20,6 17-1051,-52-75-2235,-43 11 4299,76 29-790,0 0 0,0 0 1,0 1-1,0-1 0,0 1 0,1 0 1,-1 1-1,1-1 0,0 1 1,-1 0-1,1 0 0,0 0 1,1 0-1,-1 1 0,1 0 1,-1-1-1,1 1 0,0 0 1,0 1-1,1-1 0,-1 1 1,1-1-1,0 1 0,0 2-223,1-5 49,0-1 0,1 1 0,0-1 0,-1 1 0,1-1 0,0 1 0,0 0 0,0-1 0,0 1 0,0-1 0,0 1 0,0 0 0,0-1 0,1 1 0,-1-1 0,1 1 0,-1-1 0,1 1 0,-1-1 0,1 0 0,0 1 0,0-1 0,0 0 0,0 1 0,0-1 0,0 0 0,0 0 0,0 0-1,0 0 1,1 0 0,-1 0 0,0 0 0,1 0 0,-1 0 0,0-1 0,1 1 0,-1-1 0,1 1 0,0-1 0,-1 1 0,1-1 0,-1 0 0,2 0-49,70 2-702,-66-4 179,0 0 1,0-1 0,-1 1-1,1-1 1,-1-1 0,0 1-1,0-1 1,0 0 0,0 0-1,-1-1 1,1 0 0,0-1 522,14-19-5221,-5-3-3486,-7 7-1562</inkml:trace>
  <inkml:trace contextRef="#ctx0" brushRef="#br0" timeOffset="1882.204">1380 1 11397,'13'11'9667,"-4"24"-8157,-8-28-543,49 220 2216,-40-198-2863,-2-53-416,-7 23 85,-1-6-18,0-1-1,1 1 1,0 0-1,0 0 1,1-1-1,0 1 1,0 0-1,1 1 1,0-1-1,0 0 1,1 1-1,-1 0 1,1-1 0,1 2-1,-1-1 1,1 0-1,5-4 30,-7 9 18,-1 0 0,1 1-1,0-1 1,0 1 0,-1 0 0,1 0-1,0 0 1,0 0 0,-1 0 0,1 0-1,0 1 1,0-1 0,-1 1-1,1 0 1,0 0 0,-1 0 0,1 0-1,-1 0 1,1 1 0,-1-1 0,0 1-1,0 0 1,1-1 0,-1 1 0,0 0-1,-1 0 1,1 0 0,0 1 0,0-1-1,-1 0 1,0 1 0,1-1 0,-1 1-1,0-1 1,0 1 0,0 0 0,-1-1-1,1 1 1,0 0 0,-1 1-18,-1 1 65,0 0 0,0 0 1,0 0-1,-1 0 0,0 0 1,0 0-1,0-1 0,-1 1 1,0-1-1,0 0 0,0 1 0,0-1 1,0 0-1,-1-1 0,0 1 1,0-1-1,0 0 0,0 1 1,0-2-1,-1 1 0,1 0 0,-1-1 1,-3 1-66,7-2-76,0 0 0,0-1 0,0 1 0,-1-1 0,1 1 1,0-1-1,0 1 0,0-1 0,-1 0 0,1 1 0,0-1 0,-1 0 0,1 0 1,0 0-1,0 0 0,-1 0 0,1 0 0,0-1 0,-1 1 0,1 0 1,0-1-1,0 1 0,0-1 0,-1 1 0,1-1 0,0 1 0,0-1 0,0 0 1,0 0-1,0 1 0,0-1 0,0 0 0,0 0 0,0 0 0,1 0 1,-1 0-1,0 0 0,1-1 0,-1 1 0,0 0 0,1 0 0,0 0 0,-1-1 1,1 1-1,0 0 0,-1 0 0,1-1 0,0 1 76,-2-21-4807,5 1-4323,-1 9-1923</inkml:trace>
  <inkml:trace contextRef="#ctx0" brushRef="#br0" timeOffset="2147.736">1694 2 12022,'22'55'10234,"-8"5"-5499,-2 121-3257,-14-176-6272,0-27-6779,4 12-513</inkml:trace>
  <inkml:trace contextRef="#ctx0" brushRef="#br0" timeOffset="2478.904">1846 226 10501,'69'0'8690,"33"-29"-4956,-101 29-3669,0 0-1,0-1 1,0 0-1,-1 1 1,1-1 0,0 0-1,0 1 1,0-1-1,-1 0 1,1 0 0,0 0-1,-1 1 1,1-1-1,0 0 1,-1 0-1,1 0 1,-1 0 0,0 0-1,1 0 1,-1 0-1,0 0 1,0 0-1,1 0 1,-1-1 0,0 1-1,0 0 1,0 0-1,0 0 1,-1 0 0,1 0-1,0 0 1,0 0-1,-1 0 1,1 0-1,0 0 1,-1 0 0,1 0-1,-1 0 1,1 0-1,-1 0 1,0 0-1,1 0 1,-1 1 0,0-1-1,0 0 1,0 0-65,-44-27 689,42 28-648,-1 0 0,1 1 0,-1-1 0,1 1 0,0 0 0,-1 0 0,1 0 0,0 0 0,0 1 0,-1-1 0,1 1-1,0 0 1,0 0 0,1 0 0,-1 0 0,0 1 0,1-1 0,-1 1 0,1-1 0,0 1 0,0 0 0,0 0 0,0 0-1,0 0 1,1 0 0,0 0 0,-1 0 0,1 1 0,0-1 0,0 1 0,1-1 0,-1 0 0,1 1 0,0-1 0,0 3-41,-1 1 115,0 0 0,1 0 0,0 0 0,0 0 0,1 0 0,0-1 0,0 1 0,1 0 0,-1 0 0,1-1 0,1 1 0,-1-1 0,1 1 0,1-1 0,-1 0 0,1-1 0,0 1 0,2 2-115,-2-4 23,1-1-1,0 1 0,-1-1 1,1 0-1,0 0 0,1-1 1,-1 0-1,0 0 0,1 0 0,0 0 1,-1-1-1,1 0 0,0 0 1,0 0-1,-1-1 0,1 0 1,0 0-1,0-1 0,-1 1 0,1-1 1,0 0-1,4-2-22,59-22-4533,-7-6-8969,-36 15 974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6:5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43 156 11941,'0'3'8628,"-1"3"-5129,0 11-1531,11 52 712,0-1-3287,-16-64-4282,-1-17-5739,5 1-1948</inkml:trace>
  <inkml:trace contextRef="#ctx0" brushRef="#br0" timeOffset="265.58">3 1 11237,'-2'-1'2961,"2"1"1,1 6-1457,1 3-433,3-1-496,2 4-528,0-2-672,2-2-2337,2 0-2402,3 1-6034</inkml:trace>
  <inkml:trace contextRef="#ctx0" brushRef="#br0" timeOffset="527.623">170 115 12406,'4'46'7418,"0"-2"-3435,17 88-668,-16-116-3155,-1-24-128,-5-5-35,1-1 0,0 1 0,0 0 1,1-1-1,1 1 0,1 0 0,0 0 0,0 0 0,1 0 1,1 0-1,0 1 0,1 0 0,0 0 0,1 0 1,0 1-1,1 0 0,0 0 0,4-2 3,-11 10-4,1 0 1,0 1-1,-1-1 1,1 1-1,0 0 0,1 0 1,-1 0-1,0 0 0,0 0 1,1 0-1,0 0 0,-1 1 1,1 0-1,0-1 0,-1 1 1,1 0-1,0 0 0,0 0 1,0 1-1,0-1 0,0 1 1,0-1-1,0 1 0,0 0 1,0 0-1,0 1 0,0-1 1,0 1-1,0-1 1,0 1-1,0 0 0,0 0 1,0 0-1,-1 0 0,1 1 1,0-1-1,-1 1 0,1 0 1,-1 0-1,1 0 0,-1 0 1,0 0-1,0 0 0,0 0 1,0 1-1,1 1 4,1 6 153,1 0 0,-1 0 1,-1 1-1,0 0 0,0-1 0,-1 1 0,-1 0 1,0 0-1,0 1 0,-1 8-153,13 78-134,0-87-3224,-8-13-686,0-2-3433,-2-5-6121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6:52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8 107 12038,'1'5'8191,"0"16"-5428,23 127 1895,0 36-4186,-30-158-1065,5-26 450,0 1-1,1-1 1,-1 0-1,0 0 1,0 1-1,1-1 1,-1 0-1,0 0 1,0 0-1,1 0 1,-1 0 0,0 0-1,0 0 1,1 0-1,-1 0 1,0 0-1,0 0 1,0 0-1,1-1 1,-1 1-1,0 0 1,1 0-1,-1-1 1,0 1-1,1-1 1,-1 1 0,0 0-1,1-1 1,-1 1-1,1-1 1,-1 0-1,1 1 1,-1-1-1,1 1 1,-1-1-1,1 0 1,-1 1-1,1-1 1,0 0-1,0 0 1,-1 1-1,1-1 1,0 0 0,0 0-1,0 1 1,0-2 143,-17-38-10539,10 8 164</inkml:trace>
  <inkml:trace contextRef="#ctx0" brushRef="#br0" timeOffset="260.764">14 62 11877,'35'-31'8989,"6"18"-4198,-35 13-4733,0 0 0,0 0 0,0 0 0,0 1 0,0 0 1,-1 0-1,1 0 0,0 1 0,-1 0 0,1 0 0,-1 0 0,1 1 0,-1 0 0,0 0 0,0 0 0,0 1 0,-1-1 0,1 1 0,-1 0 0,0 0 0,0 1 1,0-1-1,-1 1 0,0 0 0,0 0 0,0 0 0,0 1 0,-1-1 0,0 0 0,0 1 0,0 0 0,-1-1 0,1 1 0,-1 3-58,-1-4 23,0 1-1,0 0 1,0 0-1,-1 0 0,0 0 1,0 0-1,-1-1 1,0 1-1,1 0 0,-2-1 1,1 1-1,-1-1 1,0 0-1,0 0 0,0 0 1,-1 0-1,1-1 1,-1 1-1,-1-1 1,1 0-1,0 0 0,-1 0 1,0-1-1,0 0 1,0 0-1,0 0 0,0 0 1,-1-1-1,1 0 1,-1 0-1,0-1 0,0 1 1,1-1-1,-1 0 1,0-1-1,0 1 1,0-1-1,0 0 0,0-1 1,-5 0-23,-14-24-3996,25 13-811,4 0-3521,2 1-3053</inkml:trace>
  <inkml:trace contextRef="#ctx0" brushRef="#br0" timeOffset="686.614">332 38 13062,'21'-3'7653,"0"9"-3498,33 41-2689,-35-28-1000,-13-12-466,0 0 0,0 0 1,-1 1-1,1 0 0,-2 0 0,1 0 1,-1 0-1,-1 1 0,1 0 1,-2-1-1,1 1 0,-1 0 1,0 1-1,-1-1 0,0 0 1,0 5-1,0-1-5,-5-20-343,0 0 0,0 1 0,-1-1 0,0 1 0,0 0 0,-1 0 0,0 1 0,0 0 0,0 0 0,0 0 0,-1 1 1,-2-2 347,6 4-75,-14-11-130,16 11 288,0 0 1,-1-1-1,1 1 1,0 0 0,-1 1-1,0-1 1,1 0 0,-1 0-1,0 1 1,0-1 0,0 1-1,0-1 1,0 1 0,0 0-1,0 0 1,0 0-1,-1 0 1,1 0 0,0 1-1,-1-1 1,1 1 0,-1-1-1,1 1 1,0 0 0,-1 0-1,1 0 1,-1 0 0,1 0-1,-1 1 1,1-1-1,0 1 1,-1-1 0,1 1-1,0 0 1,0 0 0,-1 0-1,1 0 1,0 1 0,0-1-1,0 1 1,0-1 0,0 1-1,1-1 1,-1 1-1,0 0 1,1 0 0,-1 0-1,1 0-83,-1 2 113,0 0-1,0 0 1,0 0-1,0 0 1,1 0-1,0 1 0,0-1 1,0 0-1,0 1 1,1-1-1,0 1 0,0-1 1,0 1-1,0-1 1,1 1-1,0-1 1,0 0-1,0 1 0,0-1 1,0 0-1,1 0 1,0 0-1,0 0 1,0 0-1,1 0 0,-1 0 1,1-1-1,0 1 1,0-1-1,0 0 0,0 0 1,0 0-1,1 0 1,0-1-1,-1 1 1,4 0-113,-1-3-341,0-1 1,0 0 0,0-1-1,0 1 1,0-1 0,0 0-1,0-1 1,-1 1-1,1-1 1,-1-1 0,0 1-1,0-1 1,0 1 0,4-5 340,3-1-1710,3-1-249,33-27-10286,-31 18 2531</inkml:trace>
  <inkml:trace contextRef="#ctx0" brushRef="#br0" timeOffset="1031.876">716 44 10885,'-35'-24'12951,"-15"29"-8895,48-5-4029,0 1 1,0-1-1,-1 1 1,1-1-1,0 1 1,0 0-1,0 0 1,0 0-1,0 0 1,1 0-1,-1 1 1,0-1-1,0 1 1,1-1-1,-1 1 1,1-1-1,-1 1 1,1 0-1,0 0 1,0-1-1,0 1 1,0 0-1,0 0 1,0 0-1,0 1 1,0-1-1,1 0 1,-1 0-1,1 0 1,0 0-1,0 1 1,0-1-1,0 0 1,0 0-1,0 0 1,0 1-1,1-1 1,-1 0-1,1 0 1,0 2-28,3 0-2,-1 0 0,1-1 0,0 1 0,0-1 0,0 0 0,0 0 0,0 0 0,1 0 0,0-1 0,-1 0-1,1 0 1,0 0 0,0 0 0,5 0 2,21 10-22,-28-10 0,0 0 0,0 0 0,0 1 0,-1-1 0,1 0 0,-1 1 0,1 0 0,-1 0 0,0 0 1,0 0-1,0 0 0,-1 0 0,1 0 0,-1 0 0,0 1 0,0-1 0,0 1 0,0-1 0,0 1 0,-1-1 0,1 1 0,-1-1 0,0 1 0,0 0 0,-1-1 0,1 1 0,-1-1 0,1 1 0,-1-1 0,0 1 0,-1-1 0,1 0 0,0 1 0,-1-1 0,0 0 0,0 0 0,0 0 0,0 0 0,0 0 0,-1-1 0,1 1 0,-1-1 0,1 1 0,-1-1 0,0 0 0,0 0 0,0 0 1,-1-1-1,1 1 0,0-1 0,0 0 0,-1 0 0,1 0 0,-1 0 0,-2 0 22,5-2-370,0 1 1,1-1 0,-1 0 0,1 0-1,-1 0 1,1 0 0,-1 0-1,1 0 1,0 0 0,-1-1-1,1 1 1,0 0 0,0 0 0,0 0-1,0 0 1,0 0 0,0 0-1,0 0 1,0 0 0,1 0 0,-1 0-1,0-1 1,1 1 0,-1 0-1,0 0 1,1 0 0,0 0-1,-1 1 1,1-1 0,-1 0 0,1 0-1,0 0 1,0 0 0,-1 1-1,1-1 1,0 0 0,0 1 0,0-1-1,0 0 1,1 1 369,-1-3-2263,10-12-8419</inkml:trace>
  <inkml:trace contextRef="#ctx0" brushRef="#br0" timeOffset="1303.103">952 11 12038,'-20'-9'7455,"-4"8"-3657,22 1-3657,-1 1 0,1-1-1,-1 1 1,0-1-1,1 1 1,-1 0 0,1 0-1,0 1 1,-1-1 0,1 0-1,0 1 1,0-1-1,0 1 1,0 0 0,0 0-1,0 0 1,0 0 0,0 0-1,1 0 1,-1 0-1,1 0 1,0 1 0,0-1-1,0 1 1,0-1-141,0 2 48,0 0 0,1 0 0,-1 0 0,1 1 0,0-1 0,0 0 0,1 0 0,-1 0 0,1 0 0,0 0 0,0 0 0,1-1 0,-1 1 0,1 0 0,-1 0 0,1-1 0,0 1 0,1-1 0,-1 0 0,1 1 0,-1-1 0,1 0 0,0 0 0,0-1 0,0 1 1,0-1-1,1 1 0,-1-1 0,1 0 0,0-1 0,-1 1-48,0 0 31,0 0 1,0 0 0,-1 1-1,1-1 1,-1 1 0,0-1-1,0 1 1,0 0 0,0 0 0,0 0-1,0 0 1,-1 0 0,0 1-1,1-1 1,-1 0 0,0 0-1,-1 1 1,1-1 0,-1 1-1,1-1 1,-1 1 0,0-1-1,0 1 1,0-1 0,-1 1 0,0-1-1,1 0 1,-1 1 0,0-1-1,0 0 1,-1 1 0,1-1-1,-1 0 1,0 0 0,1 0-1,-1 0 1,0-1 0,-1 1-1,1 0 1,-1-1 0,1 1 0,-1-1-1,1 0 1,-1 0 0,0 0-1,0 0 1,0-1 0,-1 1-1,-1 0-31,3-1-95,0-1 1,1 1-1,-1-1 0,0 1 0,0-1 0,0 0 0,0 1 0,1-1 0,-1 0 0,0 0 0,0 0 1,0-1-1,0 1 0,1 0 0,-1-1 0,0 1 0,0-1 0,1 0 0,-1 1 0,0-1 0,1 0 1,-1 0-1,0 0 0,1 0 0,0 0 0,-1-1 0,1 1 0,0 0 0,-1-1 95,-6-14-4469,4-4-4218,4 2-5237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6:50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176 163 11061,'-19'-41'10949,"17"39"-10829,1 1 1,-1 0 0,1 0 0,-1-1-1,0 1 1,0 0 0,1 0 0,-1 1-1,0-1 1,0 0 0,0 1 0,0-1-1,0 1 1,0-1 0,0 1-1,0 0 1,0 0 0,0 0 0,0 0-1,0 0 1,0 0 0,0 1 0,0-1-1,0 1 1,0-1 0,1 1 0,-1 0-1,0 0 1,0 0 0,0 0-1,1 0 1,-2 1-121,-4 2 89,0 1 0,0 0-1,1 0 1,-1 1-1,2-1 1,-1 1 0,0 1-1,1-1 1,0 1 0,1 0-1,0 0 1,0 0 0,0 0-1,1 1 1,0 0 0,0-1-1,1 1 1,0 0 0,0 1-1,1-1 1,0 0 0,1 0-1,0 0 1,0 1 0,0-1-1,1 0 1,1 0 0,-1 0-1,1 0 1,3 6-89,-4-9-38,1-1-1,1 0 1,-1 0 0,1 0-1,-1 0 1,1 0 0,0 0-1,0-1 1,1 0 0,-1 1-1,1-1 1,0 0 0,0-1-1,0 1 1,0-1 0,0 1-1,0-1 1,1-1 0,-1 1-1,1-1 1,-1 1 0,1-1-1,0 0 1,-1-1 0,1 1-1,0-1 1,0 0 0,-1 0-1,1-1 1,0 1 0,0-1-1,-1 0 1,1 0 0,-1-1-1,1 1 1,-1-1 0,1 0-1,0-1 39,19-18-4024,18-18-8602,-24 17 2216</inkml:trace>
  <inkml:trace contextRef="#ctx0" brushRef="#br0" timeOffset="407.599">368 143 11061,'31'-20'7663,"5"6"-3505,-32 13-4041,-1 0 0,1 1 1,-1-1-1,1 1 0,-1-1 1,1 1-1,0 0 0,-1 0 1,1 1-1,-1-1 0,1 1 1,0 0-1,-1 0 0,0 0 1,1 0-1,-1 0 0,0 1 1,1 0-1,-1 0 0,0 0 1,0 0-1,0 0 0,-1 0 0,1 1 1,0-1-1,-1 1 0,0 0 1,0 0-1,0 0 0,1 0-117,8 16-13,-1 1 0,0 0-1,-1 1 1,-1 0 0,-1 0-1,-1 1 1,-1-1 0,-1 6 13,-4-27-26,-1 0 1,0 0 0,1 0 0,-1 1-1,0-1 1,1 0 0,-1 0-1,0 0 1,0 0 0,1 0-1,-1 0 1,0 0 0,1 0 0,-1-1-1,0 1 1,1 0 0,-1 0-1,0 0 1,1-1 0,-1 1-1,0 0 1,1-1 0,-1 1 0,1-1-1,-1 1 1,0-1 0,1 1-1,-1-1 1,1 1 0,0-1 0,-1 1-1,1-1 1,-1 1 0,1-1-1,0 0 1,-1 1 0,1-1-1,0 0 1,0 1 0,0-1 0,0 0-1,-1 0 1,1 1 0,0-1-1,0 0 1,0 1 0,0-1-1,0 0 1,1 0 0,-1 1 0,0-2 25,-2-1-66,-1-1 60,1-1-1,-1 1 0,-1 0 0,1 0 0,-1 0 1,0 0-1,0 1 0,0 0 0,0-1 0,0 1 0,-1 1 1,1-1-1,-1 1 0,0-1 0,0 1 0,0 1 1,0-1-1,0 1 0,0 0 0,0 0 0,0 0 0,-1 1 1,1 0-1,0 0 0,-1 0 0,1 1 0,-2 0 7,2-1 72,0 0-1,0 0 0,0 0 0,0 1 0,1 0 0,-1 0 1,0 0-1,0 1 0,1 0 0,-1 0 0,1 0 0,-1 0 1,1 1-1,0-1 0,0 1 0,0 0 0,0 1 0,1-1 1,-1 0-1,1 1 0,0 0 0,0 0 0,0 0 0,1 0 1,-1 0-1,1 1 0,0-1 0,0 1 0,0 0 0,1-1 1,0 1-1,0 0 0,0 0 0,0 3-71,1-6 35,-1 0 0,1 0-1,0 0 1,0 0 0,0 0 0,0 0-1,0 0 1,0 0 0,0 0 0,1 0-1,-1 0 1,1 0 0,-1 0 0,1 0-1,0 0 1,0 0 0,0 0 0,0 0-1,0-1 1,0 1 0,1 0 0,-1-1-1,0 1 1,1-1 0,-1 1 0,1-1-1,0 0 1,0 0 0,-1 0 0,1 0-1,0 0 1,0 0 0,0 0 0,0-1-1,0 1 1,0 0 0,0-1 0,0 0-1,0 1 1,1-1-35,11 2-350,0-1 0,0 0 0,1 0-1,-1-1 1,0-1 0,0-1 0,0 0 0,10-3 350,25-26-6678,-24 2-1958,-5 4-1798</inkml:trace>
  <inkml:trace contextRef="#ctx0" brushRef="#br0" timeOffset="823.325">674 141 11397,'14'61'10740,"-7"1"-7306,13 60-2436,-20-122-995,0-1 0,1 1 0,-1 0 0,0 0-1,1-1 1,-1 1 0,0 0 0,0 0 0,1 0-1,-1-1 1,0 1 0,1 0 0,-1 0-1,1 0 1,-1 0 0,0 0 0,1 0 0,-1 0-1,0 0 1,1 0 0,-1 0 0,0 0-1,1 0 1,-1 0 0,1 0 0,-1 0 0,0 0-1,1 0 1,-1 0 0,0 1 0,1-1 0,-1 0-1,0 0 1,1 0 0,-1 0 0,0 1-1,0-1 1,1 0 0,-1 0 0,0 1 0,0-1-1,1 0 1,-1 1 0,0-1 0,0 0 0,0 1-1,1-1 1,-1 0 0,0 1 0,0-1-1,0 0 1,0 1 0,0-1 0,0 1 0,0-1-1,0 0 1,0 1 0,0-1-3,5-32 23,4-130-138,-8 159 113,0-1 0,0 1 0,1-1 0,-1 1 0,1 0 0,0 0 0,0 0 0,0 0 0,0 0 0,0 0 0,1 0 0,-1 0 0,1 1 0,0 0 0,0-1 0,0 1 0,0 0 0,0 0 0,0 1 0,1-1 0,-1 1 0,0-1 0,1 1 0,-1 0 0,1 1 0,0-1 0,-1 0 0,4 1 2,-4 2 15,0 1 0,0-1-1,-1 1 1,1 0 0,-1-1 0,1 1 0,-1 1 0,0-1 0,0 0 0,0 0 0,0 1-1,-1-1 1,1 1 0,-1-1 0,0 1 0,0 0 0,-1 0 0,1 2-15,4 8 151,22 139 444,-27-153-706,0-1 1,1 1-1,-1 0 1,0-1-1,0 1 1,0-1-1,-1 1 1,1 0-1,0-1 1,0 1-1,0-1 1,0 1 0,0 0-1,0-1 1,0 1-1,-1 0 1,1-1-1,0 1 1,0 0-1,-1-1 1,1 1-1,0 0 1,0-1-1,-1 1 1,1 0-1,0 0 1,-1-1-1,1 1 1,0 0 0,-1 0-1,1 0 1,0-1-1,-1 1 1,1 0-1,-1 0 1,1 0-1,0 0 1,-1 0-1,1 0 1,-1 0-1,1 0 1,0 0-1,-1 0 1,1 0 0,-1 0-1,1 0 1,0 0-1,-1 0 1,1 1-1,0-1 1,-1 0-1,1 0 1,0 0-1,-1 0 1,1 1-1,0-1 1,-1 0-1,1 0 1,0 1 110,-6-36-10757,6 12 451</inkml:trace>
  <inkml:trace contextRef="#ctx0" brushRef="#br0" timeOffset="1149.833">926 23 12134,'9'1'3489,"-2"6"129,1 2-1281,1 3-624,-3 0-529,1 2-319,0-1-289,3 3-432,-2-2-480,0-4-913,-2-2-287,4-2-2178,-2-3-2849,3-3-6083</inkml:trace>
  <inkml:trace contextRef="#ctx0" brushRef="#br0" timeOffset="1462.299">1137 0 12262,'12'17'10494,"-1"20"-7636,-7-20-1782,47 274-311,-47-255-5044,-5-36-7185,-1-7-232</inkml:trace>
  <inkml:trace contextRef="#ctx0" brushRef="#br0" timeOffset="1463.299">1102 207 14375,'0'3'4049,"2"0"97,0 0-1472,3-2-818,6-1-639,1-1-513,0 1-288,4-1-191,4 1-97,-2 0-433,4 0-575,4 2-1265,-1 0-2081,-1-2-3217,5 0-7332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6:48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8852,'1'-16'5476,"3"22"1510,23 125-2239,-14-68-4198,-5 15-376,-7-102-165,1 0 1,1 0-1,2 1 0,0-1 1,1 1-1,2 0 0,0 1 1,4-7-9,35-33-63,-46 60 62,0 1 1,1 0-1,-1 0 0,0 0 0,1 0 0,-1 0 0,1 0 0,0 1 0,-1-1 0,1 1 0,-1-1 0,1 1 1,0-1-1,0 1 0,-1 0 0,1 0 0,0 0 0,-1 0 0,1 0 0,0 0 0,0 0 0,-1 0 0,1 1 1,0-1-1,-1 1 0,1-1 0,-1 1 0,1 0 0,0 0 0,-1-1 0,1 1 0,-1 0 0,0 0 0,1 1 0,-1-1 1,0 0-1,0 0 0,0 1 0,0-1 0,1 2 1,8 14-8,-1 1 0,-1 1 1,-1 0-1,0 0 0,-2 0 0,0 1 0,-1 0 1,-1 0-1,-1 0 0,0 0 0,-2 0 0,0 1 1,-2 1 7,9-40-9370,0 12 2607,3 0-3738</inkml:trace>
  <inkml:trace contextRef="#ctx0" brushRef="#br0" timeOffset="310.001">462 171 11397,'-17'-4'9844,"5"20"-6510,0 23-1977,9-29-1255,1-1 1,0 1-1,1-1 1,0 1-1,0 0 1,1 0-1,0-1 0,1 1 1,0 0-1,1-1 1,0 1-1,0-1 1,1 1-1,0-1 1,3 4-103,-2-10 0,0-1 0,0 0 0,0 0 0,1 0 0,-1 0 0,1-1 0,-1 1 0,1-1 0,-1 0 0,1-1 0,0 1 0,-1-1 0,1 0 0,0 0 0,0 0 0,-1-1 0,1 0 0,0 1 0,-1-2 0,1 1 0,-1-1 0,1 1 0,0-2 0,3 1-27,-3 2-37,0-1 0,0 0 0,0 0 0,0-1 0,0 1 0,0-1 0,0 0 0,-1-1 0,1 1 0,-1-1 1,1 0-1,-1 0 0,0 0 0,0-1 0,-1 1 0,1-1 0,0 0 0,-1 0 0,0 0 0,0-1 0,-1 1 0,1-1 0,-1 0 0,0 1 0,0-1 0,0 0 1,-1 0-1,0 0 0,0 0 0,1-5 64,-2 6 12,1 0 1,-1-1-1,0 1 1,0 0-1,0 0 1,0-1 0,-1 1-1,1 0 1,-1 0-1,0 0 1,-1 0-1,1 0 1,-1 0-1,0 0 1,0 0 0,0 0-1,0 1 1,0-1-1,-1 1 1,0 0-1,0 0 1,0 0-1,0 0 1,0 0 0,0 1-1,-1-1 1,1 1-1,-1 0 1,0 0-1,0 0 1,0 0-1,0 1 1,0 0 0,-2-1-13,-64 9 25,42 6-4386,26-13 952,2-1-3877,0-3-3618</inkml:trace>
  <inkml:trace contextRef="#ctx0" brushRef="#br0" timeOffset="622.915">760 1 12822,'8'10'7840,"-3"4"-3839,3 33-2744,-7-34-250,40 283 1186,-44-287-5000,-5-22-11986,6 2 3289</inkml:trace>
  <inkml:trace contextRef="#ctx0" brushRef="#br0" timeOffset="904.093">734 228 11733,'3'1'10195,"15"7"-6677,57-15-156,-40 7-6829,-24-1-769,0 0-3442,0-2-5733</inkml:trace>
  <inkml:trace contextRef="#ctx0" brushRef="#br0" timeOffset="1216.525">1003 264 11637,'48'-7'9172,"21"-17"-6330,-67 23-2840,-1-1-1,1 1 1,-1-1 0,1 1 0,-1-1 0,1 0-1,-1 0 1,0 0 0,0 0 0,0 0-1,0 0 1,-1 0 0,1 0 0,0 0 0,-1 0-1,0 0 1,1 0 0,-1-1 0,0 1-1,0 0 1,0 0 0,0 0 0,-1-1 0,1 1-1,0 0 1,-1 0 0,0 0 0,1 0-1,-1 0 1,0 0 0,0 0 0,0 0 0,0 0-1,-1 0 1,1 1 0,0-1 0,-1 0-1,1 1 1,-1-1 0,0 1 0,0-1 0,1 1-1,-1 0 1,0 0 0,0 0 0,0 0-1,0 0 1,0 0 0,0 1 0,0-1 0,0 1-1,-1-1 1,1 1 0,-1 0-2,-1-1 94,0 1 1,0-1 0,-1 1-1,1 0 1,0 1-1,-1-1 1,1 1 0,0 0-1,0 0 1,0 0 0,0 0-1,0 1 1,0-1-1,0 1 1,0 0 0,0 1-1,1-1 1,-1 1-1,1-1 1,0 1 0,0 0-1,0 0 1,0 0-1,0 1 1,1-1 0,-1 1-1,1-1 1,0 1-1,0 0 1,0 0 0,1 0-1,-1 0 1,1 0-1,0 0 1,0 1 0,0-1-1,1 4-94,-1-3 79,0 1 0,0 0 0,1-1 0,0 1 0,0 0 0,0 0 0,1-1 0,-1 1 0,2 0 1,-1-1-1,1 1 0,-1-1 0,1 1 0,1-1 0,-1 0 0,1 0 0,0 0 0,0 0 0,0 0 0,1-1 0,0 0 0,0 1 0,0-1 0,0-1 0,1 1 0,-1-1 0,1 1 0,0-1 0,0-1 0,0 1 0,0-1 0,1 0 0,-1 0 0,1 0 0,-1-1 0,1 0 0,0 0 1,-1 0-1,1-1 0,4 0-79,25-8 76,-7-11-4161,9-42-13164,-29 37 8114</inkml:trace>
  <inkml:trace contextRef="#ctx0" brushRef="#br0" timeOffset="1544.525">1310 133 12118,'1'-1'3809,"0"1"129,1 0-448,0 0-1569,2 1-673,-1 1-431,1-1-401,-1 2-528,0 0-593,0 2-1007,-1 0-1922,-1 0-352,1 1-2577,2-1-4466</inkml:trace>
  <inkml:trace contextRef="#ctx0" brushRef="#br0" timeOffset="1545.525">1342 330 15767,'-3'6'3954,"-1"-3"80,4 0-1969,0-3-849,0 0-431,3 0-641,1 0-752,2-3-1185,-1 1-2241,2-3-3041,3-8-7364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0:15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14919,'0'0'4130,"1"0"144,0 0-1617,-1 1-944,0 0-481,0 1-447,0-2-337,1 3-160,0-1-176,-1 0-192,1-1-336,0-1-881,0 0-1072,2-3-2001,-3-1-3201,0-4-6868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6:47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1547 10549,'0'-32'7303,"25"-18"-5729,-15 34-815,98-198 1085,-64 122-1409,3 3-1,27-36-434,15 4 552,5 3-1,5 5 1,77-66-552,-107 114 177,3 3 0,59-38-177,-74 62 23,-28 20-49,-1-2 1,-1 0 0,-1-2 0,-1-1-1,3-4 26,-30 25-3604,-13 10-6830,6-1-315</inkml:trace>
  <inkml:trace contextRef="#ctx0" brushRef="#br0" timeOffset="281.184">1 1357 7331,'5'-3'8570,"0"11"-4234,4 27-693,-2 124-220,21-165-2801,118-60 578,-130 60-1821,30-7 1815,-31 15-3690,2 4-3443,-16-6-2054,-1-2-5261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07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8804,'1'33'11808,"1"1"-5583,2 13-3963,11 62-4125,-14-103 2250,0 1-4747,-4-18 628,-3-21-4997,4 4-2057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0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11765,'-1'2'2930,"1"5"31,0 1-1696,0-1-321,1 2-464,2-1-720,3-4-400,-1 1-2289,5 2-2386,2-1-5890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1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14038,'11'54'9769,"-1"1"-5065,12 110-4523,-17-124 258,-7 12-3898,1-41-1227,0 2-3601,1-4-4396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17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15351,'-6'6'3858,"1"-1"16,1-2-1329,4-2-1329,0-1-992,4 0-592,-1 2-1313,5-2-2192,-2-2-3026,-2 0-7332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15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12838,'9'66'9827,"11"32"-6986,-1-1-2119,10 53-485,-33-153-10565,3 0 5111,-3-1-5687</inkml:trace>
  <inkml:trace contextRef="#ctx0" brushRef="#br0" timeOffset="311.3">1 276 12166,'5'9'8319,"10"-5"-4429,37-3-1346,8-3-1614,-21 6-5800,-19-5-6416,-6-3-391</inkml:trace>
  <inkml:trace contextRef="#ctx0" brushRef="#br0" timeOffset="498.755">255 256 12806,'1'5'3297,"3"3"193,1 2-1697,-2 3-529,1-1-271,-2 1-81,-1-5-239,2 6-257,-2-2-160,0 0-32,0-3-160,-2 2-144,1-5-336,0-1-465,-1-4-607,0-1-2274,1 0-2849,-1 0-6323</inkml:trace>
  <inkml:trace contextRef="#ctx0" brushRef="#br0" timeOffset="499.755">256 117 12934,'-2'4'3057,"1"4"81,1-1-1730,3 1-1424,2-2-2913,3-5-2609,2-1-6500</inkml:trace>
  <inkml:trace contextRef="#ctx0" brushRef="#br0" timeOffset="879.867">382 220 11589,'14'56'8397,"12"25"-4540,-12-34-3449,-13-74-122,-1 16-240,0 0 0,0 0 1,0 0-1,2 0 0,-1 0 1,1 0-1,1 0 1,0 1-1,1-1 0,0 1 1,0 0-1,1 0 0,4-6-45,-8 15-21,-1 1 1,0-1-1,0 1 1,0-1-1,0 1 1,1-1-1,-1 1 1,0-1-1,0 1 1,1-1 0,-1 1-1,0 0 1,1-1-1,-1 1 1,1 0-1,-1-1 1,0 1-1,1 0 1,-1-1 0,1 1-1,-1 0 1,1 0-1,-1 0 1,1-1-1,-1 1 1,1 0-1,-1 0 1,1 0 0,-1 0-1,1 0 1,-1 0-1,1 0 1,-1 0-1,1 0 1,-1 0-1,1 0 1,-1 0 0,1 0-1,-1 1 1,1-1-1,-1 0 1,1 0-1,-1 1 1,0-1-1,1 0 1,-1 0 0,1 1-1,-1-1 1,0 0-1,1 1 1,-1-1-1,0 1 1,1-1-1,-1 0 1,0 1-1,1-1 1,-1 1 0,0-1-1,0 1 1,0-1-1,0 1 1,1-1-1,-1 1 1,0-1-1,0 1 20,10 39 18,-9-35 76,27 107 1616,-27-111-1709,0-1 1,0 0-1,-1 1 0,1-1 0,0 1 0,0-1 1,0 0-1,0 0 0,0 1 0,0-1 0,0 0 1,0 0-1,0 0 0,0 0 0,0 0 0,0 0 1,0 0-1,0-1 0,0 1 0,-1 0 0,1 0 1,0-1-1,0 1 0,0-1 0,0 1 1,0-1-1,-1 1 0,1-1 0,0 1 0,0-1 1,-1 0-1,1 1 0,0-1 0,-1 0 0,1 0 1,-1 1-1,1-1 0,-1 0 0,1 0 0,-1 0 1,1 0-1,-1 0 0,0 0 0,0 0 0,0 1 1,1-1-1,-1 0 0,0 0 0,0 0 1,0 0-1,0 0 0,0 0 0,-1-1-1,11-51-85,-10 44 93,1 0 0,1 0 0,-1 0 0,2 0 0,-1 0 0,1 0 0,0 1 0,1-1 0,0 1 0,0 0 0,1 0 0,2-2-8,-6 9 19,-1 0 0,1 0 0,0 1 0,0-1 0,0 0 0,0 1 0,0-1 1,0 1-1,0-1 0,0 1 0,0-1 0,0 1 0,0 0 0,0-1 0,0 1 0,0 0 0,1 0 0,-1 0 1,0 0-1,0 0 0,0 0 0,0 0 0,0 0 0,0 0 0,0 1 0,1-1 0,-1 0 0,0 1 0,0-1 1,0 1-1,0-1 0,0 1 0,0 0 0,-1-1 0,1 1 0,0 0 0,0 0 0,0-1 0,-1 1 1,1 0-1,0 0 0,-1 0 0,1 0 0,0 0 0,-1 0 0,0 0 0,1 0 0,0 1-19,22 52 1061,-1 70-1699,-13-117-5057,1-8-4374,-5-1-1262</inkml:trace>
  <inkml:trace contextRef="#ctx0" brushRef="#br0" timeOffset="1315.309">792 331 11669,'42'0'8934,"20"-13"-6652,-58 12-2227,0 0 0,-1 0 1,1 0-1,0 0 0,-1-1 0,1 1 0,-1-1 0,1 0 1,-1 0-1,0 0 0,0-1 0,0 1 0,0-1 0,0 0 1,0 0-1,-1 0 0,0 0 0,1 0 0,-1 0 0,0-1 0,-1 1 1,1-1-1,0 1 0,-1-1 0,0 0 0,0 0 0,0 1 1,0-1-1,-1 0 0,0 0 0,0 0 0,0 0 0,0 0 1,0 0-1,-1 0 0,1 1 0,-1-1 0,0 0 0,0 0 0,-1-1-55,1 2 36,1 0-1,-1 0 1,0 0-1,1-1 1,-1 1-1,-1 0 0,1 0 1,0 1-1,-1-1 1,0 0-1,1 0 1,-1 1-1,0-1 0,0 1 1,-1-1-1,1 1 1,0 0-1,-1 0 0,1 0 1,-1 0-1,0 1 1,0-1-1,0 1 1,1-1-1,-1 1 0,0 0 1,-1 0-1,1 1 1,0-1-1,0 0 1,0 1-1,0 0 0,-1 0 1,1 0-1,0 0 1,0 0-1,0 1 0,-1-1 1,1 1-1,0 0 1,0 0-1,0 0 1,0 1-1,0-1 0,0 1 1,1-1-1,-3 3-35,-1 2 82,1 1 0,0 0 0,0 1 0,0-1 0,1 1 0,0 0 1,1 0-1,0 0 0,0 0 0,0 1 0,1-1 0,1 1 0,-1-1 0,2 1 0,-1 0 0,1 0 0,0-1 0,1 1 0,0 0 0,2 8-82,-1-12 42,1 0-1,-1 0 1,1 0 0,1 0-1,-1 0 1,1 0 0,-1-1-1,1 0 1,1 0 0,-1 0 0,0 0-1,1-1 1,0 1 0,0-1-1,0 0 1,0-1 0,1 1-1,-1-1 1,0 0 0,1 0-1,0-1 1,-1 0 0,1 0-1,0 0 1,0-1 0,0 0-1,0 0 1,-1 0 0,1-1 0,0 1-1,4-2-41,2 2-356,25-5-4346,-26 1-294,1-1-3583,-4 0-2461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13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123 175 10517,'-21'-34'12459,"-10"38"-8375,-25 54-3531,54-52-510,-1 0 0,1 0 1,0 0-1,1 0 0,-1 1 0,1-1 1,0 1-1,1-1 0,0 1 1,0-1-1,0 1 0,1-1 0,0 1 1,0-1-1,0 1 0,1-1 1,0 0-1,1 0 0,-1 0 1,1 0-1,0 0 0,0 0 0,1-1 1,0 0-1,0 0 0,0 0 1,1 0-1,-1 0 0,1-1 1,0 0-1,0 0 0,1 0 0,-1-1 1,1 1-1,2-1-43,-4-2-391,0-1-1,0 0 1,0 0-1,0-1 1,0 1-1,0-1 1,0 0-1,-1 0 1,1 0 0,0 0-1,0-1 1,-1 0-1,1 1 1,-1-2-1,1 1 1,-1 0 0,0 0-1,0-1 1,0 0-1,0 1 1,0-2 391,21-13-3802,0 3-2865,1-1-3756</inkml:trace>
  <inkml:trace contextRef="#ctx0" brushRef="#br0" timeOffset="296.804">316 169 10181,'-33'16'11058,"11"15"-6055,20-28-4937,1 1 0,-1 0-1,1 0 1,0 0 0,0 0-1,0 0 1,0 0-1,1 0 1,0 0 0,-1 1-1,1-1 1,1 0 0,-1 0-1,1 0 1,0 0 0,0 0-1,0 0 1,0 0-1,1 0 1,-1 0 0,1-1-1,0 1 1,0 0 0,1-1-1,-1 0 1,3 3-66,1-2-20,0 0 1,0 0-1,1-1 0,-1 0 1,1 0-1,0 0 0,0-1 1,0 0-1,0-1 0,1 0 1,-1 0-1,0 0 0,0-1 1,1 0-1,-1 0 0,0-1 1,1 0-1,-1 0 1,0-1-1,0 1 0,0-2 1,2 0 19,-6 1-44,1 1 0,-1-1 1,0 0-1,0-1 1,0 1-1,0-1 1,0 1-1,-1-1 0,1 0 1,-1 0-1,1 0 1,-1 0-1,0 0 1,0 0-1,-1-1 0,1 1 1,-1-1-1,1 1 1,-1-1-1,0 0 1,-1 1-1,1-1 0,-1 0 1,1 0-1,-1 1 1,0-1-1,0 0 1,-1 0-1,1 0 0,-1 1 1,0-1-1,0 0 1,0 1-1,-1-1 0,1 1 1,-1-1-1,1 1 1,-1 0-1,0-1 1,-1 1-1,1 0 0,-1 0 1,1 1-1,-1-1 1,-2-2 43,-79-28 438,52 47-3125,49 1-9746,1-12 1575</inkml:trace>
  <inkml:trace contextRef="#ctx0" brushRef="#br0" timeOffset="750.876">561 248 12646,'5'30'7527,"9"29"-2363,-4-77-5095,-16-123 3,6 141-73,1 1 0,-1 0 0,0 0-1,0 0 1,1 0 0,-1-1 0,1 1-1,-1 0 1,0 0 0,1-1-1,-1 1 1,1 0 0,0-1 0,-1 1-1,1 0 1,-1-1 0,1 1 0,0-1-1,0 1 1,-1-1 0,1 1 0,0-1-1,0 0 1,0 1 0,-1-1 0,1 0-1,0 0 1,0 0 0,0 1 0,0-1-1,-1 0 1,1 0 0,0 0 0,0 0-1,0 0 1,0-1 0,0 1 0,0 0-1,-1 0 1,1-1 0,0 1 0,0 0-1,0-1 1,-1 1 0,1-1-1,0 1 1,-1-1 0,1 1 0,0-1-1,-1 1 1,1-1 0,0 0 0,-1 1-1,1-1 1,-1 0 0,1 0 0,-1 1-1,0-1 1,1 0 0,-1 0 0,0 0-1,0 1 1,1-1 0,-1 0 0,0 0-1,0 0 1,0 0 0,0 0 0,0 1-1,0-2 2,67 125-877,-67-123 877,0-1 0,0 0 0,0 1 0,0-1 0,1 1 0,-1-1 0,0 0 0,0 1 0,1-1 1,-1 1-1,1-1 0,-1 1 0,0-1 0,1 1 0,-1-1 0,1 1 0,-1 0 0,1-1 0,-1 1 0,1-1 1,0 1-1,-1 0 0,1 0 0,-1-1 0,1 1 0,0 0 0,-1 0 0,1 0 0,0 0 0,-1 0 1,1 0-1,-1 0 0,1 0 0,0 0 0,-1 0 0,1 0 0,0 0 0,-1 0 0,1 0 0,0 0 0,-1 1 1,1-1-1,-1 0 0,1 1 0,0-1 0,-1 0 0,1 1 0,-1-1 0,1 1 0,-1-1 0,0 0 1,1 1-1,-1-1 0,1 1 0,-1 0 0,1-1 0,58-143 315,-59 142-269,1 0 1,-1 0-1,1 1 1,-1-1-1,1 0 1,-1 0-1,1 1 1,-1-1-1,1 0 1,0 1-1,0-1 1,-1 1-1,1-1 1,0 1-1,0-1 1,-1 1-1,1 0 1,0-1-1,0 1 1,0 0-1,0 0 1,0-1-1,-1 1 1,1 0-1,0 0 1,0 0-1,0 0 1,0 0-1,0 0 1,0 1-1,0-1 1,0 0-1,-1 0 1,1 0-1,0 1 1,0-1-1,0 1 1,0-1-1,-1 0 1,1 1-1,0 0 1,-1-1-1,1 1 1,0-1-1,-1 1 1,1 0-1,0-1 1,-1 1-1,1 0 1,-1 0-1,1-1 1,-1 1-1,0 0 1,1 1-47,24 46 1813,-24-46-1773,32 159 216,-25-154-4802,8-25-6654,-14 16 9042,10-14-9375</inkml:trace>
  <inkml:trace contextRef="#ctx0" brushRef="#br0" timeOffset="985.196">987 193 13334,'32'41'9079,"-9"7"-4330,-15-19-4578,-1 0 0,-2 1 0,-1-1 0,-1 1 0,-1 1 1,-2-1-1,-1 7-171,-6 20-1057,-4-72-3476,4-84-3213,7 66 2081,-2-1-3678</inkml:trace>
  <inkml:trace contextRef="#ctx0" brushRef="#br0" timeOffset="1297.627">1035 246 6899,'0'-2'413,"7"-75"10765,-7 75-10982,1 0 0,-1 0 0,0 0 0,1 0 0,-1 0 0,1 0 0,0 0-1,0 0 1,0 1 0,0-1 0,0 0 0,0 0 0,0 1 0,0-1 0,1 1 0,-1-1 0,0 1 0,1-1 0,0 1 0,-1 0 0,1 0 0,0 0-1,-1 0 1,1 0 0,0 0 0,0 0 0,0 1 0,0-1 0,0 1 0,0-1 0,0 1 0,0 0 0,0 0 0,0 0 0,1 0-196,63 34 1678,-4 12-1451,-60-45-203,-1 1 0,1-1-1,-1 1 1,0 0-1,0-1 1,1 1 0,-1 0-1,0 0 1,0 0-1,-1 0 1,1 0 0,0 0-1,-1 0 1,1 0-1,-1 0 1,0 1-1,0-1 1,0 0 0,0 0-1,0 0 1,0 0-1,0 0 1,-1 1 0,1-1-1,-1 0 1,1 0-1,-1 0 1,0 0 0,0 0-1,0 0 1,0-1-1,0 1 1,-1 0 0,1 0-24,-2 2 1,-1 1 0,1-1 0,-1 0 0,0 0 0,-1 0 0,1 0 0,-1-1 0,1 1 0,-1-1 0,0-1 0,0 1 1,0-1-1,-1 1 0,1-2 0,-1 1 0,1 0 0,-1-1 0,1 0 0,-1-1 0,0 1 0,1-1 0,-1 0 0,0 0 1,0-1-1,1 0 0,-1 0 0,-2-1-1,-3-18-3873,15 14-539,3 1-4239,-1 3-2482</inkml:trace>
  <inkml:trace contextRef="#ctx0" brushRef="#br0" timeOffset="1594.481">1352 183 10757,'3'10'3025,"0"3"209,-1 0-1041,-1 2-753,1 1-319,-2 2-177,1-1-143,-1 0-305,1-1-192,-2-2-96,2-1-240,-1-4-336,0-8-400,0-1-529,-1-1 113,1-8-2354,0 0-2497,1-3-5250</inkml:trace>
  <inkml:trace contextRef="#ctx0" brushRef="#br0" timeOffset="1595.481">1369 37 10789,'-2'0'2609,"1"1"32,0 3-1504,1 0-561,5 5-560,-2-2-2193,3-5-352,0 1-1953,4-3-4082</inkml:trace>
  <inkml:trace contextRef="#ctx0" brushRef="#br0" timeOffset="1906.599">1510 1 11237,'13'72'9681,"1"1"-5727,-3 99-1870,-11-165-2350,0-5-2312,2-10-2350,2-1-3334,3 2-2644</inkml:trace>
  <inkml:trace contextRef="#ctx0" brushRef="#br0" timeOffset="2218.98">1639 230 10965,'49'-7'6732,"108"-30"-2582,-156 36-4126,0 1 0,1 0-1,-1-1 1,0 1-1,1-1 1,-1 0 0,0 0-1,0 1 1,0-1-1,0 0 1,0 0 0,1 0-1,-2 0 1,1 0-1,0 0 1,0 0 0,0-1-1,0 1 1,-1 0-1,1 0 1,0-1 0,-1 1-1,1 0 1,-1-1-1,0 1 1,1 0 0,-1-1-1,0 1 1,0-1-1,0 1 1,0 0 0,0-1-1,0 1 1,-1-1-1,1 1 1,0 0 0,-1-1-1,1 1 1,-1 0-1,1-1 1,-1 1 0,1 0-1,-1 0 1,0-1-1,0 1 1,0 0 0,0 0-1,0 0 1,0 0-1,0 0 1,0 0-24,-2-2 82,-1-1 0,1 1 0,-1 0 1,0 1-1,1-1 0,-1 0 0,0 1 0,-1 0 0,1 0 0,0 0 1,-1 1-1,1-1 0,-1 1 0,1 0 0,-4 0-82,2 3 115,1 0 1,0 0-1,0 0 0,0 1 0,0-1 1,0 1-1,1 0 0,-1 1 0,1-1 1,0 1-1,0 0 0,0 0 0,0 0 0,1 1 1,-1-1-1,1 1 0,1 0 0,-1-1 1,0 1-1,1 1 0,0-1 0,1 0 1,-1 0-1,1 1 0,0-1 0,0 1 1,0 0-1,1-1 0,0 1 0,0-1 1,1 1-1,-1-1 0,1 1 0,0-1 0,1 1 1,-1-1-1,1 0 0,0 1 0,0-1 1,1 0-1,2 4-115,-1-4 28,0 1 0,0-1 0,0 0-1,1 0 1,0 0 0,0 0 0,0-1 0,0 0 0,1 0 0,0-1 0,-1 1 0,1-1-1,1 0 1,-1-1 0,0 0 0,1 0 0,-1 0 0,2 0-28,34-1-2463,1-13-3585,-19 2-1908,-1-1-5071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1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10725,'11'-18'10832,"24"-2"-7400,-19 12-1916,-14 5-1452,0 1-1,0 0 1,0 1-1,1-1 1,-1 0-1,1 1 1,-1-1-1,1 1 1,-1 0-1,1 0 1,0 0-1,0 0 1,-1 0-1,1 0 1,0 1-1,0 0 1,0-1-1,0 1 1,0 0-1,0 1 1,0-1-1,0 0 1,0 1-1,-1-1 1,1 1-1,0 0 1,0 0-1,-1 0 1,1 1-1,0-1 1,-1 0-1,1 1 1,-1 0-1,0 0 1,1 0-64,50 109 136,-30 9-262,-59-165-685,34 41 816,-1 0-1,0 0 0,1 1 0,-1-1 0,0 1 0,-1 0 1,1 0-1,0 0 0,-1 0 0,0 0 0,0 1 0,0 0 0,0 0 1,0 0-1,0 0 0,0 1 0,-1-1 0,1 1 0,-1 0 0,1 0 1,-1 1-1,1 0 0,-1-1 0,1 1 0,-1 1 0,1-1 1,-1 1-1,1 0 0,-1 0 0,1 0 0,0 0 0,-1 1 0,1 0 1,0-1-1,0 2 0,0-1-4,2 1 79,-1 0-1,1 0 1,0 1 0,0-1 0,0 0-1,0 1 1,1 0 0,0-1 0,-1 1-1,1 0 1,1 0 0,-1-1 0,0 1-1,1 0 1,0 0 0,0 0 0,0 0-1,0 0 1,1 0 0,-1 0 0,1-1-1,0 1 1,0 0 0,1 0-1,-1-1 1,1 1 0,0-1 0,0 1-1,0-1 1,0 0 0,2 2-79,-2-3-30,1 0 0,-1-1 0,0 1 1,1-1-1,-1 1 0,1-1 0,-1 0 0,1 0 0,0-1 0,-1 1 1,1 0-1,0-1 0,-1 0 0,1 1 0,0-1 0,0 0 0,0 0 1,-1-1-1,1 1 0,0-1 0,0 1 0,-1-1 0,1 0 0,0 0 1,-1 0-1,1 0 0,-1 0 0,0-1 0,1 1 0,-1-1 0,0 0 1,0 1-1,0-1 0,0 0 0,0 0 0,0-1 0,0 1 0,-1 0 1,1-1-1,-1 1 0,0 0 0,2-3 30,39-62-8011,-6 27-3280,-16 20 1345</inkml:trace>
  <inkml:trace contextRef="#ctx0" brushRef="#br0" timeOffset="265.558">341 1 12774,'11'66'11214,"1"-1"-7362,14 92-3660,-25-149-61,-2 12-4792,-14-31-7681,9 3 1198</inkml:trace>
  <inkml:trace contextRef="#ctx0" brushRef="#br0" timeOffset="437.392">319 192 13782,'3'0'3954,"0"0"112,6-3-1505,2 1-624,2-1-592,2 0-353,6-1-416,2 3-239,1 0-81,1-2-160,-5 1-513,2-2-1263,-2 3-545,1-2-2049,-3-1-3058,0-8-6626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09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10549,'7'56'9403,"3"-1"-4892,38 106-2407,-47-158-2120,3 4-45,-1 1 0,0-1 1,-1 1-1,0 0 1,0 0-1,-1 0 0,0 0 1,0 0-1,-1 0 0,0 1 1,0 3 60,-9-23-6187,11-12-3639,3 8-29</inkml:trace>
  <inkml:trace contextRef="#ctx0" brushRef="#br0" timeOffset="294.226">256 182 10181,'-12'21'10281,"-28"3"-8304,29-19-1320,-85 47 834,96-51-1446,0 0-1,1 0 0,-1 0 0,1 0 1,0 0-1,-1 0 0,1 0 0,-1 0 1,1 0-1,0 0 0,0 0 0,0 0 1,0-1-1,0 1 0,-1 0 0,1-1 1,0 1-1,1 0 0,-1-1 0,0 1 1,0-1-1,0 0 0,0 1 0,0-1 1,0 0-1,1 1 0,-1-1 0,0 0 1,0 0-1,0 0 0,0 0 0,1 0 1,0-1-45,2 2 89,7 1 40,0 1-1,-1 0 1,1 1-1,-1 0 1,0 1 0,0 0-1,-1 0 1,1 1-1,-1 0 1,0 1-1,1 2-128,9-13-2874,-11-14-2657,-4 6-1041,3-4-5986</inkml:trace>
  <inkml:trace contextRef="#ctx0" brushRef="#br0" timeOffset="715.647">336 175 11685,'11'36'8733,"1"21"-5188,1 7-3027,6-34-438,-19-58-110,1 16-32,0-1 1,1 1-1,0 0 0,0 0 0,2 0 1,-1 0-1,1 1 0,1-1 0,0 1 1,1 0-1,0 0 0,1 1 0,6-8 62,-12 16 23,-1 1 0,1 0 1,0 0-1,0 0 0,0 0 0,0 1 0,-1-1 0,1 0 0,0 0 1,0 0-1,1 1 0,-1-1 0,0 0 0,0 1 0,0-1 0,0 1 1,1 0-1,-1-1 0,0 1 0,0 0 0,1 0 0,-1 0 0,0-1 1,0 1-1,1 1 0,-1-1 0,0 0 0,0 0 0,1 0 0,-1 1 1,0-1-1,0 0 0,0 1 0,1-1 0,-1 1 0,0 0 0,0-1 1,0 1-1,0 0 0,0 0 0,0 0 0,0-1 0,0 1 0,-1 0 0,1 0 1,0 0-1,0 0 0,-1 1 0,1-1 0,-1 0 0,1 0 0,-1 0 1,1 0-1,-1 1-23,27 72 1157,-27-71-1189,20 98-691,4-123-11630,-21 18 8592,5-7-5489</inkml:trace>
  <inkml:trace contextRef="#ctx0" brushRef="#br0" timeOffset="1043.974">715 153 11205,'-8'9'10373,"2"16"-8980,5-19-598,-2 1-672,1 0-1,0 0 1,0 0 0,1 0 0,-1 0 0,2 0 0,-1 1 0,1-1 0,0 0 0,0 1 0,1-1 0,0 0 0,0 0 0,1 1 0,0-1 0,0 0 0,1-1 0,0 1 0,0 0 0,1-1 0,-1 1 0,1-1 0,5 5-123,-7-10-22,1 1 0,0-1 0,0 0 0,0 0 0,0 0 0,0 0 1,0 0-1,0-1 0,1 1 0,-1-1 0,0 0 0,0 0 1,0 0-1,0 0 0,0-1 0,1 1 0,-1-1 0,0 0 1,0 0-1,0 0 0,0 0 0,0 0 0,-1-1 0,1 0 1,0 1-1,-1-1 0,1 0 0,-1 0 0,1 0 0,-1 0 0,0-1 1,0 1-1,0-1 0,0 1 0,-1-1 0,1 0 0,-1 0 1,1 0-1,-1 1 0,0-1 0,0 0 0,0-1 0,-1 1 22,2-5-12,0 0-1,-1 0 0,0-1 0,-1 1 0,0 0 0,0 0 1,-1-1-1,0 1 0,-1 0 0,1 0 0,-2 0 0,1 0 0,-1 0 1,-1-1 12,3 5-2,-1 1 0,1 0 0,-1 0 0,0 1 0,1-1 0,-2 0 0,1 0 1,0 1-1,0-1 0,-1 1 0,1 0 0,-1 0 0,0 0 0,0 0 0,1 0 1,-1 1-1,-1-1 0,1 1 0,0 0 0,0 0 0,0 0 0,-1 0 0,1 0 1,0 1-1,-1 0 0,1-1 0,0 1 0,-1 0 0,1 1 0,0-1 0,-1 1 1,1-1-1,0 1 0,-1 0 0,-1 1 2,21 5-14823,-7-5 4253</inkml:trace>
  <inkml:trace contextRef="#ctx0" brushRef="#br0" timeOffset="1446.944">898 139 11749,'28'32'7523,"1"22"-2669,-4-7-2957,-25-46-1889,1 1 0,-1-1 0,1 0 1,-1 0-1,1 1 0,0-1 0,0 0 1,0 0-1,0 0 0,-1 0 0,1 0 1,1 0-1,-1 0 0,0-1 1,0 1-1,0 0 0,0-1 0,0 1 1,1 0-1,-1-1 0,0 0 0,1 1 1,-1-1-1,0 0 0,1 1 0,-1-1 1,0 0-1,1 0 0,-1 0 0,0 0 1,1 0-1,-1-1 0,0 1 0,1 0 1,-1-1-1,0 1 0,1-1 1,-1 1-1,0-1 0,0 0 0,0 1 1,1-1-1,-1 0 0,0 0 0,0 0 1,0 0-1,0 0 0,0 0 0,-1 0 1,1 0-1,0 0 0,0 0 0,-1 0 1,1 0-1,-1-1 0,1 1 0,-1 0 1,1-1-1,-1 1 0,0 0 1,0-1-1,1 0-8,18-103 2,-17 105 17,0-1-1,-1 1 0,1 0 0,0 0 0,-1 0 0,1 0 0,0 1 1,-1-1-1,1 0 0,0 1 0,-1-1 0,1 1 0,-1-1 0,1 1 0,-1 0 1,1-1-1,-1 1 0,1 0 0,-1 0 0,0 0 0,1 0 0,-1 1 1,0-1-1,0 0 0,0 0 0,0 1 0,0-1 0,0 1 0,0-1 0,-1 1 1,1-1-1,0 1 0,-1-1 0,1 1 0,-1 0-18,1-1 19,22 38 271,-18-30-263,0 1-1,0-1 0,1 0 0,0-1 0,1 1 0,0-1 0,0-1 1,1 1-1,7 5-26,-13-13 7,0 0 0,0 1 0,0-1 0,0-1 0,0 1 0,0 0 0,0 0 0,0-1 0,0 1 0,0-1 0,0 0 0,-1 1 0,1-1 0,0 0 0,0 0 0,-1 0 0,1 0 0,0 0 0,-1-1 0,1 1 0,-1 0 0,0-1 0,1 1-1,-1-1 1,0 0 0,0 1 0,0-1 0,0 0 0,0 1 0,0-1 0,-1 0 0,1 0 0,-1 0 0,1 0 0,-1 0 0,0 0 0,1 0 0,-1 0 0,0 0 0,0 0 0,-1 0 0,1 0 0,0 0 0,-1 0 0,1-1-7,3-12 137,17-77-322,-3 96-10608,-15-1 6654,5 1-8896</inkml:trace>
  <inkml:trace contextRef="#ctx0" brushRef="#br0" timeOffset="1917.534">1378 124 11733,'11'25'7021,"-1"0"-3438,17 36-628,15 30-2046,-41-91-908,-1-1 0,0 1 0,0 0 0,1 0 0,-1-1 0,0 1 0,0 0 0,1 0 0,-1 0 0,0-1 0,1 1 0,-1 0 0,0 0 0,0 0 0,1 0 0,-1 0 0,1 0 1,-1 0-1,0-1 0,1 1 0,-1 0 0,0 0 0,1 0 0,-1 0 0,0 0 0,1 1 0,-1-1 0,0 0 0,1 0 0,-1 0 0,0 0 0,1 0 0,-1 0 0,0 1 0,1-1 0,-1 0 0,0 0 0,0 0 0,1 1 0,-1-1 0,0 0 0,0 0 0,1 1 0,-1-1 0,0 0 0,0 1 0,0-1 0,0 0 0,1 0 0,-1 1 0,0-1-1,3-38-14,-3 34 11,1-8-9,-1 2 18,0-1 0,0 1 0,1 0 0,1-1 0,0 1 0,0 0 0,1 0 0,0 0 0,1 1-1,0-1 1,5-7-6,-5 15 22,-1 0-1,1 0 0,0 1 1,1-1-1,-1 1 0,0 0 1,0 0-1,0 0 0,1 0 1,-1 1-1,0 0 0,1 0 1,-1 0-1,0 0 1,1 1-1,-1 0 0,0 0 1,1 0-1,-1 0 0,0 1 1,0-1-1,0 1 0,0 0 1,-1 0-1,1 1 0,0-1-21,3 7 147,-1 0-1,0 0 1,0 1 0,-1 0-1,0 0 1,-1 0-1,0 0 1,0 1-1,-1 0 1,-1 0 0,0 0-1,0 0 1,-1 0-1,0 0 1,-1 0 0,-1 0-1,0 1-146,2-8-233,0 19 285,-4-13-3569,1-11-3191,0-5 883,2 5 3850,-2-9-9139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08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94 11605,'-28'1'7991,"3"12"-4155,22-10-3713,-1 1-1,1-1 1,0 0 0,0 1 0,0 0-1,1-1 1,-1 1 0,1 0 0,0 1-1,0-1 1,0 0 0,0 0-1,1 1 1,0-1 0,0 1 0,0 0-1,1 0-122,-1-2 3,1-1 0,0 1-1,0-1 1,0 1-1,0 0 1,1-1-1,-1 1 1,1-1 0,0 1-1,0-1 1,-1 1-1,2-1 1,-1 1 0,0-1-1,0 0 1,1 0-1,-1 0 1,1 0 0,0 0-1,-1 0 1,1 0-1,0 0 1,0 0-1,0-1 1,1 1 0,-1-1-1,0 0 1,0 0-1,1 0 1,-1 0 0,1 0-1,-1 0 1,1 0-1,1-1-2,-1 1 17,0-1 0,0 1 0,0 0 0,0 0 0,0 0 0,0 1 0,0-1 0,0 1 0,0-1 0,-1 1 0,1 0-1,-1 0 1,1 0 0,-1 0 0,0 0 0,0 1 0,0-1 0,0 1 0,0 0 0,0-1 0,-1 1 0,1 0 0,-1 0 0,0 0-1,0 0 1,0 0 0,0 0 0,-1 0 0,1 0 0,-1 0 0,0 1 0,0-1 0,0 0 0,0 0 0,0 1-17,-3 2-2,0-1 0,0 0 0,-1 1 0,0-1 0,1-1 0,-2 1 0,1 0 0,0-1 0,-1 0 0,0 0 0,0-1 1,0 1-1,-1-1 0,1 0 0,-1 0 0,1-1 0,-1 0 0,-4 2 2,13-30-15783,9 10 5418</inkml:trace>
  <inkml:trace contextRef="#ctx0" brushRef="#br0" timeOffset="281.188">185 171 12070,'10'17'6277,"1"10"-2233,0 0-2301,13 77-468,-34-119-1339,10 4-8,-1 0-1,2 0 1,0 0 0,0 0 0,1 0 0,0 0-1,1 0 1,0 1 0,1-1 0,0 1-1,1 0 1,0 0 0,0 0 0,2-1 72,-7 10-15,1 0 1,-1 0-1,1 1 1,-1-1-1,1 0 0,0 0 1,-1 0-1,1 0 1,0 1-1,0-1 1,0 0-1,-1 1 1,1-1-1,0 0 0,0 1 1,0-1-1,0 1 1,0-1-1,0 1 1,0 0-1,0 0 1,0-1-1,0 1 0,0 0 1,0 0-1,1 0 1,-1 0-1,0 0 1,0 0-1,0 0 1,0 0-1,0 1 0,0-1 1,0 0-1,0 1 1,0-1-1,0 1 1,0-1-1,0 1 1,0-1-1,0 1 0,-1-1 1,1 1-1,0 0 1,0 0 14,31 47 866,-25-35-653,-2-4-226,-1 0 0,-1 1 0,0-1 0,0 1-1,-1 0 1,0 0 0,-1 0 0,0 0 0,0 0 0,-1 0 0,0 0 0,-2 10 13,-7-43-14383,7 6 4181</inkml:trace>
  <inkml:trace contextRef="#ctx0" brushRef="#br0" timeOffset="639.023">400 78 10773,'6'1'3265,"1"3"177,1 2-881,2 1-896,-2 2-497,1-1-351,-2-1-369,-2 2-448,1 0-576,1 1-577,0-2 2338,2 1-4675,4-2-2929,-2-4-7251</inkml:trace>
  <inkml:trace contextRef="#ctx0" brushRef="#br0" timeOffset="952.595">587 0 12358,'16'32'7667,"-4"3"-3381,10 76-2882,-10-37-1067,-6-39-576,0-2-1198,-1-12-2508,-1-19-6180,-1-3-165</inkml:trace>
  <inkml:trace contextRef="#ctx0" brushRef="#br0" timeOffset="953.595">600 246 10661,'1'-7'3201,"2"1"289,2 0-1009,-1-1-544,4 2-272,1 3-321,-2-1-431,3 3-225,3 0-176,3 3-192,-1 0-288,2 2-1072,6 1 496,-4 1-3314,0-1-3137,2-6-7796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0:1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10517,'0'12'12096,"1"3"-6619,0 61-4570,2-6-504,47-87 27,50 10-1767,-92-1-4643,-7 3-3951,-1-1-2635</inkml:trace>
  <inkml:trace contextRef="#ctx0" brushRef="#br0" timeOffset="335.294">137 0 13334,'10'36'11585,"2"-1"-7655,12 38-2056,12 167 167,-36-240-2100,0 0-1,1 0 0,-1 0 0,0 0 1,0 0-1,1 0 0,-1-1 0,0 1 1,0 0-1,1 0 0,-1 0 0,0 0 1,0 0-1,1 0 0,-1 0 1,0 0-1,0 0 0,1 0 0,-1 0 1,0 1-1,0-1 0,1 0 0,-1 0 1,0 0-1,0 0 0,0 0 0,1 0 1,-1 0-1,0 1 0,0-1 0,0 0 1,1 0-1,-1 0 0,0 1 0,0-1 1,0 0-1,0 0 0,1 0 1,-1 1-1,0-1 0,0 0 0,0 0 1,0 1-1,0-1 0,0 0 0,0 0 1,0 1-1,0-1 0,0 0 0,0 0 1,0 1 59,8-27-6076,-7 21 5354,9-34-11206,-3 20 952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05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9268,'0'2'10187,"6"8"-8270,-6-10-1912,13 13 532,-1 0 0,0 1 0,0 0 0,-2 1 0,0 0 0,0 1 0,-2 0-1,0 1 1,5 15-537,-11-25 81,-2-5-53,-1-1 0,1 1 1,0-1-1,0 1 0,-1 0 0,1 0 1,1-1-1,-1 1 0,0 0 1,0-1-1,1 1 0,-1-1 1,0 1-1,1 0 0,0-1 1,-1 1-1,1-1 0,0 1 0,0-1 1,0 0-1,0 1 0,0-1 1,0 0-1,0 0 0,0 1 1,1-1-1,-1 0 0,0 0 0,1 0 1,-1-1-1,1 1 0,-1 0 1,1-1-1,-1 1 0,1 0 1,0-1-1,-1 0 0,1 1 1,0-1-1,-1 0 0,1 0 0,0 0 1,-1 0-1,1 0 0,0 0 1,-1-1-1,1 1 0,-1 0 1,1-1-1,0 1 0,-1-1 0,1 0 1,-1 0-1,1 0-28,7-9 23,-1-1 1,0 0-1,0-1 0,-1 0 1,-1 0-1,0-1 0,-1 0 1,0 0-1,0-3-23,9-19 22,-14 34-8,31-48-1785,7 47-5383,-28 6 10,1 2-4835</inkml:trace>
  <inkml:trace contextRef="#ctx0" brushRef="#br0" timeOffset="437.399">429 95 11077,'25'-10'9790,"-1"6"-4863,-20 3-4903,-1 1-1,1 0 1,-1 0-1,0 0 1,1 0 0,-1 1-1,0-1 1,1 1-1,-1 0 1,0 0-1,0 0 1,1 0-1,-1 1 1,0-1 0,0 1-1,-1 0 1,1 0-1,0 0 1,-1 0-1,1 1 1,-1-1 0,1 0-1,-1 1 1,0 0-1,0 0 1,0-1-1,-1 1 1,1 0-1,-1 1 1,1-1 0,-1 0-1,0 3-23,35 162 312,-36-168-335,0 0 0,0 0 0,0 0 0,0-1 0,0 1 0,1 0 0,-1 0 0,0 0 0,0 0 0,0-1 0,0 1 0,1 0 0,-1 0 0,0 0 0,0 0 0,0 0 0,1 0 0,-1 0 0,0 0 0,0 0 0,0 0 0,1 0 0,-1 0 1,0 0-1,0 0 0,0 0 0,1 0 0,-1 0 0,0 0 0,0 0 0,0 0 0,1 0 0,-1 0 0,0 0 0,0 0 0,0 0 0,1 0 0,-1 1 23,-5-26-623,1 18 621,-1 1 0,0 0 0,0 0 0,0 0 1,-1 1-1,1 0 0,-1 0 0,-1 0 1,1 1-1,-1 0 0,1 0 0,-1 0 0,0 1 1,-1 0-1,1 1 0,0 0 0,-1 0 1,0 0-1,1 1 0,-1 0 0,-4 0 2,8 3 114,1-1-1,-1 1 0,0 0 1,1 1-1,-1-1 0,1 1 1,0-1-1,0 1 0,0 0 1,0 0-1,0 0 0,0 1 1,1-1-1,0 1 0,0-1 1,0 1-1,0 0 0,0 0 1,1-1-1,-1 1 0,1 0 1,0 1-1,1-1 0,-1 0 1,1 0-1,-1 0 0,2 4-113,-2-6 22,0 1 0,1-1 0,0 0-1,-1 1 1,1-1 0,0 1 0,0-1-1,0 0 1,1 1 0,-1-1 0,0 0-1,1 1 1,0-1 0,0 0 0,-1 0-1,1 1 1,0-1 0,1 0 0,-1 0-1,0 0 1,1 0 0,-1 0 0,1-1-1,-1 1 1,1 0 0,0-1 0,0 1-1,0-1 1,0 0 0,0 1 0,0-1-1,0 0 1,0 0 0,0 0 0,1-1-1,-1 1 1,0 0 0,1-1 0,-1 0-1,0 1 1,1-1 0,-1 0 0,0 0-1,1 0 1,-1-1 0,1 1 0,-1-1-1,0 1 1,0-1 0,1 0 0,-1 1-1,1-2-20,80-62-6963,-40 7-6411,-28 36 4206</inkml:trace>
  <inkml:trace contextRef="#ctx0" brushRef="#br0" timeOffset="671.714">682 0 12022,'14'27'8202,"-4"2"-3650,5 65-2633,-10-43-972,14 57-672,-8-98-2419,7-23-9089,-13 9 7695,7-7-7448</inkml:trace>
  <inkml:trace contextRef="#ctx0" brushRef="#br0" timeOffset="935.519">847 137 11365,'7'3'7584,"-1"6"-3903,9 26-3144,-12-26 491,41 83-316,-42-92-678,0 1-1,0-1 0,0 0 0,0 0 0,-1 0 0,1-1 1,0 1-1,0 0 0,0-1 0,0 1 0,0-1 0,-1 0 1,1 1-1,0-1 0,0 0 0,-1 0 0,1 0 0,-1 0 1,1 0-1,-1-1 0,1 1 0,-1 0 0,0-1 0,1 1 1,-1-1-1,0 1 0,0-1 0,0 0 0,-1 1 0,1-1 1,0 0-1,0 0 0,-1 0 0,1 1 0,-1-1 0,0 0 1,0 0-1,1 0 0,-1 0 0,0 0-33,2-5 50,38-114-936,-26 109-3888,-1 16-5723,-4 3 386</inkml:trace>
  <inkml:trace contextRef="#ctx0" brushRef="#br0" timeOffset="1263.582">1120 183 9332,'46'26'9289,"-39"-24"-9007,-1-1 0,0 1-1,1-2 1,-1 1 0,0-1-1,1 0 1,-1 0 0,1 0 0,-1-1-1,0 0 1,1-1 0,-1 1-1,0-1 1,0-1 0,0 1 0,0-1-1,0 0 1,-1 0 0,6-4-282,-10 5 56,1 0 1,-1-1-1,0 1 1,0-1-1,0 1 1,0-1-1,0 0 1,0 1-1,-1-1 1,1 0-1,-1 1 1,0-1-1,0 0 1,0 0-1,0 1 1,0-1-1,0 0 1,-1 0-1,0 1 1,1-1-1,-1 0 1,0 1 0,0-1-1,0 1 1,-1-1-1,1 1 1,-1 0-1,1-1 1,-1 1-1,0 0 1,0 0-1,0 0 1,0 0-1,0 1 1,0-1-1,0 0 1,-1 1-1,1 0 1,0-1-1,-1 1 1,0 0-1,1 0 1,-1 0-1,1 1 1,-1-1-1,0 1 1,0-1-1,1 1 1,-1 0-57,-2 0 21,-1 1 0,1-1 1,0 1-1,0 1 0,0-1 1,0 0-1,0 1 0,0 0 0,0 0 1,1 1-1,-1-1 0,1 1 1,0 0-1,-1 0 0,1 1 0,1-1 1,-1 1-1,0 0 0,1 0 1,0 0-1,0 0 0,0 1 0,0-1 1,1 1-1,0 0 0,0 0 1,0-1-1,0 1 0,1 1 0,0-1 1,0 0-1,0 0 0,1 0 1,0 0-1,0 1 0,0-1 0,0 0 1,1 0-1,0 0 0,0 1 1,0-1-1,1 0 0,0 0 0,0-1 1,1 2-22,2 2 136,1-1 1,0 0 0,0 0 0,1 0-1,0-1 1,0 0 0,1-1 0,-1 0-1,1 0 1,0 0 0,1-1-1,-1 0 1,1-1 0,-1 0 0,1 0-1,5 0-136,62-3 485,-52-16-2934,-9-2-3228,-5-6-4749,-5 12-1379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02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0 336 9796,'3'-47'12780,"15"60"-8861,91 193-2292,-71-177-1531,-28-66 11,-10 26-134,1-11-147,1-1 1,1 1 0,0-1-1,2 1 1,0 0 0,2 0-1,4-9 174,15 2-5171,-10 24-4907,-5 2-1741</inkml:trace>
  <inkml:trace contextRef="#ctx0" brushRef="#br0" timeOffset="410.162">373 238 12070,'41'-45'11971,"-39"44"-11860,0 0 0,0 0 0,0 1 1,-1-1-1,1 0 0,0 1 0,0-1 0,0 1 0,0 0 0,1-1 0,-1 1 0,0 0 0,0 0 0,0 0 0,0 1 0,0-1 0,0 0 0,0 1 1,0 0-1,0-1 0,0 1 0,0 0 0,-1 0 0,1 0 0,0 0 0,0 0 0,-1 0 0,1 1-111,8 8-8,-2-1-1,0 2 1,0-1-1,0 1 1,-2 0-1,1 1 1,-1 0 0,-1 0-1,0 0 1,-1 1-1,0-1 1,-1 1-1,-1 0 1,0 0-1,0 0 1,-1 7 8,7 28-228,0 7-617,-40-84-1493,19 18 2350,5 2 119,0 2 0,-1-1 0,0 1 0,0 0 0,-1 1-1,0 0 1,0 1 0,0 0 0,-1 0 0,-3 0-131,11 5 87,0 0 1,1 1-1,-1-1 1,0 1-1,0 0 0,0 0 1,0 0-1,0 0 1,1 0-1,-1 0 0,0 1 1,1-1-1,0 1 1,-1 0-1,1 0 1,0 0-1,0 0 0,0 0 1,0 1-1,0-1 1,0 0-1,1 1 0,-1 0 1,1-1-1,-1 1 1,1 0-1,0-1 0,0 1 1,1 0-1,-1 0 1,1 0-1,-1 0 0,1 0 1,0 0-1,0 0 1,0 0-1,0 0 0,1 0 1,-1 0-1,1 0 1,0 0-1,-1-1 0,1 1 1,1 0-1,-1 0 1,1 1-88,54 28 107,-12-31-5532,-34-3 4142,31-15-10810,-22-1 1856</inkml:trace>
  <inkml:trace contextRef="#ctx0" brushRef="#br0" timeOffset="706.97">650 264 9108,'15'56'10737,"-4"28"-7839,4 21-2494,-18-133 96,2 1 1,0-1 0,2 0-1,1 1 1,2-1 0,5-25-501,-9 52-9,0-1 0,0 0 1,1 0-1,-1 0 0,0 1 0,1-1 1,-1 0-1,1 0 0,-1 1 1,1-1-1,0 0 0,0 1 0,-1-1 1,1 1-1,0-1 0,1 1 1,-1-1-1,0 1 0,0 0 0,1 0 1,-1-1-1,0 1 0,1 0 1,-1 0-1,1 1 0,0-1 0,-1 0 1,1 0-1,0 1 0,-1-1 1,1 1-1,0-1 0,0 1 0,-1 0 1,1 0-1,0-1 0,0 2 1,0-1-1,-1 0 0,1 0 1,0 0-1,0 1 0,0-1 0,-1 1 1,1-1-1,0 1 0,-1 0 1,1 0-1,0 0 9,32 19-5753,-10-12-3989,-9-5-471</inkml:trace>
  <inkml:trace contextRef="#ctx0" brushRef="#br0" timeOffset="1003.773">904 278 10661,'10'16'10352,"-5"17"-7799,-5-26-1577,13 168 1406,-8-191-18573,-4-3 5474</inkml:trace>
  <inkml:trace contextRef="#ctx0" brushRef="#br0" timeOffset="1004.773">913 197 11813,'-1'-6'3202,"1"5"-17,0 1-1376,1 3-512,2 1-705,1-1-896,1 2-480,0 4-2402,3-1-2529,-2 0-6178</inkml:trace>
  <inkml:trace contextRef="#ctx0" brushRef="#br0" timeOffset="1378.182">1045 208 12166,'27'-13'8426,"-2"17"-4757,29 53-2961,8 100-882,-59-150-919,-16-35 887,13 25 252,-1 1-1,0-1 1,0 0 0,0 1-1,0-1 1,-1 1 0,1-1-1,-1 1 1,1 0 0,-1-1-1,0 1 1,0 0-1,0 0 1,0 0 0,0 0-1,-1 1 1,1-1 0,0 1-1,-1-1 1,1 1 0,-1 0-1,0 0 1,1 0 0,-1 0-1,0 0 1,0 1-1,0-1 1,1 1 0,-1 0-1,0 0 1,0 0 0,0 0-1,0 0 1,1 1 0,-1-1-1,0 1 1,0 0 0,1-1-1,-1 1 1,0 1-1,1-1 1,-1 0 0,1 1-1,-1-1 1,1 1 0,-1 0-46,0 2 142,0-1 1,1 1-1,0 0 0,-1 0 1,1 0-1,1 0 1,-1 0-1,0 0 1,1 0-1,0 0 0,0 1 1,0-1-1,1 0 1,-1 1-1,1-1 1,0 1-1,1-1 1,-1 0-1,1 1 0,-1-1 1,1 0-1,0 1 1,1-1-1,-1 0 1,1 0-1,0 0 0,0 0 1,0 0-1,3 2-142,-3-3-74,0-1-1,0 0 1,0 0-1,0 0 1,0 0-1,1 0 0,-1-1 1,1 1-1,-1-1 1,1 0-1,0 0 1,0 0-1,-1 0 1,1 0-1,0 0 1,0-1-1,0 1 0,0-1 1,0 0-1,0 0 1,0 0-1,0 0 1,0 0-1,-1-1 1,1 1-1,0-1 1,0 0-1,0 0 0,0 0 1,0-1 74,18-48-10359,-19 42 8782,3-25-4877,0-4-2630</inkml:trace>
  <inkml:trace contextRef="#ctx0" brushRef="#br0" timeOffset="1829.624">1238 113 10485,'12'-9'10809,"2"24"-7239,6 29-2636,34 147-133,-54-192-805,1 0 1,-1 1-1,0-1 1,1 0-1,-1 1 1,0-1-1,1 1 1,-1-1-1,1 1 1,-1-1-1,1 1 1,-1-1-1,1 1 0,0-1 1,-1 1-1,1-1 1,-1 1-1,1 0 1,0 0-1,-1-1 1,1 1-1,0 0 1,-1 0-1,1 0 1,0 0-1,0-1 1,-1 1-1,1 0 1,0 0-1,-1 0 1,1 1-1,0-1 1,0 0-1,-1 0 0,1 0 1,0 0-1,-1 1 1,1-1-1,0 0 1,-1 1-1,1-1 1,-1 1-1,1-1 1,-1 0-1,1 1 1,0-1-1,-1 1 1,0-1-1,1 1 1,-1 0-1,1-1 1,-1 1-1,0-1 0,1 1 1,-1 0-1,0 0 4,5-35-175,-4 26 159,-1 0-1,1 0 0,1-1 0,0 2 0,0-1 0,0 0 0,1 0 0,0 1 0,0-1 0,1 1 0,0 0 0,1 0 1,1-2 16,-4 9-8,0-1 0,1 1 0,-1 0 0,0 0 0,0 0 0,0 0 1,0 1-1,0-1 0,0 1 0,1-1 0,-1 1 0,0 0 0,0-1 1,0 1-1,-1 0 0,1 1 0,0-1 0,0 0 0,0 0 0,-1 1 1,1-1-1,-1 1 0,1-1 0,-1 1 0,0 0 0,1-1 0,-1 1 1,0 1 7,3 1-18,2 0 41,-1 0-1,0 0 0,-1 0 1,1 0-1,-1 1 1,1-1-1,-1 1 1,-1 0-1,1 1 0,-1-1 1,0 1-1,0-1 1,0 1-1,-1 0 1,0 0-1,0 0 0,0 0 1,-1 0-1,0 0 1,0 1-1,-1-1 1,0 0-1,0 1 0,0-1 1,-1 0-1,0 1 1,0-1-1,-1 0 1,1 0-1,-1 0 0,0 0 1,-2 1-23,3-5 32,-1 0 0,0 0 0,0 0 1,0 0-1,-1 0 0,1 0 0,0-1 0,-1 0 1,1 1-1,-1-1 0,1 0 0,-1 0 1,0 0-1,1 0 0,-1-1 0,0 1 0,0-1 1,1 0-1,-1 1 0,0-1 0,0-1 0,1 1 1,-1 0-1,0-1 0,0 1 0,1-1 0,-1 0 1,0 0-1,1 0 0,-1 0 0,0 0-32,1-1-164,-1 1-1,1-1 0,-1 0 1,1 1-1,0-1 1,0 0-1,0-1 0,0 1 1,0 0-1,0 0 1,1-1-1,-1 1 0,1-1 1,-1 0-1,1 1 1,0-1-1,0 0 0,0 0 1,0-1 164,-4-32-3955,4-2-5451,2 15-1575</inkml:trace>
  <inkml:trace contextRef="#ctx0" brushRef="#br0" timeOffset="2125.164">1634 59 14150,'9'59'9055,"-2"1"-4737,3 120-4110,-9-157-70,1-12-1626,7-25-13659,-5-3 3929</inkml:trace>
  <inkml:trace contextRef="#ctx0" brushRef="#br0" timeOffset="2359.444">1778 263 10693,'38'-1'6280,"50"-9"-234,-86 7-6031,0 0 1,0 0 0,-1-1-1,1 1 1,-1 0 0,1-1-1,-1 1 1,0 0 0,0-1-1,-1 1 1,1-1 0,-1 0-1,0 1 1,0-1 0,0 1-1,0-1 1,0 0 0,-1 1-1,0-1 1,0 1 0,0-1-1,0 1 1,0 0 0,-2-4-16,0 5 23,1-1 0,-1 1 0,0 0 0,0-1 0,0 1 0,-1 1 0,1-1 1,0 0-1,-1 1 0,1 0 0,-1-1 0,1 2 0,-1-1 0,0 0 0,1 1 0,-1-1 0,0 1 0,1 0 1,-1 0-1,0 1 0,1-1 0,-1 1 0,0-1 0,1 1 0,-1 1 0,1-1 0,-1 0 0,1 1 1,0 0-1,0-1 0,-1 1 0,1 0 0,0 1 0,1-1 0,-1 1 0,0-1 0,1 1 0,-3 2-23,1 5 175,1-1 0,-1 0 0,2 1 0,-1-1-1,1 1 1,1 0 0,0 0 0,0-1 0,1 1 0,0 0-1,1 0 1,0 0 0,0 0 0,1-1 0,0 1-1,1 0 1,0-1 0,1 0 0,0 0 0,0 0-1,4 6-174,-5-11 48,0 1 0,0-1-1,0 1 1,0-1 0,1 0-1,-1 0 1,1 0-1,0-1 1,0 1 0,1-1-1,-1 0 1,1 0 0,-1-1-1,1 1 1,0-1 0,0 0-1,0 0 1,0-1-1,0 1 1,1-1 0,-1 0-1,0-1 1,1 1 0,-1-1-1,0 0 1,1-1-1,0 1-47,-3-3-252,-1-1-1,1 1 1,0 0-1,-1-1 1,0 0-1,0 1 1,0-1 0,0 0-1,0 0 1,-1 0-1,0 0 1,0 0-1,0 0 1,0-1-1,-1 1 1,1 0-1,-1-4 253,1-4-1364,9-47-10396,-4 28-37</inkml:trace>
  <inkml:trace contextRef="#ctx0" brushRef="#br0" timeOffset="2643.443">2063 0 13542,'3'2'3714,"-3"3"208,4 4-1585,2 3-688,-1 1-497,-1 1-256,1 3-239,1 1-305,-2-1-160,1 0-48,-1-1-192,0-1-288,3-4-352,-1-4-913,4-1-560,-2-3-1953,5-1-2785,-1-4-5795</inkml:trace>
  <inkml:trace contextRef="#ctx0" brushRef="#br0" timeOffset="2925.489">2336 65 10933,'-35'-5'9006,"8"17"-4821,25-10-4141,1 0-1,-1 0 0,0 0 1,1 0-1,0 0 0,-1 0 1,1 0-1,0 1 0,0-1 0,0 0 1,1 1-1,-1-1 0,1 0 1,-1 1-1,1-1 0,0 1 1,-1-1-1,2 1 0,-1-1 0,0 1 1,0-1-1,1 1 0,-1-1 1,1 0-1,0 1 0,-1-1 0,1 0 1,0 1-1,1-1 0,-1 0 1,0 0-1,1 0 0,-1 0 1,1 0-1,-1 0 0,1 0 0,2 1-43,35 29 237,-34-30-172,0 0-1,0 1 0,0-1 0,0 1 0,0 0 1,-1 1-1,1-1 0,-1 1 0,0 0 0,0 0 1,-1 0-1,1 0 0,-1 1 0,0 0 0,0-1 1,0 1-1,-1 0 0,1 0 0,-1 1 0,-1-1 1,1 0-1,-1 1 0,0-1 0,0 1 0,0-1 1,-1 1-1,0-1 0,0 1 0,0 0 0,-1-1 1,0 1-1,0-1 0,0 1 0,-2 3-64,0-5-7,0 0 1,0 0-1,-1 0 0,1 0 0,-1-1 0,0 0 0,0 1 0,0-1 0,0-1 1,-1 1-1,1-1 0,-1 1 0,0-1 0,1-1 0,-1 1 0,0-1 1,0 0-1,0 0 0,0 0 0,0 0 0,0-1 0,-1 0 0,1 0 1,0-1-1,0 1 0,0-1 0,0 0 0,-1-1 7,-21-38-7583,22 6-2255,5 12-679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00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11 10725,'-7'-5'6918,"6"14"-3419,3 17-1260,14 54 450,23 166-1312,-38-240-1832,-1 23-500,-4-14-6636,1-14 460,0-2-4168</inkml:trace>
  <inkml:trace contextRef="#ctx0" brushRef="#br0" timeOffset="344.843">1 284 12342,'3'-4'3313,"2"2"161,2-2-1601,2 3-369,-2 1-287,5 0-337,-1 2-255,-1-1-177,1 2-80,2 0-304,-1 0-352,2-3-481,-2 0-623,3-4 2176,-3-1-4546,-2-8-3025,-1-6-7091</inkml:trace>
  <inkml:trace contextRef="#ctx0" brushRef="#br0" timeOffset="547.926">187 60 9492,'1'64'8981,"5"1"-4937,-3-40-3769,1 0 0,1-1-1,1 0 1,2 0 0,0-1 0,9 18-275,-6-45-10,-4-37 23,0 2-16,-6 35 1,0 0 1,0 0 0,0 0-1,1-1 1,-1 1-1,1 1 1,0-1 0,0 0-1,1 0 1,-1 1 0,1-1-1,0 1 1,0 0-1,0 0 1,0 0 0,0 0-1,1 1 1,-1-1-1,1 1 1,0 0 0,-1 0-1,1 0 1,0 0 0,0 1-1,1 0 1,-1 0-1,2-1 2,-4 4 76,1 0-1,0 0 0,-1 0 0,1 1 0,-1-1 0,0 1 1,0-1-1,0 1 0,0-1 0,0 1 0,0 0 1,-1 0-1,0 0 0,1 0 0,-1 0 0,0 1 0,0-1 1,-1 0-1,1 0 0,-1 1 0,0-1 0,1 4-75,-1-6 54,17 131 287,-8-129-5827,-3-9-3090,-1 0-3523</inkml:trace>
  <inkml:trace contextRef="#ctx0" brushRef="#br0" timeOffset="795.436">538 198 10085,'45'-40'9314,"-44"40"-9165,0-1 0,0 0-1,1 1 1,-1-1 0,0 1-1,0-1 1,0 1-1,1-1 1,-1 1 0,0 0-1,0 0 1,1-1 0,-1 1-1,0 0 1,1 0-1,-1 0 1,0 1 0,0-1-1,1 0 1,-1 0 0,0 1-1,0-1 1,1 1 0,-1-1-1,0 1 1,0-1-1,0 1 1,0 0 0,0 0-1,0-1 1,0 1 0,0 0-1,0 0 1,0 0-1,0 0 1,0 0 0,-1 0-1,1 0 1,0 0 0,-1 1-1,1-1 1,-1 0-1,1 1-148,70 170 1006,-62-165-2893,-16-23 1250,5 13 653,0 0-1,1 1 0,-1-1 0,0 1 1,0-1-1,-1 1 0,1 0 0,0 0 1,-1 0-1,1 0 0,-1 0 0,0 0 1,0 1-1,0 0 0,1-1 0,-1 1 0,0 0 1,-1 0-1,1 1 0,0-1 0,0 0 1,0 1-1,0 0 0,0 0 0,-1 0 1,1 0-1,0 1 0,0-1 0,0 1 1,0 0-1,0-1 0,0 2 0,0-1 0,0 0 1,0 0-1,0 1 0,1 0 0,-1 0-15,-47 51 1877,49-52-1809,0 1 0,0-1 0,1 1 0,-1-1 1,0 1-1,0 0 0,1 0 0,-1-1 0,1 1 0,0 0 0,-1 0 0,1-1 0,0 1 0,0 0 0,0 0 0,0 0 0,0 0 0,1-1 0,-1 1 0,1 0 0,-1 0 0,1-1 0,-1 1 0,1 0 0,0-1 0,0 1 0,0 0 0,0-1 0,0 1 0,0-1 0,0 0 0,1 1 0,-1-1 0,0 0 0,1 0 0,-1 0 0,2 1-68,0-1-80,1 0-1,0 0 0,-1 0 0,1 0 1,0-1-1,-1 0 0,1 0 0,0 0 1,0 0-1,-1 0 0,1-1 0,0 0 1,0 0-1,-1 0 0,1 0 0,-1 0 1,1-1-1,-1 1 0,0-1 0,1 0 1,-1 0-1,0 0 0,0-1 0,-1 1 1,1-1-1,0 1 0,-1-1 0,1 0 1,-1 0-1,0-1 81,35-85-11937,-25 52 5281,0 3-1558</inkml:trace>
  <inkml:trace contextRef="#ctx0" brushRef="#br0" timeOffset="1107.9">803 0 10581,'20'18'10145,"-8"29"-6612,-10-35-2567,4 19-172,4 8-615,-3 1 1,0 0-1,-3 0 0,-2 0 1,-1 0-1,-2 3-179,1-42-508,-3 11-2506,1-10-1242,-1-3-3394,-1-3-4001</inkml:trace>
  <inkml:trace contextRef="#ctx0" brushRef="#br0" timeOffset="1373.423">779 258 14743,'3'0'4098,"5"-2"32,4 0-1489,5 2-961,3-2-607,1 1-369,3 4-255,0-3-850,3 3-1728,0-3-2081,5-2-3217,-1-9-7908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6:5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1 267 10853,'3'-3'8241,"0"7"-4365,6 20-2079,-9-23-1302,36 124 183,-46-153-16075,8 12 4870</inkml:trace>
  <inkml:trace contextRef="#ctx0" brushRef="#br0" timeOffset="283.165">25 94 11189,'-2'0'2913,"2"4"33,4 1-1506,2-2-383,2 3-481,2-1-720,3 0-432,0 0-2337,3-5-2386,1 0-5874</inkml:trace>
  <inkml:trace contextRef="#ctx0" brushRef="#br0" timeOffset="828.524">335 15 10869,'-39'-14'9547,"0"21"-5183,34-4-4251,0 0 0,0 0 1,0 0-1,1 0 0,-1 1 1,1 0-1,-1 0 1,1 0-1,1 1 0,-1-1 1,0 1-1,1 0 0,0 0 1,0 0-1,1 0 1,-1 1-1,1-1 0,0 1 1,1-1-1,-1 3-113,1 15 127,0 0 0,2 0 0,1 0 1,0 0-1,2 0 0,1-1 0,0 0 0,2 0 0,1 0 0,0-1 0,10 17-127,-6-8-512,-46-44-15197,18 6 3501</inkml:trace>
  <inkml:trace contextRef="#ctx0" brushRef="#br0" timeOffset="829.524">169 315 10277,'6'-3'3313,"3"-3"225,3 1-529,3 1-976,0 2-480,4 2-369,1-1-287,-2 1-209,1 1-384,2 0-656,1 0-1313,-2 0-2128,1 2-3027,4-4-7330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160" units="cm"/>
          <inkml:channel name="Y" type="integer" max="677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7-24T18:19:08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23167 10695 0,'0'0'15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03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12758,'13'21'7887,"-5"4"-4079,1 54-2621,-8-64-370,3 96-67,-4-111-750,0 0 0,0 0 0,0 0-1,1 0 1,-1 0 0,0 0 0,0-1 0,0 1-1,0 0 1,1 0 0,-1 0 0,0 0 0,0 0-1,0 0 1,1 0 0,-1 0 0,0 0 0,0 0-1,0 0 1,1 0 0,-1 0 0,0 0 0,0 0-1,0 0 1,0 0 0,1 0 0,-1 0 0,0 1-1,0-1 1,0 0 0,3-23-18,-3-12-14,-2 23 10,2 1-1,0-1 1,0 0-1,1 0 1,0 1 0,1-1-1,1 1 1,0-1-1,0 1 1,1 0-1,1 0 1,0 0 22,-4 9-20,0 1 1,0-1-1,0 1 0,0 0 1,0-1-1,1 1 1,-1 0-1,1 0 1,-1 0-1,0 0 1,1 0-1,0 0 0,-1 1 1,1-1-1,-1 0 1,1 1-1,0 0 1,0-1-1,-1 1 1,1 0-1,0 0 1,0-1-1,-1 1 0,1 1 1,0-1-1,0 0 1,-1 0-1,1 1 1,0-1-1,-1 1 1,1-1-1,0 1 0,-1 0 1,1 0-1,-1 0 1,1 0-1,-1 0 1,1 0-1,-1 0 1,0 0-1,1 0 1,-1 1-1,0-1 0,0 0 1,0 1-1,0-1 1,0 1-1,0-1 1,-1 1-1,1 0 1,-1-1-1,1 1 0,-1 0 1,1-1-1,-1 1 1,0 0-1,0 0 1,0 0 19,35 162 107,-34-163-107,0-1 1,-1 0-1,1 0 1,-1 0-1,1 1 1,0-1-1,-1 0 1,1 0-1,0 0 1,0 0-1,-1 0 1,1 0-1,0 0 1,-1 0-1,1 0 1,0-1-1,-1 1 1,1 0-1,-1 0 1,1-1 0,0 1-1,-1 0 1,1-1-1,-1 1 1,1 0-1,0-1 1,-1 1-1,1-1 1,-1 1-1,0-1 1,1 1-1,-1-1 1,1 1-1,-1-1 1,0 0-1,1 1 1,-1-1-1,0 1 1,0-1 0,1 0-1,-1 1 1,0-1-1,0 0 1,0 1-1,0-1 1,0 0-1,0 1 1,0-1-1,0 0 1,0 1-1,0-1 1,-1 0-1,1 1 1,0-1-1,0 0 1,0 1-1,-1-1 1,1 0 0,0 1-1,-1-1 1,0 0-1,4-21 0,-3 11 12,0 0 0,1 0 0,1 0 0,0 0 0,0 0 0,1 0 0,0 1 0,1-1 0,1 1 0,-1 0 0,1 1 0,1-1 0,0 1 0,3-4-12,-9 13 6,1-1 1,0 0-1,0 0 1,0 1 0,0-1-1,0 1 1,0-1-1,0 1 1,0-1 0,0 1-1,0 0 1,1-1-1,-1 1 1,0 0 0,0 0-1,0 0 1,0 0-1,0 0 1,1 0 0,-1 0-1,0 0 1,0 0-1,0 1 1,0-1 0,0 0-1,0 1 1,0-1-1,0 1 1,0-1 0,0 1-1,0-1 1,0 1-1,0 0 1,0 0 0,0-1-1,0 1 1,-1 0-1,1 0 1,0 0 0,0 0-1,-1 0 1,1 0-1,-1 0 1,1 0-1,-1 0 1,1 1-7,20 51 614,1 127-430,-22-179-1110,1 8-1220,0-7-1664,0-1-3736,0 0-5166</inkml:trace>
  <inkml:trace contextRef="#ctx0" brushRef="#br0" timeOffset="624.468">376 215 10245,'18'-5'10364,"11"-13"-6457,-9 5-2182,-16 10-1677,0 1-1,0-1 1,0 1-1,0 0 1,0 1 0,0-1-1,1 1 1,-1 0-1,0 0 1,1 0-1,-1 1 1,1-1-1,-1 1 1,1 0-1,0 0 1,-1 1-1,1-1 1,-1 1-1,0 0 1,1 0-1,-1 1 1,0-1-1,1 1 1,-1 0 0,0 0-1,0 1 1,-1-1-1,1 1 1,0-1-1,-1 1 1,0 1-1,1-1 1,-1 0-1,0 1 1,-1-1-1,1 1 1,-1 0-1,1 0 1,-1 0-1,-1 0 1,1 0-1,0 0 1,-1 2-48,18 109-1828,-22-121 1876,-1 0 0,1 0 0,-1 0 0,0 1-1,0 0 1,-1 0 0,0 0 0,0 0 0,0 1-1,0 0 1,0 0 0,-1 0 0,0 0 0,0 1-1,0 0 1,0 1 0,0-1 0,-1 1 0,1 0-1,-1 1 1,0-1 0,1 2 0,-1-1 0,-4 0-48,8 3 60,0-1 0,0 1 0,0-1 0,0 1 1,1 0-1,-1 0 0,1 0 0,-1 0 0,1 1 1,0-1-1,0 1 0,0-1 0,0 1 0,1 0 1,-1 0-1,0 0 0,1 0 0,0 0 0,0 0 1,0 0-1,0 0 0,1 0 0,-1 0 0,1 1 1,-1-1-1,1 0 0,0 0 0,1 1 0,-1-1 1,0 0-1,1 0 0,0 0 0,0 1 0,0-1 1,0 0-1,0 0 0,1 0 0,-1-1 0,2 3-60,-2-1-9,0-1-1,1 1 1,-1-1-1,1 1 0,0-1 1,0 0-1,0 0 1,0 0-1,0 0 1,1 0-1,-1 0 0,1-1 1,0 1-1,0-1 1,0 0-1,0 1 1,0-1-1,0-1 0,1 1 1,-1 0-1,1-1 1,-1 0-1,1 0 1,-1 0-1,1 0 0,0-1 1,-1 1-1,1-1 1,0 0-1,0 0 0,-1 0 1,1 0-1,0-1 1,-1 0-1,1 0 1,0 0-1,-1 0 0,1 0 1,1-1 9,46-44-7398,-27 7-3559,-13 12-251</inkml:trace>
  <inkml:trace contextRef="#ctx0" brushRef="#br0" timeOffset="1030.616">728 150 13206,'1'31'7606,"1"0"-3351,25 114-770,-13-119-3170,3-39-230,-7-61-18,-11 67-68,1 1 1,0-1-1,0 0 1,1 0-1,0 0 1,0 1-1,0-1 0,1 0 1,0 1-1,1-1 1,-1 1-1,1 0 0,0 0 1,0 0-1,1 0 1,0 0-1,0 1 1,1 0-1,3-4 1,-6 8 0,0 0-1,-1 0 1,1 0-1,0 0 1,0 1 0,0-1-1,0 1 1,0-1-1,0 1 1,-1 0 0,1 0-1,0 0 1,0 0 0,0 0-1,0 0 1,0 0-1,0 1 1,0-1 0,0 1-1,0-1 1,0 1 0,-1 0-1,1 0 1,0 0-1,0 0 1,-1 0 0,1 0-1,-1 0 1,1 0-1,-1 1 1,0-1 0,1 1-1,-1-1 1,0 1 0,0-1-1,0 1 1,0 0-1,0-1 1,0 1 0,0 2 0,29 77 82,-20 65-488,-3-131-3742,0-15-7250,-2-3-1709</inkml:trace>
  <inkml:trace contextRef="#ctx0" brushRef="#br0" timeOffset="1450.264">1183 151 10997,'-4'-8'6775,"-5"5"-3643,-23 9-1068,23 0-1849,1 0-1,0 1 1,0 0 0,1 0-1,0 1 1,0 0 0,1 1-1,0-1 1,1 1 0,0 0-1,0 0 1,1 1 0,0 0-1,0-1 1,-1 9-215,3-14 57,1 0-1,-1 0 1,1 0-1,0 0 1,0 0-1,0 0 1,1 0 0,-1 1-1,1-1 1,0 0-1,0 0 1,1 0 0,-1 1-1,1-1 1,0 0-1,0 0 1,0 0 0,1 0-1,-1 0 1,1 0-1,0-1 1,0 1-1,1-1 1,-1 1 0,1-1-1,-1 0 1,1 0-1,0 0 1,0 0 0,0 0-1,1 0 1,-1-1-1,1 0 1,-1 0-1,1 0 1,0 0 0,0 0-1,0-1 1,0 0-1,0 0 1,0 0 0,0 0-1,3 0-56,-2-1-164,1 1-1,-1-1 0,0-1 1,0 1-1,0-1 1,0 1-1,0-1 1,-1-1-1,1 1 0,0-1 1,0 0-1,-1 0 1,1 0-1,-1-1 1,0 1-1,1-1 0,-1 0 1,0 0-1,-1-1 1,1 1-1,-1-1 1,1 0-1,-1 0 0,0 0 1,-1 0-1,1 0 1,-1-1-1,1 1 1,-1-1-1,-1 0 0,1 1 1,-1-1-1,0 0 1,0 0-1,1-5 165,2-16-3752,0-1-3285,0 1-5019</inkml:trace>
  <inkml:trace contextRef="#ctx0" brushRef="#br0" timeOffset="1762.716">1238 1 10693,'0'6'8305,"2"21"-4418,13 82 2186,5 70-4452,-18-152-1495,15 77-220,8-145-11455,-19 26 4140,1-1-4228</inkml:trace>
  <inkml:trace contextRef="#ctx0" brushRef="#br0" timeOffset="2153.855">1584 160 9845,'-4'-11'7854,"-6"2"-3658,-28-5-279,35 13-3842,0 0-1,-1 0 1,1 1 0,0-1 0,0 1 0,-1 0 0,1 0-1,0 0 1,0 0 0,-1 1 0,1-1 0,0 1-1,0 0 1,0 0 0,0 0 0,0 1 0,0-1-1,0 1 1,0-1 0,0 1 0,1 0 0,-1 0-1,0 0 1,1 0 0,0 1 0,0-1 0,0 1 0,0-1-1,0 1 1,0 0 0,0 0 0,1-1 0,0 1-1,-1 1 1,1-1 0,0 0 0,0 0 0,1 0-1,-1 0 1,1 1 0,0-1 0,0 0 0,0 0 0,0 1-1,0-1 1,1 0 0,-1 0 0,1 2-75,71 52 39,-24-27-22,-46-29 26,0 0-1,1 0 1,-1 0 0,0 0-1,0 1 1,0-1 0,0 0-1,0 1 1,-1 0 0,1 0-1,0-1 1,-1 1 0,1 0-1,-1 0 1,1 0 0,-1 1-1,0-1 1,0 0 0,0 0 0,0 1-1,-1-1 1,1 0 0,-1 1-1,1-1 1,-1 1 0,0-1-1,0 0 1,0 1 0,0-1-1,0 1 1,0-1 0,-1 1-1,1-1 1,-1 0 0,0 1 0,0-1-1,0 0 1,0 0 0,0 1-1,0-1 1,-1 0 0,1 0-1,-1 0 1,1 0 0,-1-1-1,0 1 1,1 0 0,-1-1-1,0 1 1,-1 0-43,-5 1-106,1 0 1,-1 0-1,0-1 1,0 0-1,-1 0 0,1-1 1,0 0-1,0 0 0,-1-1 1,1 0-1,-1-1 0,1 0 1,0 0-1,0-1 0,-8-2 106,10 0-5301,3-2-6576,3 0-937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02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91 9092,'4'-10'3138,"5"-23"5751,-36 13-3593,23 19-5192,0 1-1,0 0 1,0 0 0,0 0 0,0 0 0,0 1 0,0-1-1,0 1 1,1 0 0,-1 0 0,0 1 0,0-1 0,1 1 0,-1 0-1,1 0 1,-1 0 0,1 0 0,0 1 0,0-1 0,0 1-1,0 0 1,0 0 0,1 0 0,-1 0 0,1 0 0,0 0-1,0 1 1,0-1 0,0 1 0,1 0 0,-1-1 0,1 1 0,0 1-104,-2 3 17,1 0 0,0 0 0,0 0 1,1 0-1,0 0 0,1 0 0,0 1 1,0-1-1,0 0 0,1 0 0,1 0 1,-1 0-1,1 0 0,0 0 1,1 0-1,0 0-17,-1-4-5,1 1 0,-1 0 0,1 0 0,0-1 0,0 1 0,0-1 0,1 0 0,-1 0 0,1 0 0,0-1 0,0 1-1,1-1 1,-1 0 0,1 0 0,-1 0 0,1-1 0,0 0 0,0 0 0,0 0 0,1 0 5,43-16-4261,-27-4-591,1 0-4559,-6 5-2066</inkml:trace>
  <inkml:trace contextRef="#ctx0" brushRef="#br0" timeOffset="406.152">351 20 12486,'-21'4'8793,"3"9"-4002,12-6-4572,1 0 1,0 0 0,0 1-1,1-1 1,-1 1-1,2 1 1,-1-1-1,1 0 1,1 1-1,-1-1 1,1 2-220,1-6 2,0 1 1,1-1-1,-1 0 1,1 1-1,0-1 1,0 0-1,0 1 1,1-1-1,-1 0 1,1 0-1,0 1 0,0-1 1,1 0-1,-1 0 1,1 0-1,0 0 1,0 0-1,0-1 1,1 1-1,-1 0 0,1-1 1,0 0-1,0 0 1,0 0-1,0 0 1,1 0-1,-1 0 1,1-1-1,-1 0 1,1 0-1,0 0 0,0 0 1,0 0-1,0-1 1,1 0-1,-1 0 1,0 0-1,0 0 1,1-1-1,-1 1 0,0-1 1,1 0-1,-1-1 1,0 1-1,1-1 1,-1 0-1,0 0 1,0 0-1,4-2-2,-3-1-25,0 0-1,-1 0 1,1-1-1,-1 0 1,0 0-1,0 0 1,-1-1 0,1 1-1,-1-1 1,0 0-1,-1 0 1,0 0-1,0 0 1,0 0-1,0 0 1,-1-1-1,0 1 1,-1-1 0,1 1-1,-1 0 1,0-1-1,-1 1 1,1-1-1,-2 1 1,1-1-1,0 1 1,-1 0 0,0 0-1,-1 0 1,1 0-1,-1 0 1,0 1-1,-1-1 1,1 1-1,-1 0 1,0 0 0,-1 0-1,1 0 1,-4-2 25,-17-7-1569,21 12-3041,1 2-4138,8 0-3922</inkml:trace>
  <inkml:trace contextRef="#ctx0" brushRef="#br0" timeOffset="942.315">548 21 12454,'13'24'10145,"-1"20"-6484,-4-14-2602,22 73-338,-21-142-689,-9 21-52,0 6-38,0 1-1,0-1 1,1 0 0,1 1 0,0-1 0,0 1 0,1 0-1,1 0 1,0 0 0,0 0 0,1 0 0,2-3 58,-5 14-33,0 0 0,0 0 0,0 0 0,0 0 0,0 0 0,0 1 0,0-1 0,0 0 0,0 1 0,0 0 0,0-1 0,0 1 0,-1 0 0,1 0 0,0 0 0,-1 0 0,1 1 0,0-1 0,-1 0 0,0 1 0,1-1 0,-1 1 0,0-1 0,0 1 0,0-1 0,0 1 0,0 0 0,0 0 0,0-1 0,0 1 0,-1 0 0,1 0 0,-1 0 0,1 0 0,-1 2 33,40 144 5,-39-148-5,-1 0 0,0 0 0,0-1 0,1 1 0,-1 0 0,0 0 0,0-1 0,1 1 0,-1 0 0,0 0 0,1 0 1,-1 0-1,0 0 0,1-1 0,-1 1 0,0 0 0,1 0 0,-1 0 0,0 0 0,1 0 0,-1 0 0,0 0 0,1 0 0,-1 0 0,0 0 0,1 0 0,-1 0 0,0 1 0,1-1 0,-1 0 0,0 0 0,1 0 0,-1 0 1,0 0-1,0 1 0,1-1 0,-1 0 0,0 0 0,0 1 0,1-1 0,-1 0 0,0 0 0,0 1 0,0-1 0,1 0 0,-1 0 0,0 1 0,0-1 0,0 0 0,0 1 0,5-33-58,12-113 165,-16 143-88,1 0 0,0-1 1,-1 1-1,1 0 0,0 0 0,0 0 1,1 1-1,-1-1 0,0 0 1,1 1-1,-1-1 0,0 1 0,1 0 1,0 0-1,-1 0 0,1 0 1,0 0-1,-1 1 0,1-1 0,0 1 1,0 0-1,0 0 0,-1 0 1,1 0-1,0 0 0,0 0 0,-1 1 1,1 0-1,0-1 0,0 1 1,-1 0-1,1 0 0,-1 0 0,1 1 1,-1-1-1,1 1 0,-1-1 1,0 1-1,0 0 0,0 0 0,0 0 1,0 0-1,0 0 0,0 0 1,-1 1-1,1-1 0,-1 0 0,1 1-19,21 152-557,-17-141-3752,-1-12-6546,-2-2-588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16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10613,'7'0'8657,"2"1"-4711,21 0-1454,89-8 1480,-120 4-7765,-1-1-9072,3 1-141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16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34 11029,'-14'-23'9749,"-5"13"-4374,15 9-5233,-1 1 0,1 1 0,0-1 1,0 1-1,0-1 0,0 1 0,0 1 0,0-1 0,0 0 1,0 1-1,0 0 0,1 0 0,-1 0 0,1 0 0,-1 0 1,1 1-1,0 0 0,0 0 0,0 0 0,0 0 0,0 0 0,1 0 1,0 1-1,-1-1 0,1 2-142,-1-2 19,1 0 0,0 0 0,0 0 0,0 0 0,1 0 0,-1 0 0,1 0 0,0 0 0,0 1 1,0-1-1,0 1 0,0-1 0,1 0 0,0 1 0,0-1 0,-1 1 0,2-1 0,-1 1 0,0-1 0,1 1 0,0-1 0,0 1 0,0-1 0,0 0 1,0 1-1,1-1 0,-1 0 0,1 0 0,0 0 0,0 0 0,0-1 0,0 1 0,1 0 0,-1-1 0,1 1 0,-1-1 0,1 0 0,0 0 0,0 0 0,0 0 1,0-1-1,0 1 0,1-1 0,-1 0 0,0 0 0,1 0 0,-1 0 0,1 0-19,6 0 54,1-1 0,0 0 0,0-1 0,-1 0-1,1 0 1,0-1 0,-1 0 0,1-1 0,-1-1 0,8-3-54,-5-11-2219,-7 3-7153,-4 12 3318,0-4-7446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2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18200,'-1'0'4290,"1"1"-16,0-1-2321,0-1-1233,1-2-319,0 0-369,0 0-1153,2 0-1136,3 1-2017,-1 1-3185,1-1-7284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0:14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11701,'-2'42'11859,"11"22"-8900,-3-27-1780,0 155-1528,3-208-14666,-6 5 2697</inkml:trace>
  <inkml:trace contextRef="#ctx0" brushRef="#br0" timeOffset="573.33">131 68 11141,'15'-16'8494,"3"2"-3834,-13 11-4495,0 1-1,1-1 1,-1 1 0,0 0 0,1 0-1,-1 0 1,1 1 0,0 0-1,0 0 1,-1 0 0,1 1 0,0 0-1,0 0 1,-1 0 0,1 1-1,0 0 1,5 1-165,-8 0 10,0 1 1,0-1-1,-1 1 1,1 0-1,-1 0 0,1 0 1,-1 0-1,0 0 0,0 1 1,0-1-1,0 1 0,-1-1 1,1 1-1,-1 0 0,0-1 1,0 1-1,-1 0 1,1 0-1,-1 0 0,0 0 1,0-1-1,0 1 0,0 0 1,0 0-1,-1 0 0,0 0 1,0-1-1,0 1 1,0 0-1,-1-1 0,1 1 1,-1-1-1,0 1 0,0-1 1,0 0-1,-1 0 0,1 0 1,-1 0-1,1 0 1,-1 0-1,0-1 0,0 1 1,-1-1-11,-39 20 42,68-22 249,58 29 166,-81-28-421,0 0 1,-1 0-1,1 0 1,0 0-1,-1 0 0,1 1 1,-1-1-1,0 0 1,1 1-1,-1 0 0,0-1 1,0 1-1,0 0 0,0-1 1,0 1-1,0 0 1,-1 0-1,1 0 0,0 0 1,-1 0-1,0 0 0,1 0 1,-1 0-1,0 0 1,0 0-1,0 0 0,0 0 1,-1 0-1,1-1 0,0 1 1,-1 0-1,1 0 1,-1 0-1,0 0 0,0 0 1,0 0-1,0-1 0,0 1 1,0 0-1,0-1 1,0 1-1,-1 0-36,0 3 36,-1-1 0,0 1 0,0 0 1,0-1-1,0 1 0,0-1 0,-1 0 0,0 0 0,0-1 1,0 1-1,0-1 0,-1 0 0,1 0 0,-1 0 0,0-1 1,0 1-1,0-1 0,0 0 0,0-1 0,0 1 0,-1-1 1,1 0-1,0-1 0,-1 1 0,1-1 0,-1 0 0,-1 0-36,5-1-158,1 0-1,0 0 0,0 0 1,0 0-1,0 0 0,0 0 0,0 0 1,0 0-1,0 0 0,0 0 0,0-1 1,1 1-1,-1 0 0,0 0 0,1-1 1,0 1-1,-1-1 0,1 1 1,-1 0-1,1-1 0,0 1 0,0-1 1,0 1-1,0-1 0,0 1 0,0-1 1,1 1-1,-1-1 0,0 1 0,1 0 1,-1-1-1,1 1 0,-1 0 1,1-1-1,0 1 0,-1 0 0,1-1 1,0 1-1,0 0 0,0 0 0,0 0 159,22-32-12052,-10 19-207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20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66 9540,'0'-48'12781,"-1"46"-12635,0 1 0,1 0 0,-1 0 0,1 0 0,-1 0 0,0 0 0,0 0 1,0 0-1,1 1 0,-1-1 0,0 0 0,0 0 0,0 1 0,0-1 0,0 0 0,-1 1 0,1-1 0,0 1 0,0 0 0,0-1 0,0 1 0,-1 0 0,1 0 1,0-1-1,0 1 0,0 0 0,-1 0 0,1 0 0,0 1 0,0-1 0,0 0 0,-1 0 0,1 1 0,0-1 0,0 0 0,0 1 0,0 0 0,-1 0-146,-3 0 66,0 1-1,0 1 0,1-1 0,-1 0 0,1 1 0,0 0 0,0 0 0,0 0 0,0 1 0,0 0 0,1-1 0,-1 1 0,1 0 0,0 1 0,0-1 1,1 0-1,-1 1 0,1 0 0,0-1 0,0 1 0,1 0 0,-1 0 0,1 0 0,0 0 0,1 0 0,-1 0 0,1 1 0,0-1 0,0 0 1,0 0-1,1 0 0,0 0 0,0 0 0,0 0 0,1 0 0,0 0 0,-1 0 0,2 0 0,-1-1 0,1 1 0,1 1-65,-2-3-13,1-1 0,-1 1-1,1-1 1,0 1 0,0-1-1,0 0 1,0 0 0,0 0-1,0-1 1,1 1 0,-1-1-1,1 0 1,-1 1 0,1-2-1,-1 1 1,1 0 0,0-1-1,-1 0 1,1 1 0,0-1-1,-1-1 1,1 1 0,0-1-1,-1 1 1,1-1-1,-1 0 1,1 0 0,-1-1-1,1 1 1,-1-1 0,0 1-1,0-1 1,1 0 0,-1 0-1,1-2 14,28-13-6453,-14 8-4992,-7 2-713</inkml:trace>
  <inkml:trace contextRef="#ctx0" brushRef="#br0" timeOffset="390.521">394 38 9508,'-13'-24'11011,"-4"13"-4907,-10 12-3218,23 1-2852,1 0 0,-1 0 1,1 0-1,-1 0 1,1 1-1,0-1 1,0 1-1,0 0 0,0 0 1,0 0-1,1 0 1,-1 1-1,1-1 1,0 1-1,0-1 0,0 1 1,0 1-35,0-1 27,0-1 0,1 1 0,-1-1 0,1 1 0,-1 0 0,1 0 0,0-1 0,1 1 0,-1 0 0,1 0 0,-1 0-1,1 0 1,0 0 0,1 0 0,-1 0 0,1 0 0,-1-1 0,1 1 0,1 0 0,-1 0 0,0-1 0,1 1 0,0-1 0,0 1 0,0-1 0,0 1 0,0-1 0,1 0 0,-1 0 0,1 0 0,0-1 0,0 1 0,0-1 0,0 1 0,0-1 0,1 0 0,-1 0 0,1-1 0,-1 1 0,1-1 0,0 1 0,0-1 0,-1 0 0,1-1 0,1 1-27,82-14 77,-76-8-1595,-12 13-4109,-2-1-6053,1 2-864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18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10821,'4'14'10927,"6"16"-7469,4 11-3295,11 53 373,-33-121 16,7 15-542,0 1-1,1-1 0,0 0 0,1 0 0,1 1 0,-1-1 0,2 1 0,0-1 0,0 1 0,2-3-9,-5 12-4,1 0 1,-1 0-1,1 1 0,-1-1 0,1 0 1,0 0-1,0 1 0,-1-1 1,1 0-1,1 1 0,-1-1 0,0 1 1,0-1-1,0 1 0,1 0 0,-1-1 1,1 1-1,-1 0 0,1 0 0,-1 0 1,1 0-1,0 0 0,0 1 1,-1-1-1,1 0 0,0 1 0,0 0 1,0-1-1,0 1 0,-1 0 0,1 0 1,0 0-1,0 0 0,0 0 0,0 0 1,0 0-1,0 1 0,-1-1 1,1 1-1,0-1 0,0 1 0,-1 0 1,1 0-1,0 0 0,0 0 4,43 152 270,-29-231-222,-16 76-50,1-1 0,-1 0 1,0 0-1,1 0 0,-1 0 1,1 0-1,0 1 1,0-1-1,0 0 0,0 1 1,1-1-1,-1 1 0,1-1 1,-1 1-1,1 0 1,0-1-1,0 1 0,0 0 1,0 0-1,0 0 0,1 1 1,-1-1-1,1 0 1,-1 1-1,1 0 0,-1 0 1,1-1-1,0 1 0,-1 1 1,1-1-1,0 0 0,0 1 1,0-1-1,0 1 1,0 0-1,0 0 0,-1 0 1,1 0-1,0 1 0,0-1 1,2 2 1,0 3 120,0 1 1,-1 0 0,1 0-1,-1 0 1,-1 1 0,1-1-1,-1 1 1,0 0-1,-1 0 1,0 0 0,0 1-1,0-1 1,-1 0 0,0 1-1,0-1 1,-1 1-1,0-1 1,-1 0 0,0 3-121,-1 25-246,16-61-16029,-13 25 14761,4-9-9358</inkml:trace>
  <inkml:trace contextRef="#ctx0" brushRef="#br0" timeOffset="581.573">394 85 10949,'19'-26'10830,"8"14"-6306,-24 11-4494,1 1 1,-1-1-1,1 1 0,0 0 1,-1 1-1,1-1 1,-1 0-1,1 1 1,-1 0-1,1 0 1,-1 0-1,0 0 1,1 1-1,-1-1 1,0 1-1,0 0 0,0 0 1,0 0-1,0 0 1,-1 0-1,1 1 1,-1-1-1,1 1 1,0 1-31,50 122 226,-56-132-1299,3 3 1084,-1 0-1,-1 1 1,1-1 0,0 0 0,0 0 0,-1 1 0,0-1 0,1 1-1,-1 0 1,0-1 0,0 1 0,-1 0 0,1 0 0,0 0 0,-1 0-1,1 0 1,-1 1 0,1-1 0,-1 1 0,0 0 0,0-1-11,-1 1 103,1 0-1,0 0 1,-1 0 0,1 0 0,-1 1-1,1-1 1,-1 1 0,1 0 0,-1 0 0,0 0-1,1 0 1,-1 1 0,1-1 0,-1 1-1,1 0 1,0 0 0,-1 1 0,1-1 0,0 0-1,0 1 1,0 0 0,0 0 0,0 0-1,0 0 1,0 0 0,1 1 0,-1-1 0,1 1-1,0 0 1,-1 0 0,1-1 0,0 1-1,1 1 1,-1-1 0,1 0 0,-1 0 0,1 1-1,0-1 1,0 0 0,0 1 0,1-1-1,-1 2-102,3-2 24,0-1-1,0 0 1,0 1 0,0-1-1,1 0 1,-1 0-1,1 0 1,-1-1-1,1 1 1,-1-1-1,1 1 1,0-1-1,0 0 1,0 0-1,0 0 1,0 0-1,0-1 1,0 1-1,0-1 1,0 0-1,0 0 1,0 0 0,0 0-1,0 0 1,0-1-1,0 1 1,0-1-1,0 0 1,0 0-1,0 0 1,0 0-1,0-1 1,2-1-24,42-21-648,-28 12-3328,-1 4-4048,-8 4-970,-4 2-856</inkml:trace>
  <inkml:trace contextRef="#ctx0" brushRef="#br0" timeOffset="913.622">665 81 7716,'8'0'11035,"-2"8"-5471,8 29-3008,-12-31-1331,1 8-2016,6 31 4726,-7-31-8316,-1-16-10667,-2-4 3253</inkml:trace>
  <inkml:trace contextRef="#ctx0" brushRef="#br0" timeOffset="914.622">662 1 12694,'0'0'3489,"0"0"1,0 0-1233,2 0-768,-1 1-769,2 1-624,2 2-1024,-1-1-2562,3 3-2833,0-3-7155</inkml:trace>
  <inkml:trace contextRef="#ctx0" brushRef="#br0" timeOffset="1424.918">816 44 12326,'12'31'7426,"-3"1"-3813,5 66-1502,-13-91-1802,1 6-293,0-23-259,-1-21-85,-2 19 332,0 0 0,1 1 0,1-1-1,0 1 1,0-1 0,1 1 0,1-1-1,0 1 1,1 0 0,0 0 0,0 0 0,2-1-4,-4 11 29,0 0 0,0-1 0,1 1 0,-1 0 0,0 0 0,1 1 0,-1-1 0,0 0 0,1 1 0,-1 0 0,1-1 0,-1 1 0,1 0 0,-1 0 0,1 1 0,-1-1 0,1 0 0,-1 1 0,1-1 0,-1 1 0,1 0 0,-1 0 0,0 0 0,0 0 0,1 0 0,-1 1 0,0-1 0,0 1 0,0-1 0,0 1 0,-1 0 0,1-1 0,0 1 0,-1 0 0,1 0 0,-1 0 0,0 1 0,1-1 0,-1 0 0,0 0 0,0 2-29,5 7 325,0 0 0,-1 0-1,-1 0 1,1 1-1,-2 0 1,0 0 0,0-1-1,-1 2 1,-1-1-1,0 0 1,0 0 0,-1 3-325,-7-28-6042,8 4 130,5 2-4016,-1 5 1465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15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11285,'18'2'9306,"1"-1"-3895,4-1-2714,10-1-2983,7 0 46,-39-1-4771,-2-2-4068,0 3 5321,1-1-6551</inkml:trace>
  <inkml:trace contextRef="#ctx0" brushRef="#br0" timeOffset="406.153">53 1 12774,'3'20'9617,"2"15"-1844,-7 48-6699,2-79 190,0-1-3915,7-7-14685,-1-3 4837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14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10405,'26'-4'9140,"0"2"-3652,24 5-2016,18-1-4271,-62-6-3314,-8-3-8376,1 4 1401</inkml:trace>
  <inkml:trace contextRef="#ctx0" brushRef="#br0" timeOffset="234.336">97 0 11637,'1'33'11751,"1"0"-6672,15 64-4183,-17-97-1323,7-23-12478,-5 20 9045,2-6-8295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13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54 7940,'5'-8'10148,"-11"-13"-5276,-73-3-259,73 24-4552,0 0 0,1 0 0,-1 1 0,1 0 0,-1 0 0,1 0 1,0 1-1,0 0 0,-1 0 0,1 0 0,0 1 0,1-1 0,-1 1 0,0 0 0,1 1 0,0-1 1,-1 1-1,1 0 0,1 0 0,-1 0 0,-1 2-61,2-3 4,1 0 1,0 0-1,0 0 1,0 0-1,0 0 1,0 1 0,0-1-1,1 1 1,0-1-1,0 1 1,0-1-1,0 1 1,0 0-1,1-1 1,-1 1-1,1 0 1,0-1-1,0 1 1,1 0-1,-1 0 1,1-1-1,0 1 1,0-1-1,0 1 1,0 0-1,0-1 1,1 0-1,0 1 1,-1-1-1,1 0 1,1 0-1,-1 0 1,0 0 0,1 0-1,-1-1 1,1 1-1,0-1 1,0 1-1,0-1 1,0 0-1,0 0 1,1-1-1,-1 1 1,1-1-1,-1 1 1,1-1-1,-1 0 1,1-1-1,0 1-4,9-2-9,0 0 0,0-2 0,0 1 0,0-2 0,0 0 0,-1 0 0,1-1 0,-1 0 0,0-1 0,1-2 9,9-19-1295,-20 13-2532,1-7-9692,-2 17 3189</inkml:trace>
  <inkml:trace contextRef="#ctx0" brushRef="#br0" timeOffset="547.784">242 45 4674,'1'-1'10758,"-1"3"-4827,-1 12-1973,8 35-1969,-1-18-1509,-2 1 1,-1 0-1,-1 1 0,-2-1 1,-1 0-1,-2 5-480,1-34 68,1-1-1,-1 1 0,0 0 1,0-1-1,0 1 0,0-1 0,0 0 1,0 0-1,-1 1 0,1-1 0,-1-1 1,1 1-1,-1 0 0,0-1 0,0 1 1,1-1-1,-1 0 0,0 0 0,0 0 1,0 0-1,-1-1 0,1 1 1,0-1-1,0 0 0,0 0 0,0 0 1,0 0-1,-1 0 0,1-1 0,0 1 1,0-1-1,0 0 0,-2-1-67,-4-12-2748,22-2-9995,-10 13 7523,4-4-6465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23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8772,'21'2'12700,"1"-4"-7974,18 1-2001,-39 1-2924,28 1 1681,-20-5-3755,-4-3-3613,-4-2-5151,-1 5 43</inkml:trace>
  <inkml:trace contextRef="#ctx0" brushRef="#br0" timeOffset="656.212">68 1 12182,'1'42'13314,"1"0"-9329,0 41-4181,-1-79-2480,2-7-10868,-1-2 495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2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11333,'15'2'10993,"17"-10"-7767,-16 4-1683,52-4-1356,-64 3-6341,-4 1-3273,-1 0-2258</inkml:trace>
  <inkml:trace contextRef="#ctx0" brushRef="#br0" timeOffset="310.698">65 0 10661,'-3'27'11841,"3"4"-6783,16 55-4304,-2-97-19386,-9 3 8966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2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33 8932,'8'1'11530,"-16"-20"-5495,0 17-5919,0 1 0,0 0 0,0 0 0,0 0 0,0 1 0,0 0 0,0 0 0,0 1 0,0 1 0,0-1 0,0 1 0,1 0 0,-1 1 0,1 0-1,-1 0 1,1 0 0,0 1 0,0 0 0,0 1 0,1 0 0,-1 0 0,-3 4-116,8-5 9,0-1 0,0 0-1,1 1 1,-1-1 0,1 1 0,0 0 0,0-1 0,0 1 0,1 0-1,-1 0 1,1 0 0,0-1 0,0 1 0,0 0 0,1 0-1,-1 0 1,1-1 0,0 1 0,0 0 0,0-1 0,1 1-1,-1-1 1,1 1 0,0-1 0,0 0 0,0 1 0,0-1 0,0 0-1,1 0 1,0-1 0,-1 1 0,1-1 0,0 1 0,0-1-1,1 0 1,-1 0 0,0 0 0,1 0 0,-1-1 0,1 1-1,-1-1 1,1 0 0,0 0 0,-1 0 0,1-1 0,0 1 0,0-1-1,0 0 1,-1 0 0,1 0 0,3-1-9,56-19-1447,-34-17-5958,-16 15-3365,-7 10 909</inkml:trace>
  <inkml:trace contextRef="#ctx0" brushRef="#br0" timeOffset="411.695">213 1 9877,'-3'19'9876,"3"3"-5097,14 45-4084,-10-49 562,7 99 1064,-11-114-2241,0 1-1,-1-1 1,1 0 0,-1 0-1,0 0 1,0 0 0,0 0-1,0-1 1,0 1 0,0 0-1,-1 0 1,0-1 0,1 1-1,-1-1 1,0 1 0,0-1-1,-1 0 1,1 0 0,0 0-1,-1 0 1,1 0 0,-1 0-1,0-1 1,1 1 0,-1-1-1,0 0 1,0 0 0,0 0-1,0 0 1,0 0 0,0-1-1,0 0 1,0 1 0,0-1-1,0 0 1,-1 0-80,4 0-43,-1 0 1,1 0-1,-1 1 1,1-1-1,-1 0 0,1 0 1,-1 0-1,1 0 0,-1 0 1,0 0-1,1 0 0,-1 0 1,1 0-1,-1 0 0,1 0 1,-1 0-1,1 0 0,-1-1 1,1 1-1,-1 0 0,1 0 1,-1 0-1,1-1 0,-1 1 1,1 0-1,0-1 0,-1 1 1,1 0-1,-1-1 0,1 1 1,0-1-1,-1 1 0,1 0 1,0-1-1,0 1 0,-1-1 1,1 1-1,0-1 0,0 1 1,0-1-1,-1 1 0,1-1 1,0 1-1,0-1 1,0 1-1,0-1 0,0 0 1,0 1-1,0-1 0,0 1 1,0-1-1,1 1 0,-1-1 1,0 1-1,0-1 0,0 1 1,0-1-1,1 1 0,-1-1 43,13-19-7696,-7 11-318,2-4-5416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29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20 10821,'-11'-14'8039,"-5"8"-3408,13 6-4445,-1 0 0,0 0 0,1 1 0,-1-1 0,1 1 1,-1 0-1,1 0 0,-1 0 0,1 1 0,-1-1 0,1 1 0,0 0 1,0 0-1,0 0 0,0 0 0,0 0 0,0 1 0,1-1 1,-1 1-1,1 0 0,-1 0 0,1 0-186,-1 1 66,0-1 0,1 0 0,0 1 0,-1 0-1,1-1 1,1 1 0,-1 0 0,1 0 0,-1 0 0,1 0 0,0 0 0,0 0 0,1 0 0,-1 0-1,1 1 1,0-1 0,0 0 0,1 0 0,-1 0 0,1 1 0,0-1 0,0 0 0,0 0-1,0 0 1,1 0 0,0-1 0,0 1 0,0 0 0,0-1 0,0 1 0,1-1 0,0 0 0,-1 1-1,1-1 1,0-1 0,1 1 0,-1 0 0,0-1 0,1 1 0,1 0-66,70-4-749,-28-18-7302,-41 17 6379,5-3-5944,1 0-4502</inkml:trace>
  <inkml:trace contextRef="#ctx0" brushRef="#br0" timeOffset="374.867">342 74 9332,'-8'-26'8609,"-14"9"-3283,20 15-5173,0 1 0,0 0 0,0 0 0,-1 1 0,1-1 1,0 0-1,-1 1 0,1-1 0,0 1 0,-1 0 0,1 0 1,-1 0-1,1 0 0,0 0 0,-1 0 0,1 1 0,0-1 1,-1 1-1,1 0 0,0-1 0,0 1 0,-1 0 0,1 1 1,0-1-1,0 0 0,0 0 0,0 1 0,1-1 1,-1 1-1,0 0 0,1-1 0,-1 1 0,1 0 0,-1 0-153,0 2 37,0 0 0,0 0 0,1 1 0,0-1 0,-1 0 0,2 0 0,-1 1-1,0-1 1,1 1 0,0-1 0,0 0 0,0 1 0,0-1 0,1 1 0,-1-1 0,1 0-1,1 1 1,-1-1 0,0 0 0,1 0 0,0 0 0,0 0 0,0 0 0,1 0-1,-1-1 1,1 1 0,0-1 0,0 0 0,0 0 0,0 0 0,0 0 0,1 0 0,0 0-1,-1-1 1,1 0 0,0 0 0,0 0 0,0 0 0,0-1 0,4 1-37,55 6-299,-53-23-3579,-8 9-971,1 2-3907,-1 1-3396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26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81 9444,'2'-9'8944,"-9"0"-4554,-25-9-494,29 17-3838,1 1 1,-1-1 0,0 1 0,0-1 0,1 1 0,-1 0 0,0 0 0,0 0 0,0 1-1,1-1 1,-1 1 0,0-1 0,1 1 0,-1 0 0,0 0 0,1 0 0,-1 0 0,1 1 0,-1-1-1,1 1 1,0-1 0,0 1 0,0 0 0,0 0 0,0 0 0,0 0 0,0 0 0,0 1-1,1-1 1,-1 0 0,1 1 0,0-1 0,0 1 0,0-1 0,0 1 0,0 0 0,0-1 0,1 1-1,-1 0 1,1 1-59,-1 1 23,-1-1-1,1 1 1,0-1-1,0 1 0,1 0 1,0 0-1,-1-1 1,1 1-1,1 0 1,-1 0-1,1-1 0,0 1 1,0 0-1,0-1 1,1 1-1,0-1 0,-1 0 1,2 1-1,-1-1 1,0 0-1,1 0 1,0 0-1,0-1 0,0 1 1,0 0-1,0-1 1,1 0-1,0 0 1,0 0-1,0-1 0,0 1 1,0-1-1,0 0 1,0 0-1,1 0 1,-1 0-1,1-1 0,-1 0 1,1 0-1,0 0 1,0-1-1,2 1-22,38-8-2729,-32 0-2526,0-3-4945,-4 3-1571</inkml:trace>
  <inkml:trace contextRef="#ctx0" brushRef="#br0" timeOffset="397.554">328 65 10197,'-3'-6'8234,"-2"7"-3535,-28 30-891,30-26-3696,-1 1 0,1 0 1,1 1-1,-1-1 0,1 0 1,0 1-1,0-1 1,1 1-1,-1 0 0,2-1 1,-1 1-1,1 0 0,0 0 1,0 0-113,0-5 2,1 1 1,-1-1-1,0 1 1,1-1-1,0 1 1,-1-1 0,1 0-1,0 1 1,0-1-1,1 0 1,-1 0-1,0 0 1,1 0-1,-1 0 1,1 0 0,0 0-1,0 0 1,-1 0-1,1-1 1,0 1-1,0-1 1,1 0-1,-1 1 1,0-1 0,0 0-1,1 0 1,-1-1-1,0 1 1,1 0-1,-1-1 1,1 1-1,-1-1 1,1 0 0,-1 0-1,1 0 1,-1 0-1,1 0 1,0-1-3,4 1-31,-1-1 1,0-1-1,0 1 1,0-1-1,0 0 1,0 0 0,0-1-1,-1 0 1,1 0-1,-1 0 1,0 0-1,0-1 1,0 0-1,0 0 1,0-1-1,-1 1 1,1-2 30,-3 4-3,0-1 0,0 1-1,-1-1 1,1 1 0,-1-1 0,1 0 0,-1 1-1,0-1 1,0 0 0,0 0 0,-1 0 0,1 0 0,-1 0-1,1 0 1,-1 0 0,0 0 0,0 0 0,-1 0 0,1 0-1,0 0 1,-1 0 0,0 0 0,0 0 0,0 0-1,0 1 1,0-1 0,0 0 0,-1 1 0,1-1 0,-1 0-1,0 1 1,0 0 0,0-1 0,0 1 0,0 0-1,-1 0 4,0-1-8,-1 0 0,0 0 0,0 0 0,0 1 0,0 0 0,0-1 0,0 1 0,-1 1 0,1-1 0,-1 1 0,1 0 0,-1 0 0,0 0 0,0 0 0,1 1 0,-4 0 8,6 16-7386,11-10-1376,-1-6-2921</inkml:trace>
  <inkml:trace contextRef="#ctx0" brushRef="#br0" timeOffset="968.746">510 75 10389,'19'16'9442,"-5"6"-4432,6 59-3609,-14-48-647,6-115-759,-11 76 14,13-48-1100,-14 53 1065,1 0-1,-1 1 1,0-1-1,0 0 1,0 0-1,1 1 0,-1-1 1,1 0-1,-1 0 1,0 1-1,1-1 1,-1 0-1,1 1 0,-1-1 1,1 1-1,0-1 1,-1 0-1,1 1 1,0 0-1,-1-1 1,1 1-1,0-1 0,0 1 1,-1 0-1,1-1 1,0 1-1,0 0 1,0 0-1,-1 0 0,1 0 1,0-1-1,0 1 1,0 0-1,-1 0 1,1 1-1,0-1 0,0 0 1,0 0-1,-1 0 1,1 0-1,0 1 1,0-1-1,0 0 0,-1 1 1,1-1-1,0 1 1,-1-1-1,1 1 1,0-1-1,-1 1 0,1-1 1,-1 1-1,1 0 1,-1-1-1,1 1 1,-1 0-1,1-1 1,-1 1 25,40 88 34,-39-89-32,0 0 1,-1 0-1,1 0 1,0 0 0,0-1-1,0 1 1,-1 0 0,1 0-1,0-1 1,-1 1-1,1-1 1,0 1 0,0 0-1,-1-1 1,1 1 0,-1-1-1,1 1 1,-1-1 0,1 0-1,-1 1 1,1-1-1,-1 0 1,1 1 0,-1-1-1,0 0 1,1 0 0,-1 1-1,0-1 1,0 0 0,1 0-1,-1 1 1,0-1-1,0 0 1,0 0 0,0 0-1,0 1 1,0-1 0,0 0-1,0 0 1,-1 0 0,1 1-1,0-1 1,0 0-1,-1 0 1,1 1 0,0-1-2,0-2 5,1 1 15,-1-2-63,0-1 0,1 1 0,-1-1 0,1 0 0,0 1 0,1 0 0,-1-1 0,1 1 0,0 0 0,0 0 0,0 0 0,0 0 0,1 0 0,0 0 0,-1 1 0,2-1 0,-1 1 0,0 0 0,1 0 0,-1 0 0,1 0 0,0 0 43,-1 5 168,0-1 0,0 1 0,0 0 0,-1-1 0,1 1 0,-1 1 0,1-1 1,-1 0-1,0 0 0,0 1 0,0 0 0,0-1 0,-1 1 0,1 0 0,-1 0 0,1 0 0,-1 0 0,0 0 1,0 0-1,0 0 0,-1 0 0,1 0 0,-1 0 0,0 1 0,0 0-168,3 7 162,11 67-1269,-1-86-17189,-9 0 9796</inkml:trace>
  <inkml:trace contextRef="#ctx0" brushRef="#br0" timeOffset="1140.578">908 48 12678,'10'53'10581,"-1"1"-6081,2 109-3990,-11-163-837,0 0 1,-1 0-1,1 0 1,0-1-1,0 1 0,0 0 1,0 0-1,-1 0 1,1 0-1,0 0 0,0 0 1,0 0-1,-1 0 1,1 0-1,0 0 0,0 0 1,0 0-1,-1 0 1,1 0-1,0 0 0,0 0 1,0 0-1,-1 0 1,1 0-1,0 0 0,0 0 1,0 1 326,-5-27-9823,3 7 211</inkml:trace>
  <inkml:trace contextRef="#ctx0" brushRef="#br0" timeOffset="1672.302">921 34 12198,'29'-27'12570,"8"38"-8637,22 52-3711,-57-61-209,-1 0 1,0 0 0,0 0 0,0 0-1,0 0 1,-1 1 0,1-1 0,0 0-1,-1 0 1,0 1 0,1-1-1,-1 0 1,0 1 0,0-1 0,0 0-1,-1 0 1,1 1 0,-1-1 0,1 0-1,-1 0 1,0 1 0,1-1 0,-1 0-1,0 0 1,-1 0 0,1 0 0,0 0-1,0 0 1,-1 0 0,1-1 0,-1 1-1,0-1 1,1 1 0,-1-1-1,0 1 1,0-1 0,0 0 0,0 0-1,0 0 1,0 0 0,0 0 0,-1 0-1,1-1 1,0 1 0,0-1 0,-1 1-1,1-1 1,0 0 0,-1 0 0,1 0-1,0 0 1,-1 0 0,1-1 0,0 1-1,0-1 1,-1 1 0,1-1-1,0 0 1,0 0 0,-1 0-14,-1-1-774,-18-7-4120,17 4-359,3-2-3408,2-2-1488</inkml:trace>
  <inkml:trace contextRef="#ctx0" brushRef="#br0" timeOffset="2156.562">1156 39 10837,'3'-12'8761,"8"2"-4013,58-7-2359,-66 17-2355,0 0 0,0 0 0,-1 1 0,1-1 0,0 1 1,0-1-1,0 1 0,-1 0 0,1 0 0,0 0 0,-1 1 0,1-1 0,-1 0 0,1 1 1,-1 0-1,0 0 0,0-1 0,0 1 0,0 0 0,0 1 0,0-1 0,0 0 0,-1 1 1,1-1-1,-1 1 0,0-1 0,1 1 0,-1-1 0,0 3-34,19 88 106,-18-72-198,-2-24-1,-1 0 0,0 0 0,-1 0-1,1 0 1,0 1 0,-1-1 0,0 1 0,1-1 0,-1 1 0,0-1-1,0 1 1,0 0 0,-1 0 0,1 0 0,0 0 0,-1 1 0,0-1-1,1 0 1,-1 1 0,0 0 0,1 0 0,-1 0 0,-1 0 93,1-1 81,0 1 1,0 0 0,-1-1 0,1 1-1,0 1 1,-1-1 0,1 1 0,-1-1-1,1 1 1,-1 0 0,1 0 0,-1 0 0,1 1-1,-1-1 1,1 1 0,-1 0 0,1 0-1,0 0 1,-1 0 0,1 1 0,0-1-1,0 1 1,0 0 0,0 0 0,0 0-1,0 0 1,1 1 0,-1-1 0,1 1-1,-1-1 1,0 3-82,2-3 60,0-1 0,1 0-1,-1 1 1,1-1 0,-1 0-1,1 1 1,0-1-1,0 1 1,-1-1 0,1 0-1,0 1 1,0-1 0,1 1-1,-1-1 1,0 0 0,0 1-1,1-1 1,-1 1 0,1-1-1,-1 0 1,1 1 0,-1-1-1,1 0 1,0 0 0,0 0-1,-1 1 1,1-1 0,0 0-1,0 0 1,0 0 0,0 0-1,1-1 1,-1 1 0,0 0-1,0 0 1,0-1 0,1 1-1,-1 0 1,0-1 0,1 1-1,-1-1 1,0 0 0,1 0-1,-1 1 1,1-1 0,-1 0-1,1 0-59,69-5-2147,-36-21-4666,-21 13 1279,-4 3-1190,1 1-2976</inkml:trace>
  <inkml:trace contextRef="#ctx0" brushRef="#br0" timeOffset="2439.655">1415 15 12054,'10'47'11564,"5"64"-8407,-15-125-3044,0 0 0,1 0 1,1 0-1,1 0 0,0 0 0,0 1 1,1-1-1,1 1 0,6-11-113,-11 22 17,1 1 0,0 0 1,-1 0-1,1 0 0,0 0 0,0 0 0,0 0 0,0 0 1,0 0-1,0 0 0,0 0 0,0 0 0,0 1 0,1-1 1,-1 0-1,0 1 0,0-1 0,1 1 0,-1-1 0,0 1 1,1 0-1,-1 0 0,0-1 0,1 1 0,-1 0 0,0 0 1,1 0-1,-1 0 0,0 1 0,1-1 0,-1 0 0,0 1 1,1-1-1,-1 1 0,0-1 0,1 1 0,-1-1 0,0 1 1,0 0-1,0 0 0,0-1 0,0 1 0,0 0 0,0 0 1,0 0-1,0 0 0,0 0 0,0 1 0,0-1-17,22 22-3980,-11-10-2216,-7-8-866,-1-1-4319</inkml:trace>
  <inkml:trace contextRef="#ctx0" brushRef="#br0" timeOffset="2894.047">1601 95 12422,'40'5'9453,"31"-3"-7202,-70-4-2202,1 0 0,0 0 1,-1 0-1,1 0 0,-1 0 1,0 0-1,0 0 0,1 0 1,-2-1-1,1 1 0,0 0 1,0-1-1,-1 1 0,1-1 1,-1 1-1,0 0 0,1-1 1,-1 1-1,0-1 0,-1 1 1,1-1-1,0 1 0,-1-1 1,1 1-1,-1 0 0,0-1 1,0 1-1,0 0 0,0-1 1,0 1-1,-1 0 0,1 0 1,0 0-1,-1 0 0,0 0 1,1 1-1,-1-1 0,0 0 1,0 1-1,0-1 0,0 1 1,0 0-1,0-1 0,-1 1 1,1 0-1,0 1 0,-1-1 1,1 0-1,0 1 0,-1-1 1,1 1-1,-1-1 0,1 1 1,-1 0-1,0 0-49,-2 4 114,1-1 1,0 1-1,0 0 0,0 0 1,0 0-1,0 0 0,1 1 1,0-1-1,0 1 0,0 0 1,0 0-1,1 0 0,0 0 1,-1 4-115,1-6 76,1 0 1,0 0 0,-1 0 0,1-1 0,0 1-1,1 0 1,-1 0 0,0 1 0,1-1 0,0 0-1,0 0 1,0 0 0,0 0 0,0 0 0,1 0-1,-1 0 1,1 0 0,0 0 0,0 0-1,0 0 1,0 0 0,0 0 0,1 0 0,-1-1-1,1 1 1,0-1 0,0 1 0,0-1 0,0 1-1,0-1 1,1 0 0,-1 0 0,0 0 0,1-1-1,0 1 1,-1 0 0,1-1 0,0 0-1,0 0 1,0 0 0,0 0 0,0 0 0,0 0-1,0-1 1,0 1 0,2-1-77,6 1-312,36 1 370,-17-11-6829,-12-2 1816,-9 6-2965,0 0-4136</inkml:trace>
  <inkml:trace contextRef="#ctx0" brushRef="#br0" timeOffset="3065.922">1900 168 16520,'-1'2'4193,"1"1"81,0 0-1200,0 0-2066,0-1-543,0 0-33,1 0-512,1-2-1761,-1-1-1633,2-1-800,0-1-2945,0-2-5843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0:50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11173,'2'6'10781,"8"15"-6561,2 10-3568,-11-29-628,-1 1 0,0 0 0,1-1 0,0 1 0,-1-1 0,1 1 0,0-1 0,0 1 0,0-1 0,1 0 1,-1 1-1,1-1 0,-1 0 0,1 0 0,0 0 0,-1 0 0,1 0 0,0 0 0,0-1 0,1 1 0,-1-1 1,0 1-1,0-1 0,1 0 0,-1 0 0,1 0 0,-1 0 0,1 0 0,-1 0 0,1-1 0,0 0 0,-1 1 0,1-1 1,0 0-1,1 0-24,-1-3 8,-1 1-1,0-1 1,0 0 0,0 1 0,-1-1 0,1 0 0,-1 0 0,1 0 0,-1 0 0,0-1 0,0 1 0,0 0-1,-1 0 1,1-1 0,-1 1 0,0 0 0,0-1 0,0 0-8,2-10 26,-2 12-26,10-31 103,-10 32-102,1 1 0,-1 0 0,1-1 1,-1 1-1,0 0 0,1-1 1,-1 1-1,1 0 0,-1 0 0,1-1 1,-1 1-1,1 0 0,-1 0 1,1 0-1,-1 0 0,1-1 0,-1 1 1,1 0-1,0 0 0,-1 0 1,1 0-1,-1 0 0,1 1 0,-1-1 1,1 0-1,-1 0 0,1 0 1,-1 0-1,1 0 0,-1 1 0,1-1 1,-1 0-1,1 1 0,-1-1 1,1 0-1,-1 1 0,0-1 0,1 0 1,-1 1-1,0-1 0,1 1 1,-1-1-1,0 1 0,1-1 0,-1 0 1,0 1-1,0-1 0,1 1 1,-1-1-1,0 1 0,0 0 0,0-1 1,0 1-1,0-1 0,0 1 1,0-1-1,0 1 0,0-1 0,0 1-1,12 24 9,38 46 23,-50-70-22,2-1 1,-1 0 0,0 1 0,0-1 0,0 0 0,0 1-1,0-1 1,0 0 0,0 0 0,0 0 0,0 0 0,1 0 0,-1 0-1,0 0 1,0-1 0,0 1 0,0 0 0,0 0 0,0-1 0,0 1-1,0-1 1,0 1 0,0-1 0,0 0 0,0 1 0,0-1 0,0 0-1,-1 1 1,1-1 0,0 0 0,0 0 0,-1 0 0,1 0 0,0 0-1,-1 0 1,1 0 0,-1 0 0,0 0 0,1 0 0,-1 0-1,0 0 1,1 0 0,-1 0 0,0 0-11,14-52 506,-14 53-505,4-36-137,2-7-1260,1 16-3056,-2 18-98,1 5-3999,0 3-1392</inkml:trace>
  <inkml:trace contextRef="#ctx0" brushRef="#br0" timeOffset="359.288">371 117 11205,'12'46'9358,"2"22"-5375,-5-22-2877,9-170 1295,-17 120-2356,0 0 1,0 0-1,1 0 1,-1 0-1,1 0 0,0 1 1,0-1-1,0 1 1,1-1-1,-1 1 1,1 0-1,-1 0 1,1 0-1,0 0 0,1 0 1,-1 1-1,0-1 1,1 1-1,3-2-45,27 18-2018,-31-10 929,10 7-5302,-3-7-2913,-3-4-794</inkml:trace>
  <inkml:trace contextRef="#ctx0" brushRef="#br0" timeOffset="671.72">604 127 11685,'5'12'10155,"-2"15"-8082,-3-22-1161,1 69-742,3-75-14499,-2-3 3679</inkml:trace>
  <inkml:trace contextRef="#ctx0" brushRef="#br0" timeOffset="672.72">617 27 11637,'0'-1'2658,"2"1"15,-1 1-1649,1 1-592,1 2-592,0 1-2433,0 0-2257,1-1-5955</inkml:trace>
  <inkml:trace contextRef="#ctx0" brushRef="#br0" timeOffset="952.906">723 1 9444,'10'17'8288,"-3"2"-4193,4 45-2140,-10-51-811,19 149 1745,-20-161-9281,-1-11-4744,-1 5 865</inkml:trace>
  <inkml:trace contextRef="#ctx0" brushRef="#br0" timeOffset="1109.194">719 174 14407,'2'-3'8844,"3"1"-3752,21 1-2651,-16 0-2136,2-2-2608,3-4-10462,-7 4 5468,-2-1-1411</inkml:trace>
  <inkml:trace contextRef="#ctx0" brushRef="#br0" timeOffset="1641.403">854 176 11813,'22'12'8943,"6"-5"-4541,53-13-1355,-79 5-3040,0-1-1,0 1 1,0 0 0,0-1-1,-1 1 1,1-1 0,0 0 0,-1 1-1,1-1 1,-1 0 0,0 0 0,0 0-1,0 0 1,0 0 0,0 0-1,0 0 1,0 0 0,-1-1 0,1 1-1,-1 0 1,1 0 0,-1-1-1,0 1 1,0 0 0,0-1 0,0 1-1,-1 0 1,1 0 0,0-1-1,-1 1 1,0 0 0,1 0 0,-1 0-1,0 0 1,0-1 0,0 1-1,-1 1 1,1-1 0,0 0 0,-1 0-1,1 0 1,-1 1 0,0-1 0,1 1-1,-1-1 1,0 1 0,0 0-1,0-1 1,0 1 0,0 0 0,0 0-1,0 1 1,-1-1 0,1 0-7,-3 2 27,1 1 0,0 0 0,0-1-1,-1 1 1,1 0 0,0 1 0,1-1 0,-1 1 0,0 0 0,1 0 0,0 0 0,-1 0 0,1 1 0,0-1 0,1 1 0,-1-1 0,1 1 0,-1 0 0,1 0-1,0 1 1,1-1 0,-1 0 0,1 1 0,0-1 0,0 0 0,0 1 0,1-1 0,-1 1 0,1 0 0,0-1 0,1 4-27,0-3 58,1 0-1,0 0 1,0 0 0,0 0-1,1 0 1,-1 0 0,1 0 0,0-1-1,1 1 1,-1-1 0,1 0-1,0 0 1,0-1 0,0 1 0,0-1-1,1 0 1,0 0 0,-1 0-1,1 0 1,0-1 0,0 0 0,0 0-1,1 0 1,-1-1 0,0 0-1,1 0 1,-1 0 0,1-1 0,-1 1-1,2-1-57,108-23 1582,-103 3-1661,-21 13-3294,2 11-3853,5 1-4250,1-4 930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3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12086,'34'-2'10899,"-1"-2"-7736,35-1-2771,-57 3-3969,-6-5-7871,-3 2-51</inkml:trace>
  <inkml:trace contextRef="#ctx0" brushRef="#br0" timeOffset="156.224">86 14 11685,'-6'6'9311,"5"3"-4508,7 25-3363,-4-26-367,14 88-116,-2-94-4554,-4-22-8362,-6 8-1738</inkml:trace>
  <inkml:trace contextRef="#ctx0" brushRef="#br0" timeOffset="374.917">234 70 10901,'30'-1'12106,"-6"1"-9389,33 5-2771,-51-4-760,19 1 1752,-20-6-5350,-1-4-5813,-2 3-916</inkml:trace>
  <inkml:trace contextRef="#ctx0" brushRef="#br0" timeOffset="688.289">314 1 9877,'-2'5'9605,"2"3"-4013,7 22-2457,-4-14-1965,1 86 28,-7-99-6201,-3-21-7581,6 6-390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3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41 8388,'15'-24'9821,"-40"9"-3565,-65 22-2559,86-5-3676,0-1 1,0 1-1,0 0 1,0 0-1,0 0 1,0 1-1,1-1 1,-1 1 0,1 0-1,0 0 1,0 0-1,0 0 1,0 1-1,0-1 1,1 1-1,-1 0 1,1 0-1,0 0 1,0 0 0,1 0-1,-1 0 1,1 0-1,0 0 1,0 1-1,0-1 1,0 1-1,1-1 1,0 0 0,0 1-22,0-1 8,0 0 1,0-1 0,0 1-1,0 0 1,1-1 0,0 1 0,0 0-1,0-1 1,0 1 0,0-1 0,1 0-1,-1 1 1,1-1 0,0 0 0,0 0-1,0 0 1,0 0 0,1 0 0,-1-1-1,1 1 1,0-1 0,-1 1-1,1-1 1,0 0 0,1 0 0,-1-1-1,0 1 1,0 0 0,1-1 0,-1 0-1,1 0 1,-1 0 0,1 0 0,0-1-1,-1 1 1,1-1 0,0 0 0,-1 0-1,1 0 1,3-1-9,65-22-1487,-46-20-6163,-22 24-2464,-1 9 245</inkml:trace>
  <inkml:trace contextRef="#ctx0" brushRef="#br0" timeOffset="459.164">202 1 10293,'-4'10'10221,"5"15"-7869,-1-18-1258,15 83 1855,-12-80-2779,0 1 0,0 1 0,-1-1 0,-1 0 0,0 1-1,0-1 1,-1 0 0,-1 1 0,1-1 0,-2 0 0,0 1-1,0-1 1,-3 7-170,4-16 25,0 1 0,-1-1 0,1 1 0,0 0 0,-1-1 0,0 0 0,1 1 0,-1-1 0,0 0 0,0 0 0,0 0 0,-1 0 0,1-1 0,0 1 0,-1-1 0,1 1 0,-1-1 0,0 0-1,1 0 1,-1 0 0,0 0 0,1 0 0,-1-1 0,0 1 0,0-1 0,0 1 0,0-1 0,0 0 0,1-1 0,-1 1 0,0 0 0,0-1 0,0 1 0,0-1 0,1 0 0,-1 0 0,0 0 0,1-1 0,-1 1 0,1 0 0,-1-1-1,1 0 1,0 1 0,0-1 0,-1 0 0,1 0 0,0 0 0,0-1-25,2-22-5260,4 10-6749,0 6-1021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37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10245,'15'32'10428,"-13"23"-6661,1-1-3246,3-100-1519,-4 36 1009,-1 1 0,1-1 0,0 1 0,1 0-1,0 0 1,1 0 0,0 0 0,0 0 0,1 1 0,0-1 0,1 1 0,2-3-11,-6 11 74,0 1 1,1-1 0,-1 0 0,0 1-1,0-1 1,0 1 0,1 0-1,-1 0 1,0 0 0,0 0-1,0 0 1,0 0 0,-1 0 0,1 1-1,0-1 1,0 1 0,-1-1-1,1 1 1,-1 0 0,0 0-1,1-1 1,-1 1 0,0 0 0,0 0-1,0 0 1,0 1 0,0-1-1,-1 0 1,1 0 0,-1 0-1,1 0 1,-1 3-75,25 107 2158,-24-114-5546,0-5-1579,2-1-3555,0 2-3227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42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0 187 14999,'0'3'3762,"1"-1"31,-1 0-1728,0-1-1152,3-1-385,0 0-240,-2 0-448,1-2-1105,0 0-2080,2 0-465,1 0-2641,-1 0-4850</inkml:trace>
  <inkml:trace contextRef="#ctx0" brushRef="#br0" timeOffset="355.875">145 25 11461,'-19'17'10419,"3"50"-7728,16-63-2630,1 1-1,-1-1 1,1 1-1,0-1 1,1 1 0,-1-1-1,1 0 1,0 0-1,0 0 1,0 0-1,0 0 1,1 0-1,0-1 1,-1 1 0,1-1-1,1 1 1,-1-1-1,0 0 1,1-1-1,0 1 1,-1 0-1,1-1 1,0 0 0,0 0-1,1 0 1,-1-1-1,0 1 1,0-1-1,1 0 1,-1 0-1,1 0 1,-1-1 0,3 0-62,-4 1 13,0-1-1,0 0 1,0 0-1,0 0 1,0 0-1,0-1 0,0 1 1,0-1-1,0 0 1,0 0-1,0 0 0,0 0 1,-1 0-1,1-1 1,0 1-1,-1-1 0,1 0 1,-1 1-1,0-1 1,1 0-1,-1-1 1,0 1-1,0 0 0,0-1 1,0 1-1,-1-1 1,1 1-1,-1-1 0,0 0 1,1 0-1,-1 0 1,-1 0-1,1 0 0,0 0 1,-1 0-1,1 0 1,-1 0-1,0 0 0,0 0 1,0 0-1,0 0 1,-1 0-1,1 0 1,-1 0-1,0 0 0,0 0 1,0 0-12,1-2 73,-1 0 0,1 0 0,-1 0 1,0 0-1,0 0 0,-1 1 0,1-1 1,-1 0-1,0 1 0,-1-1 0,1 1 1,-1 0-1,1 0 0,-1 0 0,-1 0 1,1 0-1,0 1 0,-1 0 0,0-1 1,0 1-1,0 1 0,0-1 0,0 0 1,0 1-1,-1 0 0,0 0 0,1 0 1,-1 1-1,0-1 0,1 1 0,-1 0 1,0 1-1,-1-1-73,-5 2-1608,2-1-2608,1 0-7550,4 0-151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4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10421,'6'-4'9382,"6"-10"-6368,-3 4-1673,-7 8-1265,-1 0 1,1 1 0,0 0 0,-1-1-1,1 1 1,0 0 0,0 0-1,0 0 1,0 0 0,0 0-1,0 0 1,0 1 0,0-1-1,0 1 1,0-1 0,0 1 0,1 0-1,-1 0 1,0 0 0,0 0-1,0 0 1,1 0 0,-1 1-1,0-1 1,0 1 0,0-1 0,0 1-1,0 0 1,0 0 0,0 0-1,0 0 1,0 0 0,-1 1-1,1-1 1,0 0 0,-1 1 0,1-1-1,-1 1 1,1 0 0,-1-1-1,0 1 1,0 0 0,1 0-1,-1 0 1,0 1-77,32 96 81,-29-81 127,-2-5-1612,-10-25 39,6 8 1398,-1 1 0,0 0 1,-1 0-1,1 0 0,0 0 0,-1 0 1,0 1-1,1 0 0,-1-1 0,0 1 1,0 1-1,0-1 0,-1 1 0,1-1 1,0 1-1,-1 0 0,1 1 0,0-1 0,-1 1 1,1 0-1,-1 0 0,1 0 0,0 0 1,-1 1-1,1 0 0,-3 1-33,6-2 52,-1 1 1,1-1-1,-1 1 0,1 0 0,-1 0 1,1 0-1,0 0 0,0 0 0,-1 0 1,1 0-1,0 0 0,0 0 0,0 0 0,0 1 1,0-1-1,0 0 0,1 1 0,-1-1 1,0 1-1,1-1 0,-1 1 0,1-1 1,-1 1-1,1-1 0,0 1 0,0 0 1,0-1-1,-1 1 0,2-1 0,-1 1 0,0 0 1,0-1-1,0 1 0,1-1 0,-1 1 1,1-1-1,-1 1 0,1-1 0,0 1 1,-1-1-1,1 1 0,0-1 0,0 0 0,0 0 1,0 1-1,0-1 0,0 0 0,1 0 1,-1 0-1,0 0 0,1 0 0,-1 0 1,0-1-1,1 1 0,-1 0 0,1-1 1,-1 1-1,1-1 0,-1 1 0,1-1 0,0 0 1,-1 0-1,1 1 0,-1-1-52,4 0-161,-1 1 0,0 0 0,0-1-1,0 0 1,0 0 0,0 0 0,0-1 0,0 1 0,1-1-1,-1 0 1,0 0 0,-1-1 0,1 1 0,0-1 0,0 0 0,0 0-1,1-1 162,15-13-5386,-7-4-5062,-7 4-298</inkml:trace>
  <inkml:trace contextRef="#ctx0" brushRef="#br0" timeOffset="329.22">220 29 9925,'16'30'9961,"-4"24"-7337,-11-49-2041,1 35 804,0-48-977,0-3-427,0-17 74,-2 22-44,0 0-1,0 0 1,1 0 0,-1 0-1,1 0 1,1 0-1,-1 0 1,1 1-1,0-1 1,0 1-1,1-1 1,0 1-1,0 0 1,0 0-1,2-2-12,16 3 82,-12 9-2409,-3-1-2306,1-1-3512,0-1-1934</inkml:trace>
  <inkml:trace contextRef="#ctx0" brushRef="#br0" timeOffset="723.974">419 91 12854,'33'9'8595,"3"-5"-5309,-34-4-3262,-1 0 0,1 0 0,-1 0 1,1 0-1,-1 0 0,0-1 0,1 1 0,-1 0 0,1-1 1,-1 1-1,0-1 0,1 1 0,-1-1 0,0 0 0,1 0 1,-1 1-1,0-1 0,0 0 0,0 0 0,0 0 0,0 0 1,0 0-1,0-1 0,0 1 0,0 0 0,-1 0 0,1 0 1,0-1-1,-1 1 0,1 0 0,-1-1 0,1 1 0,-1-1 1,0 1-1,0-1 0,1 1 0,-1 0 0,0-1 0,0 1 1,0-1-1,-1 1 0,1-1 0,0 1 0,-1-1 0,1 1-24,0-1 27,0 0 0,0 1-1,0-1 1,0 0-1,-1 0 1,1 0 0,-1 1-1,1-1 1,-1 0-1,1 0 1,-1 1 0,0-1-1,0 0 1,0 1-1,0-1 1,0 1-1,0 0 1,-1-1 0,1 1-1,0 0 1,-1 0-1,1-1 1,-1 1 0,1 0-1,-1 0 1,1 1-1,-1-1 1,0 0-1,1 1 1,-1-1 0,0 1-1,0-1 1,0 1-1,1 0 1,-1-1 0,0 1-1,0 0 1,0 0-1,0 1 1,1-1-1,-1 0 1,0 1 0,0-1-1,1 1 1,-1-1-1,0 1 1,0 0 0,1 0-1,-1 0 1,1-1-1,-1 2 1,1-1 0,-1 0-1,1 0 1,0 0-1,-1 1 1,1 0-27,-4 5 241,1 1 0,0 0 0,0 0 0,1 1 0,0-1 1,1 1-1,0 0 0,0-1 0,0 1 0,1 7-241,1-14 46,-1 1 1,1-1-1,0 0 0,0 1 0,1-1 1,-1 0-1,0 1 0,1-1 0,-1 0 1,1 1-1,0-1 0,0 0 0,0 0 1,0 0-1,0 0 0,0 0 0,0 0 1,1 0-1,-1 0 0,1 0 0,0-1 1,-1 1-1,1 0 0,0-1 1,0 0-1,0 1 0,0-1 0,0 0 1,0 0-1,0 0 0,1 0 0,-1 0 1,0-1-1,0 1 0,1-1 0,-1 1 1,0-1-1,1 0 0,-1 0 0,0 0 1,1 0-1,-1-1-46,51-28 123,-36 8-7772,-7 9-3522,-3 4-1808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39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47 9861,'-35'-17'12162,"1"37"-8469,-3 56-3016,36-71-673,1-1 0,-1 0 0,1 0 0,0 1 0,1-1 0,-1 0 0,1 0 0,0 0 0,0 0 0,0 1 0,1-1 0,-1-1 0,1 1 0,0 0 0,0 0 0,0-1 0,1 1 0,-1-1 0,1 1 0,0-1 0,0 0 0,0 0 0,0-1 0,0 1 0,1-1 0,-1 1 0,1-1-1,0 0 1,0 0 0,0-1 0,0 1 0,0-1 0,0 0 0,0 0 0,0 0 0,0 0 0,0-1 0,1 0 0,0 0-4,16-8-4378,-8-1-2920,-9 7 4205,8-7-8670</inkml:trace>
  <inkml:trace contextRef="#ctx0" brushRef="#br0" timeOffset="388.909">269 57 11637,'-32'8'12009,"14"34"-8314,17-39-3683,0 0 0,0-1 0,1 1 0,-1 0 0,1 0 0,0 0 0,0 0 0,0 0 0,0-1 0,0 1 0,1 0 0,-1 0 0,1 0 0,0 0 0,0-1 0,0 1 0,0 0 0,0-1 0,0 1 0,1-1 0,0 1 0,-1-1 0,1 0 0,0 0 0,0 0 0,0 0 0,0 0 0,0 0 1,1 0-1,-1-1 0,0 1 0,1-1 0,0 1 0,-1-1 0,1 0 0,0 0 0,-1 0 0,1-1 0,0 1 0,0-1 0,0 1 0,0-1 0,-1 0 0,1 0 0,2-1-12,-1 2-48,-1-1-1,0 0 1,0 0-1,0-1 1,0 1-1,0-1 1,0 1-1,0-1 1,0 0-1,0 0 1,0 0-1,0-1 1,0 1-1,0-1 1,-1 1-1,1-1 1,-1 0-1,1 0 1,-1 0-1,0 0 1,0-1-1,0 1 1,0 0-1,0-1 1,0 0-1,-1 1 1,1-1-1,-1 0 1,0 0-1,0 0 1,0 0-1,0 0 1,0 0-1,-1 0 1,1 0-1,-1 0 1,0 0-1,0 0 1,0 0-1,0-1 1,-1 1-1,1 0 1,-1 0-1,0 0 1,0 0-1,0 0 1,0 0-1,0 0 1,-1 1-1,1-1 1,-2-1 48,-59-38 1437,32 51-3883,27-6 454,8-3-9555,1-1 702</inkml:trace>
  <inkml:trace contextRef="#ctx0" brushRef="#br0" timeOffset="907.573">416 86 10613,'15'13'8387,"-4"2"-4272,10 36-3437,-17-37-156,13-96-519,3 42-1004,-19 39 972,-1 1 0,1-1-1,-1 0 1,1 1 0,-1-1 0,1 0 0,-1 1-1,1-1 1,0 1 0,-1-1 0,1 1-1,0 0 1,0-1 0,-1 1 0,1 0-1,0-1 1,0 1 0,0 0 0,-1 0-1,1 0 1,0 0 0,0 0 0,0 0-1,-1 0 1,1 0 0,0 0 0,0 0-1,0 0 1,0 0 0,-1 0 0,1 1 0,0-1-1,0 0 1,-1 1 0,1-1 0,0 1-1,-1-1 1,1 1 0,0-1 0,-1 1-1,1-1 1,0 1 0,-1-1 0,1 1-1,-1 0 1,1-1 0,-1 1 0,0 0-1,1 0 1,-1-1 0,0 1 0,1 0 29,44 98 101,-44-100-84,0 1 1,1-1-1,-1 0 0,0 0 1,0 0-1,0-1 0,0 1 1,0 0-1,0 0 0,0-1 1,0 1-1,0 0 0,-1-1 1,1 1-1,0-1 0,-1 1 1,0-1-1,1 1 0,-1-1 1,0 1-1,1-1 0,-1 1 1,0-1-1,0 1 0,0-1 1,-1 0-1,1 1 0,0-2-17,0 0 43,26-74 1451,-24 77-1464,-1 0 0,1 0 0,-1 0 0,1 0 0,-1 0 0,0 1 0,1-1 0,-1 1 0,0-1 0,1 1 0,-1-1 0,0 1 0,1 0 0,-1-1 0,0 1 0,0 0 1,0 0-1,0 0 0,0 0 0,0 0 0,0 0 0,0 0 0,0 1 0,0-1 0,-1 0 0,1 0 0,0 1 0,-1-1 0,1 0 0,-1 1 0,0-1 0,1 1 0,-1-1 0,0 0 0,0 1-30,5 8 259,31 69 624,-27-55-3249,-7-20-1458,0-4-3613,0 0-5033</inkml:trace>
  <inkml:trace contextRef="#ctx0" brushRef="#br0" timeOffset="1173.756">813 64 13446,'15'51'11601,"6"72"-8985,-16-36-3083,-8-112-14836,2 9 3426</inkml:trace>
  <inkml:trace contextRef="#ctx0" brushRef="#br0" timeOffset="1470.559">835 28 11173,'26'-27'12688,"10"34"-9141,24 47-3164,-58-51-349,0 0-1,0 0 0,0 0 0,0 0 0,-1 0 0,1 0 0,-1 1 0,1-1 1,-1 1-1,0-1 0,-1 0 0,1 1 0,-1 0 0,1-1 0,-1 1 1,0-1-1,0 1 0,-1-1 0,1 1 0,-1-1 0,0 1 0,0-1 1,0 1-1,0-1 0,0 0 0,-1 1 0,1-1 0,-1 0 0,0 0 0,0 0 1,0 0-1,-1-1 0,1 1 0,-1 0 0,1-1 0,-1 0 0,0 0 1,0 1-1,0-2 0,0 1 0,0 0 0,0-1 0,-1 1 0,1-1 1,0 0-1,-1 0 0,1 0 0,-1-1 0,1 1 0,-1-1-33,-19-1-2793,15-1-1568,1-2-4055,1-2-5446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38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12998,'1'4'3730,"-1"1"79,1-1-879,-1 0-1314,1 0-703,0-1-385,-1-2-528,2-1-1216,0-3-2610,3 0-3057,-2-1-7700</inkml:trace>
  <inkml:trace contextRef="#ctx0" brushRef="#br0" timeOffset="406.39">159 28 12054,'-7'-2'8440,"0"6"-3887,-19 40-2566,25-41-1950,-1 1 0,1 0 0,0 0 0,0-1 0,1 1 0,-1 0 0,1 0 0,0 0 0,0 0 0,0 0 0,0 0 0,1-1 0,-1 1 0,1 0 0,0 0 0,0 0 0,1-1 0,-1 1 0,1-1 0,-1 1 0,1-1 0,1 1 0,-1-1 0,0 0 0,1 0 0,-1 0 0,1 0 0,0-1 0,0 1 0,0-1 0,0 0 0,0 0 1,1 0-1,-1 0 0,1 0 0,-1-1 0,1 1 0,0-1 0,0 0 0,-1 0 0,3 0-37,-2 0-1,0-1-1,0 1 1,0 0 0,0-1 0,0 0 0,0 0 0,0 0 0,0-1 0,0 1 0,0-1-1,0 0 1,0 0 0,0 0 0,0-1 0,-1 1 0,1-1 0,0 0 0,-1 0-1,1 0 1,-1 0 0,0-1 0,0 0 0,0 1 0,0-1 0,0 0 0,-1 0-1,1-1 1,-1 1 0,0 0 0,0-1 0,0 0 0,0 1 0,-1-1 0,1 0-1,-1 0 1,0 0 0,0 0 0,0-3 1,-1 3 34,1-1 1,-1 1-1,0 0 0,-1-1 1,1 1-1,-1-1 0,0 1 0,0 0 1,0 0-1,0 0 0,-1-1 1,0 1-1,0 0 0,0 1 0,0-1 1,-1 0-1,1 1 0,-1-1 1,0 1-1,0 0 0,0 0 0,0 0 1,-1 0-1,1 1 0,-1-1 1,0 1-1,0 0 0,0 0 0,0 0 1,0 0-1,0 1 0,0 0 1,0 0-1,-3 0-34,0 0-1065,-9 0-1362,6-2-9021,6 2-3271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36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9780,'8'11'9238,"-3"6"-4150,0 51-3587,-3-24-514,34-175-838,-36 129-159,0 1 0,0 0-1,0 0 1,1 0 0,-1 0 0,0 0 0,1 0 0,-1 0 0,1 0-1,-1 0 1,1 0 0,0 0 0,-1 0 0,1 0 0,0 0-1,0 0 1,0 0 0,-1 1 0,1-1 0,0 0 0,0 1-1,0-1 1,0 0 0,0 1 0,0-1 0,1 1 0,-1 0 0,0-1-1,0 1 1,0 0 0,0 0 0,0 0 0,1 0 0,-1 0-1,0 0 1,0 0 0,0 0 0,0 0 0,1 0 0,-1 1 0,0-1-1,0 0 1,0 1 0,0-1 0,0 1 0,0-1 0,0 1-1,0 0 1,0-1 0,0 1 0,0 0 0,-1 0 0,1 0-1,0 0 1,0-1 0,-1 1 0,1 1 10,25 124-53,-7-224-32,-19 95 81,1 1 1,0 0-1,0-1 0,0 1 0,0 0 1,1 0-1,-1-1 0,0 1 0,1 0 1,0 0-1,-1 1 0,1-1 0,0 0 1,0 1-1,0-1 0,0 1 0,0-1 1,1 1-1,-1 0 0,0 0 0,0 0 1,1 0-1,-1 0 0,1 1 0,-1-1 0,1 1 1,-1-1-1,1 1 0,-1 0 0,1 0 1,-1 0-1,1 1 0,-1-1 0,1 0 1,-1 1-1,1 0 0,-1-1 0,1 1 1,-1 0-1,1 1 4,1 1 45,-1 1 1,0 0 0,0 0-1,0 0 1,0 0-1,-1 0 1,1 1 0,-1-1-1,0 1 1,-1 0-1,1-1 1,-1 1 0,0 0-1,0 0 1,0 0-1,-1 0 1,0 0 0,0 0-1,0 0 1,0 0-1,-1 1-45,2 13 235,-4 23-667,6-58-15026,1 8 4296</inkml:trace>
  <inkml:trace contextRef="#ctx0" brushRef="#br0" timeOffset="562.058">366 71 11045,'30'-16'10851,"14"34"-7087,-38-14-3758,-1 1 1,0 0-1,0 0 0,0 1 1,-1-1-1,0 1 1,0 0-1,0 0 0,-1 0 1,0 1-1,0-1 1,0 1-1,-1 0 0,0 0 1,0 0-1,-1 0 1,0 0-1,0 0 0,-1 0 1,0 7-7,-1-7-3373,-6-21 1605,-3-5 1264,8 15 682,0 1 1,-1 0-1,0 0 1,0 0-1,0 0 1,0 0 0,0 0-1,0 1 1,-1 0-1,1-1 1,-1 1-1,0 1 1,0-1 0,1 0-1,-1 1 1,0 0-1,0 0 1,-1 0-1,1 0 1,0 1 0,0 0-1,0 0 1,0 0-1,0 0 1,-1 0-1,1 1 1,0 0 0,0 0-1,0 0 1,-3 2-179,5-2 83,0 1 1,1-1 0,-1 1 0,1 0-1,-1 0 1,1 0 0,0-1-1,0 1 1,0 0 0,0 1-1,0-1 1,0 0 0,1 0 0,-1 0-1,1 0 1,-1 1 0,1-1-1,0 0 1,0 0 0,0 1 0,0-1-1,0 0 1,0 0 0,1 1-1,-1-1 1,1 0 0,0 0 0,0 0-1,-1 0 1,1 0 0,0 0-1,1 0 1,-1 0 0,0 0 0,1 0-1,-1-1 1,1 1 0,-1 0-1,1-1 1,0 1 0,-1-1 0,1 0-1,0 0 1,0 1 0,0-1-1,0 0 1,0-1 0,0 1-1,1 0 1,-1-1 0,0 1 0,0-1-1,3 1-83,62-23-1376,-46 9-3373,-2-1-5651,-10 5-2995</inkml:trace>
  <inkml:trace contextRef="#ctx0" brushRef="#br0" timeOffset="848.144">572 108 9877,'11'22'11869,"-4"22"-9522,-5-25-1669,-2-13-310,0-5-7361,0 0 612,0-4-5368</inkml:trace>
  <inkml:trace contextRef="#ctx0" brushRef="#br0" timeOffset="849.144">576 0 11365,'0'3'2882,"1"1"175,1 1-1248,0 0-1441,0-2-2897,3-2-2626,-2 0-6626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48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9973,'10'-5'10847,"14"2"-7280,-23 3-3079,89-4 2338,-85 4-2943,-4 3-7345,1-2-212,-1 1-4758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8:49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39 7075,'0'-19'11397,"-29"0"-6053,24 20-5233,0 0 0,0 0-1,0 1 1,0 0 0,0 0-1,1 0 1,-1 0 0,1 1-1,0 0 1,-1 0 0,1 0-1,0 0 1,1 0 0,-1 1-1,1 0 1,-1 0 0,1 0 0,0 0-1,1 0 1,-1 1 0,1 0-1,0-1 1,0 1 0,0 0-1,1 0 1,-1 0 0,1 0-1,0 0 1,1 0 0,-1 0-1,1 0 1,0 0 0,0 0-1,1 0 1,0 0 0,-1 0-1,2 0 1,-1 0 0,1 1-111,-1-2 14,0-1 1,1 1-1,-1-1 0,1 1 1,0-1-1,0 1 0,0-1 1,1 0-1,-1 0 0,1 0 1,-1 0-1,1-1 0,0 1 1,0-1-1,0 0 0,1 1 1,-1-1-1,0-1 0,1 1 1,0 0-1,-1-1 0,1 0 1,0 0-1,-1 0 0,1 0 1,0-1-1,0 1 0,0-1 1,0 0-1,0 0 0,0 0 1,0-1-1,-1 1 0,1-1 1,0 0-1,0 0 0,-1-1 1,1 1-1,0-1 0,1-1-14,13-28 983,-16 20-5877,2 0-7922,-2 8 853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0:4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12854,'0'1'6300,"2"11"-3839,13 97 3127,0-3-4388,-8 0-3556,-7-106-13,0 0-3772,-1-5 561,-1-1-6361</inkml:trace>
  <inkml:trace contextRef="#ctx0" brushRef="#br0" timeOffset="249.955">1 198 15175,'50'-2'12618,"1"-3"-10969,0-2-8679,-1-2-6386,-36 6 4436</inkml:trace>
  <inkml:trace contextRef="#ctx0" brushRef="#br0" timeOffset="547">265 174 12294,'-7'8'8372,"-2"-1"-4163,-9 9-1015,16-14-3160,1 1 0,-1 0 0,1 0 0,-1 0 0,1 0 1,0 0-1,0 0 0,0 0 0,0 0 0,1 1 0,-1-1 0,1 0 0,0 0 0,0 1 1,0-1-1,1 0 0,-1 0 0,1 1 0,-1-1 0,1 0 0,0 0 0,0 0 0,1 0 1,-1 0-1,1 0 0,-1 0 0,1-1 0,0 1 0,0 0 0,0-1 0,0 0 1,1 1-1,-1-1 0,1 0 0,-1 0 0,1 0 0,0-1 0,-1 1 0,1 0 0,0-1 1,0 0-1,0 0 0,0 0 0,1 0 0,-1 0 0,0-1 0,0 1 0,0-1 0,1 0 1,-1 0-1,0 0 0,0-1 0,1 1 0,-1-1 0,0 1 0,0-1 0,0 0 0,0 0 1,0-1-1,0 1 0,2-2-34,62-60-1059,-66 60 1053,1 1-1,-1 0 1,0-1 0,0 1-1,0-1 1,0 1-1,0-1 1,0 0 0,-1 1-1,1-1 1,-1 0 0,0 1-1,0-1 1,0 0 0,0 1-1,0-1 1,0 0 0,-1 1-1,0-1 1,1 0 0,-1 1-1,0-1 1,0 1 0,0-1-1,-1 1 1,1 0 0,0-1-1,-1 1 1,0 0 0,1 0-1,-1 0 1,-1 0 6,0-1 47,0 0 0,-1 0 1,0 0-1,1 1 0,-1 0 0,0 0 0,0 0 1,-1 0-1,1 1 0,0-1 0,0 1 1,-1 0-1,1 1 0,-1-1 0,1 1 1,-1-1-1,-1 1-47,-26 15-4890,28-10-642,2-1-1201,2 1-5787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06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8708,'1'2'7678,"0"3"-3676,4 16-3040,-3-15 122,15 136 1576,-16-141-2563,1 0-1,-1 0 1,1 0 0,0 0-1,-1-1 1,1 1 0,0 0-1,0-1 1,-1 0 0,1 1-1,0-1 1,0 0 0,0 0-1,-1 0 1,1 0 0,0 0-1,0 0 1,0-1 0,-1 1-1,1-1 1,0 1 0,0-1-1,-1 1 1,1-1 0,-1 0-1,1 0 1,0 0 0,-1 0-1,2-1-96,14-4 284,154 6 505,-107 4-756,33 1 65,-103-14-10253,3 6 3553,0-3-5726</inkml:trace>
  <inkml:trace contextRef="#ctx0" brushRef="#br0" timeOffset="713.3">339 73 10469,'1'0'8080,"3"2"-3725,14 10-1706,82 58-589,-84-62-1981,-16-8-40,1 0 0,-1 0 0,1 0 0,-1 0 1,1 0-1,0 0 0,-1 0 0,1 1 0,-1-1 0,1 0 0,-1 0 1,1 1-1,-1-1 0,1 0 0,-1 1 0,0-1 0,1 1 1,-1-1-1,1 1 0,-1-1 0,0 0 0,1 1 0,-1-1 1,0 1-1,0-1 0,1 1 0,-1 0 0,0-1 0,0 1 0,0-1 1,0 1-1,0-1 0,0 1 0,0 0 0,0-1 0,0 1 1,0-1-1,0 1 0,0-1 0,0 1 0,0-1 0,0 1 0,-1 0 1,1-1-1,0 1 0,0-1 0,-1 1 0,1-1 0,0 1 1,-1-1-1,1 0 0,0 1 0,-1-1 0,1 1 0,-1-1 1,1 0-1,-1 1 0,1-1 0,-1 0 0,1 1 0,-1-1 0,1 0 1,-1 0-1,0 1-39,-63 64 2131,58-54-1196,8-9-3257,0-3-4719,-1-1-6541,0-1 3279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19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0 10101,'4'3'8856,"-3"5"-4105,-3 22-2096,1-25-1541,-8 25 407,4-18-3100,2 0-5273,3-9-885,0-3-5077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23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90 12 8580,'-23'-11'12095,"-5"25"-8068,-10 38-2664,38-49-1367,-1 1 0,1-1-1,0 1 1,0-1 0,1 1 0,-1-1-1,1 1 1,-1-1 0,1 1 0,0-1-1,1 0 1,-1 1 0,0-1-1,1 0 1,0 0 0,0 0 0,0 0-1,0 0 1,0-1 0,1 1 0,-1 0-1,1-1 1,-1 0 0,1 0 0,0 0-1,0 0 1,0 0 0,0 0-1,0-1 1,1 0 0,-1 1 0,0-1-1,1 0 1,-1-1 0,1 1 0,-1 0-1,1-1 1,-1 0 0,1 0-1,-1 0 1,1 0 0,-1-1 0,1 0-1,-1 1 1,1-1 4,-1-1-51,-1-1-1,0 1 0,0 0 1,0-1-1,0 1 1,0-1-1,0 0 1,-1 0-1,1 1 0,-1-1 1,0 0-1,0 0 1,0 0-1,0 0 1,0-1-1,-1 1 0,0 0 1,1 0-1,-1 0 1,0 0-1,0-1 0,-1 1 1,1 0-1,-1 0 1,0 0-1,1 0 1,-1 0-1,-1 0 0,1 0 1,0 0-1,-1 0 1,1 0-1,-1 1 1,0-1-1,0 0 0,0 1 1,0 0-1,-1-1 1,1 1-1,0 0 0,-1 0 1,0 1-1,1-1 1,-1 0-1,-3 0 52,4 4-6085,4 1-1079,1-3-3123</inkml:trace>
  <inkml:trace contextRef="#ctx0" brushRef="#br0" timeOffset="424.97">193 40 9812,'20'38'12464,"-6"28"-9073,-11-46-2814,14-48-689,-15 22 92,-1-2-14,1 1 0,0-1 1,1 1-1,0 0 0,0 0 0,0 1 0,1-1 0,0 1 1,0-1-1,1 1 0,-1 0 0,1 1 0,1-1 0,1 0 34,-4 6 40,0 1-1,0 0 0,0 0 0,-1 0 0,1 0 0,0 0 0,0 0 0,0 1 1,-1-1-1,1 1 0,-1 0 0,1 0 0,-1 0 0,0 0 0,1 0 0,-1 1 1,0-1-1,-1 0 0,1 1 0,0 0 0,-1-1 0,1 1 0,-1 0 1,0 0-1,0 0 0,0 0 0,0 0 0,-1 0 0,1 0 0,-1 1-39,11 58 27,-20-64-8516,7-2-934,2 2 512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21.7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0 133 11893,'28'5'10724,"40"-14"-8999,-67 8-1714,0 0 0,-1 1 0,1-1 0,0 0 0,0 0 0,-1 1 0,1-1 0,0 0-1,-1 0 1,1 0 0,-1 0 0,1 0 0,-1 0 0,0 0 0,1 0 0,-1 0 0,0 0 0,0 0 0,1 0 0,-1 0 0,0 0 0,0 0 0,0 0 0,-1 0 0,1 0 0,0-1 0,0 1 0,0 0 0,-1 0 0,1 0 0,-1 0 0,1 0 0,0 0 0,-1 1 0,0-1-1,1 0 1,-1 0 0,0 0 0,1 0 0,-1 1 0,0-1 0,0 0 0,0 1 0,1-1 0,-1 0 0,0 1 0,0-1 0,0 1 0,0 0 0,0-1 0,0 1 0,0 0 0,0-1 0,0 1 0,0 0 0,-1 0 0,1 0 0,0 0 0,0 0 0,0 0 0,0 0-1,0 0 1,0 1 0,0-1-11,-2 1 119,-1-1-1,1 1 1,0 0-1,0 0 1,0 0-1,0 1 0,0-1 1,0 1-1,0-1 1,0 1-1,0 0 1,1 0-1,-1 0 0,1 1 1,0-1-1,-1 1 1,1-1-1,0 1 1,0 0-1,1 0 0,-1 0 1,1 0-1,-1 0 1,1 0-1,0 0 1,0 0-1,0 0 0,1 1 1,-1-1-1,1 0 1,0 0-1,-1 1 1,2-1-1,-1 0 0,0 1 1,1-1-1,-1 0 1,1 1-1,0-1 1,0 0-1,2 3-118,-3-4-31,0-1-1,1 1 1,-1 0 0,1-1-1,-1 1 1,1-1 0,0 1-1,-1-1 1,1 1 0,0-1-1,0 0 1,0 1 0,1-1-1,-1 0 1,0 0 0,0 0-1,0 0 1,1 0 0,-1 0-1,1 0 1,-1 0 0,1 0-1,-1-1 1,1 1 0,-1 0-1,1-1 1,0 0 0,-1 1-1,1-1 1,0 0 0,-1 0-1,1 0 1,0 0 0,-1 0-1,1 0 1,0 0 0,-1-1-1,1 1 1,0-1 0,-1 1-1,1-1 1,-1 1 0,2-2 31,22-8-5683,-5-2-5445,-10 4-597</inkml:trace>
  <inkml:trace contextRef="#ctx0" brushRef="#br0" timeOffset="338.848">169 126 12518,'8'18'7377,"-1"2"-3702,20 35-1313,-19-96-2341,-7 35-11,15-56 35,-16 60-43,1 1-1,-1 0 0,1 0 0,0 0 0,0 0 0,-1 0 0,1 0 0,0 0 1,0 0-1,0 0 0,0 0 0,0 1 0,0-1 0,0 0 0,0 1 0,0-1 0,0 1 1,1-1-1,-1 1 0,0-1 0,0 1 0,1 0 0,-1 0 0,0-1 0,0 1 1,1 0-1,-1 0 0,0 0 0,1 0 0,-1 1 0,0-1 0,0 0 0,1 0 1,-1 1-1,0-1 0,0 1 0,0-1 0,0 1 0,1 0 0,-1-1 0,0 1 0,0 0 1,0 0-1,0 0 0,-1 0 0,2 0-1,1 2 9,0 1 0,0-1 0,0 0 0,-1 1 0,1 0 0,-1 0 0,0 0 0,0 0 0,0 0 0,-1 0-1,1 0 1,-1 1 0,0-1 0,0 0 0,-1 1 0,1-1 0,-1 1 0,0-1-9,11 45-1247,-1-45-2353,-3-6-4997,-1-2-4164</inkml:trace>
  <inkml:trace contextRef="#ctx0" brushRef="#br0" timeOffset="636.407">454 111 13110,'-21'-21'9963,"19"21"-9838,-1 1 0,1-1 0,0 1 0,-1 0 0,1 0 0,0 0 0,0 0 0,0 0 0,-1 1 0,1-1 0,1 1-1,-1-1 1,0 1 0,0 0 0,1-1 0,-1 1 0,1 0 0,-1 0 0,1 0 0,0 0 0,0 1 0,0-1 0,0 0 0,0 0-1,0 1 1,0 1-125,0-1 70,0 0 1,0-1-1,0 1 0,0 0 0,0 0 0,1-1 0,-1 1 0,1 0 0,0 0 0,0 0 0,0 0 0,0-1 0,1 1 0,-1 0 0,1 0 0,-1 0 0,1-1 0,0 1 0,0 0 0,0-1 0,1 1 0,-1-1 1,1 1-1,-1-1 0,1 1 0,0-1 0,0 0 0,0 0 0,0 0 0,0 0 0,0-1 0,1 1 0,-1 0 0,0-1 0,1 0 0,-1 1 0,1-1 0,0 0 0,1 0-70,-1 0-262,-1-1-1,0 1 0,1-1 0,-1 0 1,0 0-1,1 0 0,-1 0 0,0-1 1,1 1-1,-1-1 0,0 1 0,0-1 0,1 0 1,-1 1-1,0-1 0,0-1 0,0 1 1,0 0-1,0 0 0,0-1 0,-1 1 1,1-1-1,0 1 0,-1-1 0,1 0 1,-1 0-1,1 0 0,-1 0 0,0 0 1,0 0-1,0 0 0,0 0 0,0 0 1,0 0-1,-1-1 0,1 1 0,-1 0 1,1 0-1,-1-1 0,0 1 0,0 0 1,0-1-1,0 1 263,0-30-9447,0 15 1155</inkml:trace>
  <inkml:trace contextRef="#ctx0" brushRef="#br0" timeOffset="884.306">479 0 9172,'2'18'11226,"1"5"-4697,2 26-3028,21 67-4395,-13-99-2552,8-21-11722,-12-1 4264</inkml:trace>
  <inkml:trace contextRef="#ctx0" brushRef="#br0" timeOffset="1384.187">661 52 12086,'-34'13'10889,"33"-12"-10793,0 0 1,-1 1-1,1-1 0,0 0 0,0 0 1,0 1-1,0-1 0,0 0 0,1 1 0,-1-1 1,0 1-1,1-1 0,-1 1 0,1-1 1,-1 1-1,1 0 0,0-1 0,0 1 0,0 0 1,-1-1-1,2 1 0,-1-1 0,0 1 1,0 0-1,0-1 0,1 1 0,-1-1 1,1 1-1,-1 0 0,1-1 0,0 0 0,0 1 1,0 0-97,28 26 531,-27-27-424,1 0 1,-1 0-1,0 1 1,0-1-1,0 0 0,0 1 1,0-1-1,0 1 0,0 0 1,0 0-1,-1 0 1,1 0-1,-1 0 0,1 0 1,-1 0-1,0 0 0,0 1 1,0-1-1,0 0 0,0 1 1,-1-1-1,1 0 1,-1 1-1,1-1 0,-1 1 1,0-1-1,0 1 0,0-1 1,0 1-1,0-1 0,-1 1 1,1-1-1,-1 1 1,0-1-1,0 1 0,0 0-107,-1-2-1,1 1-1,-1-1 0,0 1 1,0-1-1,0 0 0,0 1 0,0-1 1,0 0-1,0-1 0,0 1 1,-1 0-1,1 0 0,0-1 1,0 0-1,-1 1 0,1-1 1,0 0-1,-1 0 0,1 0 0,0 0 1,-1-1-1,1 1 0,0 0 1,0-1-1,-1 0 0,-1 0 2,-18-12-9635,15 7 1573,0-3-4728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20.3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158 150 8132,'5'-11'7704,"-10"2"-3706,-28-4-379,29 12-3488,0 0-1,-1 0 0,1 1 0,-1 0 1,1-1-1,-1 2 0,1-1 1,0 0-1,-1 1 0,1 0 0,-1 0 1,1 0-1,0 0 0,0 1 0,0 0 1,0 0-1,0 0 0,0 0 0,0 1 1,1-1-1,-1 1 0,1 0 1,0 0-1,0 0 0,0 1 0,0-1 1,0 1-1,1-1 0,-3 5-130,4-6 2,0 0 0,0 0-1,0 1 1,0-1 0,0 0-1,1 0 1,-1 1 0,1-1 0,0 1-1,-1-1 1,1 1 0,0-1-1,0 0 1,1 1 0,-1-1 0,0 1-1,1-1 1,0 0 0,-1 1-1,1-1 1,0 0 0,0 0 0,0 1-1,0-1 1,1 0 0,-1 0-1,1 0 1,-1-1 0,1 1 0,0 0-1,-1 0 1,1-1 0,0 1-1,0-1 1,0 0 0,0 1 0,0-1-1,1 0 1,-1 0 0,0-1-1,1 1 1,0 0-2,2 1-22,0 0-1,1 0 1,0-1-1,-1 0 1,1 0 0,0 0-1,0-1 1,-1 1-1,1-1 1,0-1-1,0 1 1,-1-1 0,1 0-1,5-2 23,13-12-2996,-6-10-4085,-13 14 504,-1 0-3742</inkml:trace>
  <inkml:trace contextRef="#ctx0" brushRef="#br0" timeOffset="327.28">169 1 11717,'1'42'11468,"1"2"-6776,9 86-5154,-10-116 1143,0-12-1810,1 18 1902,0-16-6049,1-4-7413,0-2 2930</inkml:trace>
  <inkml:trace contextRef="#ctx0" brushRef="#br0" timeOffset="595.307">304 189 11877,'9'-2'3012,"28"-6"2983,13-16-3532,-50 22-2456,1 1 0,-1-1 0,0 1 0,0-1 0,1 0 0,-1 1 0,0-1 0,0 1 0,0-1 0,-1 0 0,1 1 0,0-1 0,-1 1 0,1-1 0,-1 1 0,1-1 0,-1 1 0,1-1 1,-1 1-1,0 0 0,0-1 0,0 1 0,0 0 0,0-1 0,0 1 0,0 0 0,0 0 0,-1 0 0,1 0 0,0 0 0,-1 1 0,1-1 0,-1 0 0,1 0 0,-1 1 0,1-1 0,-1 1 0,1 0 0,-1-1 0,1 1 0,-1 0 0,0 0 1,1 0-1,-1 0 0,1 0 0,-1 0 0,1 0 0,-1 1 0,0-1 0,1 1-7,-3 0 138,0 2-1,0-1 1,0 0 0,0 1-1,1 0 1,-1-1 0,1 2-1,0-1 1,0 0 0,0 1 0,0-1-1,1 1 1,0 0 0,-1-1-1,1 1 1,0 1 0,1-1-1,-1 0 1,1 0 0,0 0 0,0 1-1,0-1 1,1 1 0,-1-1-1,1 1 1,0-1 0,0 1-1,1-1 1,-1 0 0,1 1 0,0-1-1,0 1 1,1-1 0,-1 0-1,1 0 1,0 0 0,0 0-1,0 0 1,1 0 0,-1-1 0,1 1-1,0-1 1,0 1 0,1-1-138,-2-2-103,0 1 1,1-1-1,-1 0 1,0 0-1,1 0 1,0 0-1,-1 0 1,1-1-1,-1 1 1,1-1-1,0 0 0,-1 0 1,1 0-1,0 0 1,-1 0-1,1 0 1,0-1-1,-1 1 1,1-1-1,-1 0 1,1 0-1,-1 0 1,1 0-1,-1 0 1,0-1-1,1 1 1,-1-1-1,0 1 1,0-1 102,19-16-5244,-3-2-4724,-9 8-1589</inkml:trace>
  <inkml:trace contextRef="#ctx0" brushRef="#br0" timeOffset="830.783">494 149 12246,'8'37'9178,"-2"0"-4278,5 74-4171,-7-66-1188,-4-45-5913,1-10-2530,-2-4-2402</inkml:trace>
  <inkml:trace contextRef="#ctx0" brushRef="#br0" timeOffset="1080.721">523 117 10421,'1'-1'420,"0"0"1,0 0 0,0 0-1,0 0 1,0 0 0,0 0-1,0 0 1,1 0 0,-1 0-1,0 1 1,1-1 0,-1 1-1,0-1 1,1 1 0,-1-1-1,1 1 1,-1 0 0,1-1-1,-1 1 1,1 0-1,-1 0 1,1 0 0,-1 0-1,1 0 1,-1 1 0,1-1-1,-1 0 1,2 1-421,55 40 4885,-57-38-4821,1-1-1,-1 1 0,1-1 1,-1 1-1,0 0 1,0 0-1,0 0 0,0 0 1,-1 0-1,1 0 0,-1 0 1,1 0-1,-1 0 0,0 0 1,-1 0-1,1 0 0,0 0 1,-1 0-1,1 0 1,-1 0-1,0 0 0,0-1 1,0 1-1,-1 0 0,1 0 1,-1-1-1,1 1 0,-1-1 1,0 1-1,0-1 0,0 0 1,0 0-1,0 0 0,-1 0 1,1 0-1,-1 0 1,1-1-1,-1 1 0,-2 0-63,-48 7-3058,46-11-494,5-4-7441,3 0-943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17.4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153 49 10549,'-7'-22'8423,"-8"7"-3878,14 14-4470,-1-1-1,0 1 1,1 0-1,-1 0 1,0 0-1,0 0 1,0 1-1,0-1 1,0 0-1,0 1 1,0-1-1,0 1 1,-1 0-1,1 0 1,0 0-1,0 0 1,0 0 0,0 0-1,0 0 1,0 1-1,0-1 1,0 1-1,0 0 1,0-1-1,0 1 1,0 0-1,0 0 1,0 0-1,0 0 1,1 1-1,-1-1 1,0 0 0,1 1-1,-1-1 1,1 1-1,0 0 1,-1-1-1,1 1 1,0 0-1,0 0 1,0 0-1,0 0 1,1 0-1,-1 0 1,0 1-75,-2 17 400,2 1 0,0-1 0,1 0 0,1 1 0,0-1 0,6 20-400,2 60 537,-17-120-5666,2 0-1654,5 10-257,0 1-3800</inkml:trace>
  <inkml:trace contextRef="#ctx0" brushRef="#br0" timeOffset="312.364">0 164 10373,'4'0'9280,"15"-2"-5320,28 16 509,12 0-9727,-49-16 1405,1-1-3499,-2 0-4251</inkml:trace>
  <inkml:trace contextRef="#ctx0" brushRef="#br0" timeOffset="499.827">196 139 9508,'2'4'8188,"0"3"-3613,0 19-2436,-2-15-964,1-7-1112,-1-1 0,0 1-1,1 0 1,-1-1 0,1 1-1,0-1 1,0 1 0,1-1 0,-1 1-1,1-1 1,-1 0 0,1 0 0,0 0-1,0 0 1,1 0 0,-1 0 0,1 0-1,-1-1 1,1 1 0,0-1 0,0 0-1,0 0 1,0 0 0,0 0 0,0-1-1,1 1 1,-1-1 0,0 1-1,1-1 1,-1 0 0,3 0-63,-3-4 1,0 1-1,0-1 1,-1 0 0,1 0 0,-1 0-1,0 0 1,0 0 0,0 0-1,0 0 1,-1-1 0,1 1 0,-1-1-1,0 1 1,0-1 0,0 0 0,0 1-1,-1-1 1,1 0 0,-1 0 0,0 1-1,0-1 1,-1-1-1,0-16 199,0 3-716,2 15-4498,8 7-5972,-5-2-223</inkml:trace>
  <inkml:trace contextRef="#ctx0" brushRef="#br0" timeOffset="929.093">375 150 12454,'13'14'8442,"-3"5"-4467,6 46-2886,-14-58-496,5-68-552,-7 58-42,0 0 0,0 0 0,1 0 0,-1 1 0,1-1 0,-1 0 0,1 0 0,0 1 0,0-1 0,0 0 0,0 1 0,1-1 0,-1 1 0,1 0 0,-1-1 0,1 1 0,0 0 0,0 0 0,0 0 0,0 0 0,0 0 1,0 1-1,1-1 0,-1 1 0,1-1 0,-1 1 0,1 0 0,-1 0 0,1 0 0,0 0 0,-1 0 0,1 1 0,0-1 0,0 1 0,0 0 0,-1 0 0,1 0 0,0 0 0,0 0 0,0 1 0,-1-1 0,4 1 1,-4 1 4,1 0 0,-1-1-1,1 1 1,-1 0 0,0 0-1,0 0 1,0 1-1,0-1 1,0 1 0,0-1-1,0 1 1,-1-1-1,0 1 1,1 0 0,-1 0-1,0-1 1,0 1 0,0 0-1,-1 0 1,1 0-1,-1 0 1,0 0 0,0 1-1,0-1 1,0 0-4,13 43-552,3-39-3406,-10-10 357,0 0-3313,1-2-4689</inkml:trace>
  <inkml:trace contextRef="#ctx0" brushRef="#br0" timeOffset="1313.492">728 118 11173,'-16'-10'10307,"-35"34"-6509,49-20-3661,-1 0 0,1 0-1,0 1 1,0-1 0,1 0-1,-1 1 1,1-1 0,0 1 0,0 0-1,1-1 1,-1 1 0,1 0-1,0-1 1,0 1 0,1 0-1,-1 0 1,1-1 0,0 1-1,0-1 1,1 1 0,-1-1-137,2-1 20,0-1 0,0 1 0,0-1 0,0 0 0,0 0 0,0-1 1,0 1-1,1-1 0,-1 1 0,0-1 0,1 0 0,-1 0 0,1-1 0,0 1 0,-1-1 0,1 1 1,0-1-1,-1 0 0,1-1 0,-1 1 0,1-1 0,0 1 0,-1-1 0,1 0 0,-1-1 0,0 1 1,1 0-1,-1-1 0,0 0 0,3-1-20,-3 1-645,4-3-4041,1 2-6844,-2 2-345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15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97 11717,'4'10'9800,"1"9"-4949,29 108-4412,-25-170-404,-9 33-54,0 2 20,-1 0-1,2 0 0,-1 0 1,1 0-1,0 0 1,1 0-1,-1 0 0,2 1 1,-1-1-1,1 1 1,0 0-1,1-1 0,1-1 0,-4 8 1,0 0-1,-1 0 1,1 1 0,0-1-1,0 0 1,0 1-1,0-1 1,0 0-1,0 1 1,0-1-1,0 1 1,0 0 0,0-1-1,0 1 1,0 0-1,0 0 1,1-1-1,-1 1 1,0 0 0,0 0-1,0 0 1,0 1-1,0-1 1,0 0-1,1 0 1,-1 0 0,0 1-1,0-1 1,0 1-1,0-1 1,0 1-1,0-1 1,0 1-1,0 0 1,0-1 0,0 1-1,-1 0 1,1 0-1,0-1 1,0 1-1,-1 0 1,1 0 0,0 0-1,-1 0 1,1 0-1,0 1 0,22 49 9,-9 34-6,-5-168-91,-9 80 79,0 0 1,1 0-1,-1 0 1,1 0 0,-1 1-1,1-1 1,0 0-1,0 0 1,0 0 0,0 1-1,1-1 1,-1 1-1,1-1 1,-1 1 0,1 0-1,0-1 1,0 1-1,0 0 1,0 0 0,1 0-1,-1 1 1,0-1-1,1 0 1,-1 1 0,1 0-1,0-1 1,1 1 8,20 52 304,-14 8 422,-2-5-3074,0-58-10674,-5-6 827</inkml:trace>
  <inkml:trace contextRef="#ctx0" brushRef="#br0" timeOffset="453.042">345 89 10245,'20'-4'9069,"-5"4"-3290,14 21-2889,21 99-3122,-51-123 216,1 1 0,-1-1 0,1 1 0,-1-1 0,0 1 0,0 0 0,0-1 0,0 1 0,-1 0 0,1 0 0,0 0 0,-1 0 0,0 0-1,1 0 1,-1 0 0,0 1 0,0-1 0,0 1 0,0-1 0,0 1 0,0 0 0,0-1 0,-1 1 0,1 0 0,0 1 0,-1-1 0,1 0 0,-1 1-1,1-1 1,-1 1 0,1 0 0,-1 0 0,1 0 0,-1 0 0,1 0 0,-1 0 0,1 1 0,-1-1 0,1 1 0,0 0 0,-1 0 0,1 0 0,0 0-1,0 0 1,-1 1 16,1-2 63,0 1 0,0 0 0,0 0 0,1 0 0,-1 0-1,0 0 1,1 1 0,-1-1 0,1 0 0,-1 1 0,1-1-1,0 1 1,0-1 0,-1 1 0,1 0 0,0 0 0,0-1-1,1 1 1,-1 0 0,0 0 0,1 0 0,-1 0 0,1 0-1,-1 0 1,1 0 0,0 0 0,0 0 0,0 0 0,0 0-1,0 0 1,1 0 0,-1 0 0,0 0 0,1 0-1,0 0 1,-1 0 0,1 0 0,0-1 0,0 1 0,0 0-1,0 0 1,0-1 0,1 1 0,-1-1 0,0 1 0,1-1-1,-1 1 1,1-1 0,1 1-63,0-1-64,0 0 1,0 0-1,0-1 0,0 0 0,0 1 0,0-1 1,0 0-1,0 0 0,0 0 0,0-1 0,0 1 1,0-1-1,0 0 0,0 0 0,-1 0 1,1 0-1,0 0 0,0 0 0,-1-1 0,1 1 1,-1-1-1,1 0 0,-1 0 0,0 0 0,2-1 64,14-17-4276,-2-3-3997,-11 16 4564,3-3-8529</inkml:trace>
  <inkml:trace contextRef="#ctx0" brushRef="#br0" timeOffset="749.822">571 99 11701,'8'18'10810,"-2"4"-5985,5 42-2940,-8-32-2151,4-55-17276,-6 11 6145</inkml:trace>
  <inkml:trace contextRef="#ctx0" brushRef="#br0" timeOffset="750.822">572 1 12518,'0'0'3185,"0"0"81,3 3-1602,-1 2-607,0-1-353,2 0-480,0 0-944,1 0-1985,2 0-561,2 1-2288,1 0-4803</inkml:trace>
  <inkml:trace contextRef="#ctx0" brushRef="#br0" timeOffset="1157.205">676 66 11989,'8'37'9609,"0"17"-4767,3 12-3635,-11-66-1203,0 0 0,1 0 0,-1 0-1,0-1 1,0 1 0,0 0 0,1 0 0,-1 0-1,0 0 1,0 0 0,1 0 0,-1 0 0,0 0-1,0 0 1,1 0 0,-1 0 0,0 0 0,1 0-1,-1 0 1,0 0 0,0 0 0,1 0 0,-1 0-1,0 0 1,0 0 0,1 0 0,-1 0 0,0 1-1,0-1 1,0 0 0,1 0 0,-1 0 0,0 0-1,0 1 1,1-1-4,3-30-23,-4 19 21,1 0 1,1 1-1,0-1 0,0 0 1,1 1-1,0 0 1,1 0-1,0 0 1,1 0-1,0 0 1,0 1-1,1-1 2,-5 9 0,0 0 1,0 0-1,0 0 1,0 0-1,0 0 0,0 0 1,0 0-1,0 0 1,0 0-1,0 1 0,0-1 1,1 0-1,-1 1 1,0-1-1,1 1 0,-1-1 1,0 1-1,1 0 1,-1-1-1,0 1 0,1 0 1,-1 0-1,1 0 1,-1 0-1,0 0 0,1 1 1,-1-1-1,1 0 1,-1 1-1,0-1 0,1 0 1,-1 1-1,0 0 1,0-1-1,1 1 0,-1 0 1,0 0-1,0-1 1,0 1-1,0 0 0,0 0 1,0 0-1,0 0 1,0 1-1,-1-1 0,1 0 1,0 0-1,29 61 539,-18 38-817,-10-94-2830,1-9-9362,-2-2 46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11.5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10 10821,'-17'-9'11336,"-1"21"-7210,-9 28-2724,25-37-1371,0 0 0,0 1 0,0-1 1,1 0-1,-1 1 0,1-1 0,0 1 1,0-1-1,0 1 0,0 0 0,1-1 1,0 1-1,-1 0 0,1-1 0,1 1 1,-1 0-1,0 0 0,1-1 0,0 1 1,0-1-1,0 1 0,0 0 0,0-1 1,1 0-1,0 1 0,0-1 1,0 0-1,0 0 0,0 0 0,0 0 1,1 0-1,-1-1 0,1 1 0,0-1 1,0 1-1,0-1 0,0 0 0,0 0 1,1-1-1,-1 1 0,0-1 0,3 1-31,57-18-3936,-24-8-4926,-24 15 2425,0 0-3309</inkml:trace>
  <inkml:trace contextRef="#ctx0" brushRef="#br0" timeOffset="364.348">241 37 11669,'-14'-4'8483,"2"8"-3328,-3 22-1823,8 34-3537,8-58 210,-1 0-1,1 0 0,-1 1 0,1-1 1,0 0-1,0 0 0,0 0 0,0 0 1,0 0-1,1 0 0,-1 0 1,1 0-1,-1 0 0,1-1 0,0 1 1,-1 0-1,1-1 0,0 0 0,0 1 1,0-1-1,0 0 0,0 0 0,0 0 1,1 0-1,-1 0 0,0-1 0,0 1 1,1-1-1,-1 0 0,0 1 0,1-1 1,-1 0-1,0 0 0,1 0 1,-1-1-1,0 1 0,1 0 0,-1-1 1,0 0-1,2 0-4,0 0-111,-1 1 1,0-1-1,1 0 1,-1 0 0,0-1-1,1 1 1,-1-1-1,0 1 1,0-1-1,0 0 1,0 0-1,-1 0 1,1-1-1,0 1 1,-1-1-1,0 1 1,0-1 0,1 0-1,-2 0 1,1 0-1,0 0 1,-1 0-1,1 0 1,-1-1-1,0 1 1,0 0-1,1-3 111,-3 1 120,1 1 0,-1 0-1,0 0 1,0-1 0,0 1-1,0 0 1,-1 0 0,0 0-1,0 0 1,0 1 0,0-1-1,-1 1 1,1-1 0,-1 1-1,0 0 1,0-1 0,0 1-1,0 1 1,0-1-1,-3-1-119,-11 5-35,16 8-5380,14-7-7474,-7-2 3229</inkml:trace>
  <inkml:trace contextRef="#ctx0" brushRef="#br0" timeOffset="753.827">403 34 12838,'18'56'7810,"2"4"-1096,-19-61-6727,0 1 0,0-1 0,0 0 0,0 0 0,0 1 0,0-1 0,0 0 0,0 0 0,0 0 0,0 0 0,-1 0 0,1 0 0,0 0 0,-1 0 0,1 0 0,-1 0 0,1 0 0,-1 0 1,0-1-1,1 1 0,-1 0 0,0 0 0,0 0 0,0-1 0,0 1 0,0 0 0,0 0 0,0 0 0,0-1 0,0 1 0,-1 0 0,1 0 0,-1-1 13,2-1-10,-1 1 8,0-5 1,1 0 1,-1-1-1,1 1 1,1 0-1,0 0 1,0 1-1,0-1 0,1 0 1,0 1-1,0-1 1,0 1-1,1 0 1,0 0-1,0 0 1,2-1 0,-4 8 4,1-1 1,-1 0-1,1 1 1,-1-1-1,0 1 1,1 0-1,-1 0 1,0 0-1,0 0 1,1 0-1,-1 0 1,0 1-1,0-1 1,0 1-1,-1-1 1,1 1-1,0 0 1,0-1-1,-1 1 1,1 0-1,-1 0 1,0 1-1,0-1 1,1 0-1,-1 0 0,-1 0 1,1 1-1,0-1 1,-1 1-1,1-1 1,-1 0-1,1 1 1,-1-1-1,0 1 1,0 0-5,3 5 104,19 79-19,-22-91-6386,3-10-1990,-2 9 4291,2-7-4652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10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1 156 14903,'0'0'3810,"0"1"31,0-1-1760,0 1-928,0-1-449,1 0-576,0 0-1264,0 0-1297,2 0-1409,1-1-2769,1 0-5971</inkml:trace>
  <inkml:trace contextRef="#ctx0" brushRef="#br0" timeOffset="390.53">150 24 10117,'-17'-15'12610,"-1"24"-8162,-2 35-3517,19-40-921,0 0-1,0 0 1,1 0 0,0 0-1,0 1 1,0-1 0,0 0-1,0 0 1,1 0-1,0 0 1,0 0 0,0 0-1,0 0 1,1-1 0,-1 1-1,1 0 1,0-1-1,0 1 1,0-1 0,1 1-1,-1-1 1,1 0 0,0 0-1,0 0 1,0-1-1,0 1 1,0-1 0,1 1-1,-1-1 1,1 0 0,-1-1-1,1 1 1,0 0 0,0-1-1,0 0 1,0 0-1,0 0 1,0-1 0,0 1-1,0-1 1,0 0 0,0 0-1,0 0 1,0 0-1,0-1 1,1 0-10,0-2 33,-1 0-1,0 0 1,0 0-1,0-1 1,-1 0-1,1 1 1,-1-1 0,0-1-1,0 1 1,0 0-1,0-1 1,-1 1-1,0-1 1,0 0 0,0 0-1,0 0 1,-1 0-1,0 0 1,0 0-1,0 0 1,-1 0-1,0 0 1,0-1 0,0 1-1,0 0 1,-1 0-1,0 0 1,0 0-1,0 0 1,-1 0 0,0 0-1,0 0 1,0 0-1,-1 0-32,3 4 41,-1-1 0,0 1 0,0 0 0,0 0-1,0 0 1,0 0 0,0 0 0,0 0 0,0 0 0,-1 0-1,1 1 1,0-1 0,0 0 0,-1 1 0,1-1 0,0 1-1,-1-1 1,1 1 0,-1 0 0,1-1 0,0 1 0,-1 0-1,1 0 1,-1 0 0,1 0 0,-1 0 0,1 0 0,-1 1 0,1-1-1,0 0 1,-1 1 0,1-1 0,0 1 0,-1 0 0,1-1-1,0 1 1,0 0 0,-2 0-41,-21 6-5087,23-10-9154,2 0 2377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08.8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41 8676,'2'-3'10271,"8"33"-7453,11 94 116,-21-135-2949,0 1-1,0-1 1,1 1-1,0-1 0,0 1 1,1 0-1,1-1 1,0 1-1,0 0 1,1 1-1,0-1 1,5-7 15,-9 16-6,1 1 1,-1-1 0,1 0 0,0 0 0,-1 1 0,1-1 0,-1 0 0,1 1 0,0-1 0,0 1 0,-1-1 0,1 1 0,0-1 0,0 1 0,0 0 0,0-1 0,-1 1 0,1 0 0,0-1-1,0 1 1,0 0 0,0 0 0,0 0 0,0 0 0,0 0 0,0 0 0,0 0 0,0 0 0,-1 0 0,1 1 0,0-1 0,0 0 0,0 1 0,0-1 0,0 0 0,-1 1 0,1-1-1,0 1 1,0-1 0,-1 1 0,1 0 0,0-1 0,-1 1 0,1 0 0,0-1 0,-1 1 0,1 0 0,-1 0 0,1 0 5,26 48 51,-24-40-57,13 63 22,-14-118 29,40-41-506,-41 86 469,0 1-1,-1-1 1,1 1 0,0-1 0,0 1 0,-1-1 0,1 1 0,0 0 0,0-1 0,0 1 0,0 0 0,0 0-1,-1 0 1,1-1 0,0 1 0,0 0 0,0 0 0,0 0 0,0 0 0,0 1 0,0-1 0,-1 0 0,1 0 0,0 0-1,0 1 1,0-1 0,0 0 0,-1 1 0,1-1 0,0 1 0,0-1 0,-1 1 0,1-1 0,0 1 0,-1 0-1,1-1 1,-1 1 0,1 0 0,-1 0 0,1-1 0,-1 1 0,1 0 0,-1 0 0,1-1 0,-1 1 0,0 0-1,0 0 1,1 0 0,-1 0-8,16 44 843,-11 50 240,-4-101-10209,1 2 2682,0-1-4193</inkml:trace>
  <inkml:trace contextRef="#ctx0" brushRef="#br0" timeOffset="492.206">321 68 10293,'19'-18'9884,"3"9"-5283,-19 9-4533,-1-1-1,1 1 0,-1 0 1,1 0-1,-1 0 0,0 0 1,1 1-1,-1-1 0,1 0 0,-1 1 1,1 0-1,-1 0 0,0 0 1,1 0-1,-1 0 0,0 0 1,0 0-1,0 1 0,0-1 0,0 1 1,0-1-1,0 1 0,-1 0 1,1 0-1,-1 0 0,1 0 1,-1 0-1,1 0-67,2 7-131,1-1-1,-1 1 1,-1 0 0,1 0 0,-2 0-1,1 1 1,-1-1 0,-1 1 0,1-1-1,-1 5 132,-41-45-1219,37 30 1324,1 0 0,0 0 1,0 0-1,-1 1 0,1 0 0,-1-1 1,1 1-1,0 0 0,-1 0 0,1 0 0,-1 0 1,1 1-1,0-1 0,-1 1 0,1-1 0,0 1 1,-1 0-1,1 0 0,0 0 0,0 0 0,0 0 1,0 0-1,0 1 0,0-1 0,0 1 0,0 0 1,0-1-1,1 1 0,-1 0 0,1 0 1,-1 0-1,1 0 0,0 0 0,0 0 0,0 0 1,0 1-1,0-1 0,0 0 0,0 2-105,3-2 50,0 0 1,0 0-1,0 0 0,1 0 0,-1 0 0,0-1 1,1 1-1,-1-1 0,1 0 0,0 0 0,-1 0 1,1 0-1,0 0 0,-1-1 0,1 1 0,0-1 0,0 1 1,0-1-1,-1 0 0,1 0 0,0-1 0,0 1 1,0 0-1,-1-1 0,1 0 0,0 0 0,0 0 1,-1 0-1,1 0 0,-1 0 0,1-1 0,0 0-50,22-12-1338,-8 2-3721,-4 3-6435,-9 5-439</inkml:trace>
  <inkml:trace contextRef="#ctx0" brushRef="#br0" timeOffset="804.64">519 86 9316,'13'16'10429,"-4"2"-5442,1 45-3323,-8-71-16609,-1 3 3510</inkml:trace>
  <inkml:trace contextRef="#ctx0" brushRef="#br0" timeOffset="805.64">536 1 9796,'2'0'2226,"2"2"-82,-1 0-3648,0 2-2194,0 0-5250</inkml:trace>
  <inkml:trace contextRef="#ctx0" brushRef="#br0" timeOffset="1263.047">649 34 8580,'11'39'12288,"-5"21"-8080,-1-7-2509,6-140-2158,-10 84 471,15-51-90,-15 53 77,-1 0 0,1 0 0,0 0 0,-1 0 0,1 0 0,0 0 0,-1 0 0,1 0-1,0 0 1,0 1 0,0-1 0,0 0 0,0 1 0,0-1 0,0 1 0,0-1 0,0 1 0,0-1 0,0 1 0,0 0 0,1-1 0,-1 1 0,0 0 0,0 0 0,0 0 0,0 0 0,1 0 0,-1 0 0,0 0 0,0 0 0,0 1 0,0-1-1,0 0 1,1 1 0,-1-1 0,0 1 0,0-1 0,0 1 0,0 0 0,0-1 0,0 1 0,-1 0 0,1-1 0,1 2 1,3 2 120,-1 1 0,1 0 0,-1 1 0,0-1 0,0 1 0,0 0 0,-1 0 0,0 0 0,0 0 0,-1 0 0,1 1 0,-1-1 0,-1 1 0,1 0 0,-1-1 0,0 7-120,-1 34-2883,2-51-3268,1 2-1742,-1 0-3288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0:46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 11365,'0'-12'10997,"6"29"-7614,10 150-624,-17-181-2758,1 0-1,0 0 1,1 1 0,0-1 0,1 0 0,1 0 0,0 1 0,0-1 0,2 1 0,0 0-1,0 0 1,2-1-1,-6 13-6,0-1-1,0 1 0,0-1 1,0 1-1,0 0 1,1 0-1,-1 0 0,0 0 1,1 0-1,-1 0 0,0 0 1,1 0-1,-1 0 0,1 0 1,0 1-1,-1-1 0,1 1 1,0-1-1,-1 1 0,1 0 1,0 0-1,-1-1 1,1 1-1,0 0 0,-1 1 1,1-1-1,0 0 0,0 0 1,-1 1-1,1-1 0,-1 1 1,1-1-1,0 1 0,-1 0 1,1 0-1,-1 0 0,0-1 1,1 1-1,-1 1 1,0-1-1,1 0 0,-1 0 1,0 0-1,0 1 0,0-1 1,0 0-1,0 1 0,0-1 1,0 1-1,-1 0 0,1-1 1,-1 1-1,1-1 0,-1 1 1,1 0 6,4 14 17,0-1 0,-1 1 0,-1 0-1,0 0 1,-2 1 0,1-1 0,-2 0 0,0 0 0,-2 11-17,6-65-18126,0 25 7967</inkml:trace>
  <inkml:trace contextRef="#ctx0" brushRef="#br0" timeOffset="484.26">247 174 11317,'20'-17'8928,"0"7"-3984,-18 9-4835,0 0 1,1 1-1,-1-1 1,1 1-1,-1 0 1,1 0 0,-1 0-1,1 0 1,-1 0-1,0 0 1,1 1-1,-1-1 1,1 1-1,-1 0 1,0 0-1,1-1 1,-1 2-1,0-1 1,0 0-1,0 0 1,0 1 0,0-1-1,0 1 1,0-1-1,0 1 1,-1 0-1,2 1-109,73 151-1742,-96-179-593,17 21 2337,0 1 0,-1 0 1,1 0-1,-1 0 1,0 1-1,0-1 0,0 1 1,-1 0-1,1 0 1,0 0-1,-1 1 0,1-1 1,-1 1-1,0 0 1,1 0-1,-5 1-2,6-1 118,1 0 0,-1 1 0,0 0 0,1 0 0,-1 0 1,0 0-1,1 0 0,-1 0 0,1 1 0,-1-1 0,0 1 0,1 0 0,-1 0 0,1 0 0,0 0 0,-1 0 0,1 0 0,0 0 1,-1 1-1,1 0 0,0-1 0,0 1 0,0 0 0,1 0 0,-1 0 0,0 0 0,1 0 0,-1 0 0,1 1 0,0-1 1,0 0-1,0 1 0,0-1 0,0 1 0,0-1 0,0 1 0,1-1 0,0 1 0,-1 0 0,1-1 0,0 1 0,0 0 0,0-1 1,1 1-1,-1-1 0,1 1 0,-1 0 0,1-1 0,0 1 0,1 1-118,-1-3-5,0 1 0,0 0 0,0 0 0,0-1 0,0 1 0,1-1 0,-1 1 0,1-1 0,-1 1 0,1-1 0,-1 0 0,1 0 0,0 0 0,0 0 0,0 0 0,0 0 0,-1 0 0,1 0 0,0-1 0,0 1 0,0-1 0,0 0 0,0 1 0,1-1 0,-1 0 0,0 0 0,0-1 0,0 1 0,0 0 0,0 0 0,0-1 0,0 0 0,0 1 0,0-1 0,0 0 0,0 0 5,64-42-7794,-41 14-3635,-11 11 837</inkml:trace>
  <inkml:trace contextRef="#ctx0" brushRef="#br0" timeOffset="827.929">511 30 11461,'2'3'8686,"4"17"-5889,16 97 1629,3 15-4378,-24-127 463,0 1-3608,-4-9-10863,0-4 3104</inkml:trace>
  <inkml:trace contextRef="#ctx0" brushRef="#br0" timeOffset="828.929">502 195 10565,'8'-3'12790,"3"2"-7593,24 5-5353,-34-3 643,44 1-4659,-36-3-254,1 0-3304,-4-1-4809</inkml:trace>
  <inkml:trace contextRef="#ctx0" brushRef="#br0" timeOffset="1171.593">662 157 11381,'12'13'10622,"0"19"-8495,-7-17-1144,-1-6-602,25 48 691,-28-56-1066,-1 0 0,1 0 0,0 0 1,-1 0-1,1 0 0,0 0 0,0-1 1,0 1-1,0 0 0,0 0 0,0 0 1,0-1-1,0 1 0,0 0 0,0-1 1,0 1-1,0-1 0,0 0 0,1 1 1,-1-1-1,0 0 0,0 0 0,0 0 1,1 1-1,-1-1 0,0 0 0,0-1 1,1 1-1,-1 0 0,0 0 0,0 0 1,0-1-1,1 1 0,-1-1 0,0 1 1,0-1-1,0 1 0,0-1 0,0 0 1,0 1-1,0-1 0,0 0 0,0 0 1,0 0-1,0 0-6,3-7 21,0 0 0,0 0 0,0 0 1,-1 0-1,-1 0 0,1-1 0,-1 0 0,-1 1 1,1-1-1,-2 0 0,1 0 0,-1 0 0,0 0 0,-1 1 1,0-1-1,-2-7-21,1 8-215,2 8-4984,6 3-4965,-1-2-1428</inkml:trace>
  <inkml:trace contextRef="#ctx0" brushRef="#br0" timeOffset="1468.403">887 148 11205,'16'24'7782,"-2"1"-4043,14 54-1789,-24-69-1297,6-136 1873,-10 123-2460,1 1-1,-1 0 1,1-1-1,0 1 1,-1 0-1,1 0 1,0 0-1,1 0 1,-1 0-1,0 0 1,0 0-1,1 0 1,-1 0-1,1 0 1,0 1-1,0-1 1,-1 1-1,1-1 0,0 1 1,0 0-1,0 0 1,0 0-1,2-1-65,10-2-1680,2 3-3966,1 1-5549,-9 0 371</inkml:trace>
  <inkml:trace contextRef="#ctx0" brushRef="#br0" timeOffset="1941.986">1134 104 13766,'45'-14'11585,"-9"38"-8996,7 62-3116,-33-44-789,-12-47 1341,0 1 0,-1 0-1,0 0 1,0 0-1,0 0 1,0 0 0,0 1-1,-1-1 1,0 1-1,0 0 1,1 0 0,-2 1-1,1-1 1,0 1-1,-1-1 1,1 2 0,-1-1-1,1 0 1,-1 1 0,0 0-1,0 0 1,1 0-1,-1 1 1,0-1 0,0 1-1,0 0 1,0 1-1,0-1 1,0 1 0,1 0-1,-5 1-24,7 0 84,-1 0 0,1 0 0,0 0 0,0 1 0,0-1 0,0 0-1,1 1 1,-1-1 0,1 1 0,-1 0 0,1 0 0,0 0 0,0-1 0,0 1 0,0 0-1,1 0 1,-1 0 0,1 0 0,-1 0 0,1 0 0,0 0 0,1 1 0,-1-1 0,0 0-1,1 0 1,0 0 0,-1-1 0,1 1 0,0 0 0,1 0 0,-1 0 0,0-1-1,1 1 1,0 0 0,-1-1 0,1 1 0,0-1 0,0 0 0,1 0 0,-1 0 0,0 0-1,1 0 1,1 1-84,-1-2-91,1 0 0,-1 0 0,0-1-1,0 1 1,1-1 0,-1 1 0,0-1 0,1 0-1,-1-1 1,0 1 0,1 0 0,-1-1 0,0 0 0,0 0-1,0 0 1,1 0 0,-1 0 0,0-1 0,0 1-1,-1-1 1,1 0 0,0 0 0,0 0 0,-1 0-1,0 0 1,1-1 0,-1 1 0,0-1 91,20-23-5866,-5 0-5348,-9 13 396</inkml:trace>
  <inkml:trace contextRef="#ctx0" brushRef="#br0" timeOffset="2191.932">1350 1 12966,'3'29'9117,"1"-1"-3803,1 17-2333,10 57-2358,-3-59-1159,-4-27-4819,-3-15-7187,-2-3-10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27.3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71 114 10245,'-24'0'10584,"3"14"-5823,18-10-4630,1-1 0,-1 0 0,1 1 0,0 0 0,0-1 0,0 1-1,0 0 1,1 0 0,-1 0 0,1 0 0,0 1 0,0-1 0,1 0 0,-1 0 0,1 1-1,0-1 1,0 4-131,2-4-28,0-1-1,-1 0 1,1 0 0,0-1-1,1 1 1,-1 0-1,0-1 1,1 1-1,0-1 1,-1 0-1,1 0 1,0 0-1,0 0 1,0 0 0,0-1-1,1 1 1,-1-1-1,0 0 1,1 0-1,-1 0 1,1 0-1,-1-1 1,1 1-1,-1-1 1,1 0-1,-1 0 1,1 0 0,-1-1-1,1 1 1,-1-1-1,1 0 1,-1 0-1,0 0 1,1 0-1,-1-1 1,0 1-1,0-1 1,0 0 0,0 0-1,0 0 1,0 0-1,-1 0 1,1-1-1,-1 1 1,0-1-1,1 0 1,-1 0-1,0 0 1,0 0-1,-1 0 1,1 0 0,-1 0-1,0 0 1,1-1-1,-1 1 1,-1-1-1,1 1 1,0-1-1,-1 1 1,0-1 28,-34-36 133,17 26-2523,20 12-10421,2 2 1787</inkml:trace>
  <inkml:trace contextRef="#ctx0" brushRef="#br0" timeOffset="258.575">348 50 11221,'-22'-41'11618,"21"40"-11507,-1 0 1,0 0-1,0 0 0,1 0 0,-1 1 0,0-1 0,0 0 0,0 1 0,0-1 0,0 1 0,0 0 0,0 0 0,0 0 0,0 0 1,0 0-1,0 0 0,0 0 0,0 0 0,0 1 0,0-1 0,0 1 0,0 0 0,1-1 0,-1 1 0,0 0 0,0 0 1,1 0-1,-1 0 0,0 1 0,1-1 0,-1 0 0,1 1 0,0-1 0,-1 1 0,1-1 0,0 1 0,0 0 0,0-1 0,0 1 1,0 0-1,0 0 0,1 0 0,-1 0 0,1 0 0,-1 0 0,1 0 0,0 0 0,-1 0 0,1 1-111,19 112 1383,0-32-1613,-20-76-3109,-2-14-9100,2 1-1202</inkml:trace>
  <inkml:trace contextRef="#ctx0" brushRef="#br0" timeOffset="649.417">246 149 13958,'0'0'4082,"0"1"112,3 1-1361,2 1-816,3-2-672,2 1-513,1 0-255,4 0-145,-2-2-144,0 2-1665,1-1 1665,1-1-4593,-1 0-3587,2-2-9364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25.8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127 146 9156,'0'-26'11927,"-23"17"-7370,-32 19-2792,52-9-1749,0 1 0,0-1 1,0 1-1,0 0 1,1 0-1,-1 0 0,0 0 1,1 1-1,0-1 1,-1 1-1,1 0 1,0-1-1,0 1 0,0 0 1,1 0-1,-1 0 1,1 0-1,0 0 0,0 1 1,0-1-1,0 0 1,0 1-1,1-1 1,-1 0-1,1 1 0,0-1 1,0 1-1,0-1 1,1 0-1,-1 1 0,1-1 1,0 0-1,-1 1 1,2-1-1,-1 0 1,0 0-1,1 0 0,-1 0 1,1 0-1,0 0 1,0 0-1,0 0 1,0-1-1,1 1 0,-1-1 1,1 0-1,-1 0 1,1 0-1,0 0 0,0 0 1,0 0-1,2 0-16,39-7-2908,-39 1 1806,0-1-1,-1 0 1,1 0 0,-1 0 0,0-1 0,0 1 0,-1-1-1,1 0 1,-1 0 0,-1 0 0,1 0 0,-1-1-1,0 1 1,1-6 1102,0-2-9903</inkml:trace>
  <inkml:trace contextRef="#ctx0" brushRef="#br0" timeOffset="284.714">128 30 11077,'-4'29'8832,"5"1"-3770,15 63-2685,-5-40-1926,-8-46-2291,3-13-12615,-5 0 2967</inkml:trace>
  <inkml:trace contextRef="#ctx0" brushRef="#br0" timeOffset="581.566">253 157 11957,'17'1'6855,"4"-1"-3467,34-15-1534,-54 13-1861,-1 1 0,1-1 0,-1 1 0,1-1 0,-1 1 0,0-1 0,0 1 0,1-1 0,-1 1 0,0-1 0,-1 1 0,1-1 0,0 1 0,0-1 0,-1 1 0,1-1 0,-1 1 0,1-1 0,-1 1 0,1-1 0,-1 1 0,0 0 0,0-1 0,0 1 0,0 0 0,0 0 0,0 0 0,0-1 0,0 1 1,0 0-1,0 1 0,-1-1 0,1 0 0,0 0 0,-1 0 0,1 1 0,-1-1 0,1 1 0,-1-1 0,1 1 0,-1 0 0,1-1 0,-1 1 0,0 0 7,-2 1 106,1 0 1,-1 0 0,0 1-1,1-1 1,0 1-1,-1 0 1,1 0 0,0 0-1,0 0 1,0 1-1,0-1 1,0 1 0,0 0-1,1 0 1,-1 0-1,1 0 1,0 0 0,0 0-1,0 1 1,1-1-1,-1 1 1,1-1-1,0 1 1,-1 0 0,2-1-1,-1 1 1,0 0-1,1 0 1,0 0 0,0-1-1,0 1 1,0 0-1,0 0 1,1 0 0,0-1-1,0 1 1,0 0-1,0-1 1,1 1-1,-1 0 1,1-1 0,0 0-1,1 2-106,-2-3 8,0-1 0,1 1 0,-1-1 0,1 1 0,0-1 0,-1 0-1,1 0 1,0 0 0,0 0 0,0 0 0,-1 0 0,1 0 0,0-1 0,0 1 0,0-1-1,0 1 1,0-1 0,1 0 0,-1 0 0,0 0 0,0 0 0,0 0 0,0 0-1,0-1 1,0 1 0,0-1 0,0 1-8,19-6-2267,-1 0-3362,-7 2-2668,0 0-4037</inkml:trace>
  <inkml:trace contextRef="#ctx0" brushRef="#br0" timeOffset="818.994">526 45 11125,'-16'-10'8918,"0"3"-4538,15 6-4305,0 1 1,-1 0-1,1 0 0,0-1 0,0 1 0,0 0 1,0 0-1,0 0 0,-1 0 0,1 0 1,0 0-1,0 1 0,0-1 0,0 0 1,0 1-1,0-1 0,0 0 0,0 1 0,0-1 1,0 1-1,0 0 0,0-1 0,0 1 1,0 0-1,0 0 0,0-1 0,0 1 1,1 0-1,-1 0 0,0 0 0,1 0 0,-1 0 1,1 0-1,-1 0 0,1 0 0,-1 0 1,1 0-1,0 0 0,-1 0 0,1 1 0,0-1 1,0 0-1,0 0-75,-2 14 176,1-1 0,0 1 1,1-1-1,0 1 0,2-1 0,-1 1 0,2-1 1,0 0-1,1 0 0,0 0 0,2 4-176,0 1-687,-4-15-2874,-1-4-999,-1-1-3814,0-3-4024</inkml:trace>
  <inkml:trace contextRef="#ctx0" brushRef="#br0" timeOffset="1145.834">443 164 12678,'1'2'4002,"2"-2"176,-1 0-641,4-2-1312,0 0-736,3 3-529,-1-2-383,3 1-129,0 1-96,-1-1-272,3 3-2209,2 1-2177,-1 1-3442,1-3-8579</inkml:trace>
  <inkml:trace contextRef="#ctx0" brushRef="#br0" timeOffset="45891.517">121 1 7363,'0'-1'12949,"1"11"-7056,9 54-4443,-9-61-2122,6 26 1616,-7-19-5333,-1-1-6335,0-7-2074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18.5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0 10181,'-2'3'9752,"-3"2"-4651,-18 7-3846,15-8 26,4-1-1109,0-1-105,0-1 0,0 1 0,1 0 0,-1 1 0,0-1-1,1 1 1,0-1 0,-1 1 0,1 0 0,0 0 0,0 1 0,1-1 0,-1 0-1,1 1 1,0 0 0,0 0 0,0-1 0,0 1 0,0 0 0,1 0 0,0 1-1,0 0-66,48 18 1217,-39-21-1149,0 1-1,-1 0 1,1 1 0,-1 0-1,0 0 1,0 0 0,0 1-1,-1 0 1,0 0 0,0 1-1,3 2-67,-8-5 1552,-1-1-4539,2-6-15494,2 0 7239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20.0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13014,'31'11'12926,"8"18"-9410,6 1-2817,-35-25-661,-10-5-29,1-1 0,0 1 0,-1 0 0,1 0 0,0 1 1,-1-1-1,1 0 0,-1 0 0,1 0 0,0 0 0,-1 0 0,1 1 0,-1-1 1,1 0-1,0 1 0,-1-1 0,1 0 0,-1 1 0,1-1 0,-1 1 1,0-1-1,1 0 0,-1 1 0,1-1 0,-1 1 0,0-1 0,1 1 0,-1 0 1,0-1-1,1 1 0,-1-1 0,0 1 0,0 0 0,0-1 0,0 1 0,0-1 1,0 1-1,1 0 0,-1-1 0,-1 1 0,1 0 0,0-1 0,0 1 1,0 0-1,0-1 0,0 1 0,0-1 0,-1 1 0,1 0 0,0-1 0,-1 1 1,1-1-1,0 1 0,-1-1 0,1 1 0,-1-1 0,1 1 0,0-1 1,-1 0-1,1 1 0,-1-1 0,0 1 0,1-1 0,-1 0 0,1 0 0,-1 1-9,-81 99 1943,79-85-4745,13-9-6839,-6-6 2632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25.5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11541,'5'25'8757,"1"1"-3371,3 25-1669,9 45-3518,-10-87-3545,0-20-7597,-5 7 6984,1-3-7377</inkml:trace>
  <inkml:trace contextRef="#ctx0" brushRef="#br0" timeOffset="489.187">156 78 13142,'34'-11'10393,"-5"32"-7746,4 49-2926,-24-20 204,-44-85-2074,31 33 2259,1-1 0,-1 1 0,0 0 0,0 0 0,0 0 0,0 1 0,0-1 0,-1 1 0,1 0 0,0 0 0,-1 1-1,1-1 1,0 1 0,-1 0 0,1 0 0,-5 1-110,8 0 73,-1 0-1,1 1 1,0-1-1,-1 1 1,1-1-1,0 1 1,0 0-1,0 0 1,0-1-1,0 1 1,0 0-1,0 0 1,1 0-1,-1 0 1,1 0-1,-1 0 1,1 0-1,0 0 1,0 0-1,0 0 1,0 0-1,0 0 1,0 0-1,1 0 1,-1 0-1,1 0 1,-1 0-1,1-1 1,0 1-1,0 0 1,-1 0-1,1 0 1,1-1-1,-1 1 1,0 0-1,0-1 1,1 1-1,-1-1 1,0 0-1,1 1 1,0-1-1,-1 0 1,1 0-1,0 0 1,-1 0-1,1 0 1,0 0-1,0-1 1,0 1-1,0 0 1,0-1-1,1 1-72,24-6-3138,5-23-7942,-26 21 8389,5-3-9592</inkml:trace>
  <inkml:trace contextRef="#ctx0" brushRef="#br0" timeOffset="787.631">357 0 10837,'1'5'10249,"2"11"-7359,0-1-2260,1 58 2184,5 25-2389,-7-95-2960,5-8-12421,-5 0 4618</inkml:trace>
  <inkml:trace contextRef="#ctx0" brushRef="#br0" timeOffset="1084.44">319 112 11525,'3'1'3330,"2"-1"303,0-1-1071,1 0-609,1 0-481,0 2-191,1-1-177,1-1-351,-2 2-321,2 0-160,-2 1-192,-3-1-224,0-1-304,0 1-673,-2-1-704,2 1-2240,1 0-3011,2 0-6626</inkml:trace>
  <inkml:trace contextRef="#ctx0" brushRef="#br0" timeOffset="1323.243">483 110 10261,'16'3'5485,"11"3"-1433,32-13-567,-59 5-3441,1 1 0,0 0-1,-1 0 1,1-1 0,-1 1 0,0 0 0,1 0 0,-1-1 0,0 1 0,0 0 0,0-1 0,0 1 0,0 0 0,0-1 0,0 1 0,0 0 0,-1-1-1,1 1 1,0 0 0,-1-1 0,1 1 0,-1 0 0,0 0 0,1 0 0,-1-1 0,0 1 0,0 0 0,1 0 0,-1 0 0,0 0 0,0 0 0,0 0-1,0 1 1,-1-1 0,1 0 0,0 0 0,0 1 0,0-1 0,-1 1 0,1-1 0,0 1 0,0 0 0,-1-1 0,1 1 0,0 0 0,-1 0 0,1 0-1,0 0 1,-1 0 0,1 0 0,0 0 0,-1 0 0,1 1 0,0-1 0,-1 0 0,1 1 0,0-1 0,0 1 0,-1-1 0,1 1 0,0 0 0,-1 0-44,-1 1 183,0 0 0,1 0 0,-1 0 0,0 0 0,1 1 0,-1-1 0,1 1 0,0 0 0,0 0 0,0 0 0,0 0 0,0 0 0,0 0 0,1 0 0,0 0 1,0 1-1,0-1 0,0 0 0,0 1 0,1-1 0,-1 1 0,1-1 0,0 1 0,0-1 0,0 1 0,0-1 0,1 2-183,0-3-29,0 0 0,-1 0 0,1 0 0,0 0 0,0 0 0,0 0 0,0 0 1,1 0-1,-1-1 0,0 1 0,1-1 0,-1 1 0,1-1 0,0 1 0,-1-1 0,1 0 0,0 0 0,0 0 0,0 0 0,0 0 0,0 0 0,0-1 0,0 1 0,0 0 0,0-1 0,0 0 0,0 1 0,0-1 0,0 0 0,2 0 29,23-8-6716,-12-3-5552,-8 5 1188</inkml:trace>
  <inkml:trace contextRef="#ctx0" brushRef="#br0" timeOffset="1708.946">683 100 11445,'12'23'8590,"4"19"-5468,-18-3 349,2-57-1998,18-58-1547,-18 75 89,1-1 0,0 0 0,0 0 0,0 1 0,0-1 0,0 0 0,0 1 0,0-1 0,1 1 0,-1 0-1,0-1 1,1 1 0,-1 0 0,1 0 0,0 0 0,-1 0 0,1 0 0,0 0 0,0 0 0,-1 1 0,1-1 0,0 1 0,0-1-1,0 1 1,0 0 0,0 0 0,0 0 0,0 0 0,0 0 0,0 0 0,-1 0 0,1 0 0,0 1 0,0-1 0,0 1 0,0 0 0,0-1-1,0 1-14,10 6-1072,5 7 3575,-2-2-1837,-4-5-3787,-2-4-3000,2-1-4176,-10-3-839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23.1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10885,'10'28'11390,"-5"21"-6936,-2-15-2973,16 100-2177,-10-133-7100,-3-6-805,-2-1-2500</inkml:trace>
  <inkml:trace contextRef="#ctx0" brushRef="#br0" timeOffset="329.591">137 164 13398,'1'8'3602,"1"1"95,-1-1-1632,1 1-608,-1 1-432,0 2-225,0-1-272,0-2-192,0-1-192,-1-2-384,1-3-512,-1-3-753,1-1 705,0-3-3106,-1-4-2849,1-6-6323</inkml:trace>
  <inkml:trace contextRef="#ctx0" brushRef="#br0" timeOffset="330.591">150 56 8148,'2'4'2033,"-1"0"16,2 1-2434,1 0-1263,1 2-1730,1-1-3425</inkml:trace>
  <inkml:trace contextRef="#ctx0" brushRef="#br0" timeOffset="700.311">245 148 12566,'3'33'8840,"9"37"-5082,0-132-2838,-10 53-801,14-52-442,-16 60 314,1-1 0,-1 1 1,1 0-1,-1 0 0,1 0 0,0 0 0,-1 0 1,1 0-1,0 0 0,0 0 0,0 0 1,0 0-1,0 0 0,0 0 0,0 0 0,0 1 1,0-1-1,0 0 0,0 1 0,0-1 1,1 1-1,-1-1 0,0 1 0,0 0 0,0 0 1,1-1-1,-1 1 0,0 0 0,1 0 0,-1 0 1,0 0-1,0 0 0,1 1 0,-1-1 1,0 0-1,0 0 0,1 1 0,-1-1 0,0 1 1,0-1-1,0 1 0,0 0 0,1 0 9,1 2 100,0 0 0,-1 1-1,0-1 1,1 1 0,-1 0-1,-1 0 1,1 0 0,0 0-1,-1 0 1,0 0 0,0 0-1,0 0 1,0 0 0,-1 0-1,0 4-99,3 8 234,8 52-346,-3-91-14831,-6 9 2783</inkml:trace>
  <inkml:trace contextRef="#ctx0" brushRef="#br0" timeOffset="1141.995">467 42 12998,'7'43'9728,"-4"2"-6834,10 52-2830,-13-97-64,0-1 1,1 1 0,-1 0-1,0-1 1,0 1 0,1 0-1,-1 0 1,0-1 0,0 1-1,1 0 1,-1 0 0,0 0-1,1-1 1,-1 1-1,0 0 1,1 0 0,-1 0-1,0 0 1,1 0 0,-1 0-1,0 0 1,1 0 0,-1 0-1,1 0 1,-1 0 0,0 0-1,1 0 1,-1 0-1,0 0 1,1 0 0,-1 0-1,0 0 1,1 0 0,-1 0-1,0 1 1,1-1 0,-1 0-1,0 0 1,1 0 0,-1 1-1,0-1 1,0 0 0,1 0-1,-1 1 1,0-1-1,0 0 1,1 1 0,-1-1-1,0 0 1,0 1 0,0-1-1,0 0 1,0 1 0,1-1-1,-1 0 1,0 1 0,0-1-1,0 0 1,0 1 0,0-1-1,0 1 1,0-1-1,0 1 0,13-36 0,-10 27 0,0 1-211,39-70 1136,-14 58-4403,-23 19-300,-3 2-4796,-2 1-2018</inkml:trace>
  <inkml:trace contextRef="#ctx0" brushRef="#br0" timeOffset="1438.8">556 167 13766,'9'18'11609,"19"7"-7993,-9-9-2588,-15-12-978,11 8-2546,-9-13-2648,0-5-3922,-1-1-4281</inkml:trace>
  <inkml:trace contextRef="#ctx0" brushRef="#br0" timeOffset="1439.8">712 183 13862,'17'2'5800,"15"1"-2267,7-11-3749,-39 6 228,1 0 0,-1 1 1,0-1-1,0 0 1,1 0-1,-1 1 1,0-1-1,0 0 1,-1 0-1,1 1 1,0-1-1,-1 0 1,1 0-1,-1 1 1,1-1-1,-1 1 1,0-1-1,0 0 0,1 1 1,-1-1-1,0 1 1,0-1-1,-1 1 1,1 0-1,0 0 1,0-1-1,-1 1 1,1 0-1,-1 0 1,1 0-1,-1 0 1,1 1-1,-1-1 1,1 0-1,-1 1 0,0-1 1,0 1-1,1-1 1,-1 1-1,0 0 1,0 0-1,1 0 1,-1 0-1,0 0 1,0 0-1,-1 0-12,0 3 209,-1 0-1,1 1 1,0-1-1,1 1 1,-1-1-1,1 1 1,-1 0-1,1 0 1,0 0 0,0 0-1,1 0 1,-1 1-1,1-1 1,0 0-1,0 1 1,1-1-1,-1 1 1,1-1-1,0 1 1,0-1-1,1 1 1,-1-1 0,1 1-1,0 0-208,-1-3 8,0 0 0,1 0 0,-1 0 0,1-1 0,-1 1 0,1 0 0,0 0 0,-1-1 0,1 1 0,0-1 0,0 1 0,0-1 0,0 1 0,1-1 0,-1 1 0,0-1 0,0 0 0,1 0 0,-1 0 0,1 1 0,-1-2 0,1 1 0,0 0 0,-1 0 0,1 0 0,0-1 0,-1 1 0,1-1 0,0 1 0,0-1 0,0 0 0,-1 0 0,1 0 0,0 0 0,0 0 0,0 0 0,0 0 0,0-1-8,35-9-4990,-6-7-7649,-17 8 1423</inkml:trace>
  <inkml:trace contextRef="#ctx0" brushRef="#br0" timeOffset="1737.84">937 158 11157,'-15'-19'8530,"-1"16"-3438,14 3-4943,0 1 0,-1 0 0,1 1 0,0-1-1,0 0 1,0 0 0,1 1 0,-1-1 0,0 1 0,1 0 0,-1 0-1,1-1 1,-1 1 0,1 0 0,0 0 0,0 0 0,-1 0 0,2 1-1,-1-1 1,0 0 0,0 0 0,1 0 0,-1 1 0,1 0-149,-1 1 14,0 0 0,1 0 0,0 0 0,0-1 0,0 1 0,0 0 0,0 0 0,1 0 0,0 0 0,0 0 0,0-1 0,0 1 0,0 0 0,1-1 0,0 1 0,-1-1 0,1 0 0,1 1 0,-1-1 0,3 3-14,30-8-2660,-13-22-1205,-13 5-5620,-3 5-3121</inkml:trace>
  <inkml:trace contextRef="#ctx0" brushRef="#br0" timeOffset="2019.067">974 33 13062,'-1'6'10595,"2"19"-7090,14 77 94,11-3-6251,-26-98 2338,4 6-3260,1-6-7748,-3-4-1561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21.2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11061,'6'8'8765,"1"15"-7106,-7-19-774,29 129 2996,-12-44-3568,-17-98-365,0 0-1,1 0 1,0 0-1,0 0 1,1 0-1,0 0 1,1 0-1,0 0 1,0 1-1,1 0 1,0-1 0,2-1 52,-4 8 6,0 1 0,0 0 0,0 0 0,0-1 0,0 1 0,0 0 0,0 1 0,0-1 0,0 0 0,0 1 0,1-1 0,-1 1 0,0 0 1,0-1-1,1 1 0,-1 0 0,0 0 0,1 1 0,-1-1 0,0 0 0,0 1 0,0 0 0,1-1 0,-1 1 0,0 0 0,0 0 0,0 0 1,0 0-1,0 1 0,0-1 0,-1 0 0,1 1 0,0-1 0,-1 1 0,1 0 0,-1-1 0,1 1 0,-1 0 0,0 0 0,0 0 0,0 0 1,0 0-1,0 0 0,0 0 0,0 1 0,-1-1 0,1 0 0,-1 0 0,0 1 0,0-1 0,0 0 0,0 1 0,0-1 0,0 0 1,0 0-1,-1 1 0,1-1 0,-1 0-6,1 2 58,0 0 0,0 0 1,0 0-1,-1 0 1,0 0-1,0-1 0,0 1 1,0 0-1,-1 0 1,1-1-1,-1 1 0,0-1 1,0 1-1,0-1 1,0 0-1,-1 0 0,1 0 1,-1 0-1,0 0 1,0 0-1,0-1 0,0 0 1,0 1-1,-1-1 1,1 0-1,-1-1 0,1 1 1,-1-1-1,0 1 1,0-1-1,1 0 0,-1-1 1,0 1-1,0 0 1,0-1-1,-2 0-58,-8-9-4343,12-9-9592,4 9 3840</inkml:trace>
  <inkml:trace contextRef="#ctx0" brushRef="#br0" timeOffset="366.383">260 210 9524,'38'-5'8698,"-2"-10"-6011,-35 14-2632,1 0 0,-1 0 0,1 0 0,-1 0 1,0 0-1,1-1 0,-1 1 0,0 0 0,0-1 0,0 1 0,0-1 1,0 1-1,0-1 0,0 1 0,-1-1 0,1 0 0,0 1 0,-1-1 1,0 0-1,1 0 0,-1 1 0,0-1 0,0 0 0,0 0 0,0 0 1,0 1-1,0-1 0,0 0 0,-1 0 0,1 1 0,-1-1 0,1 0 1,-1 1-1,0-1 0,1 0 0,-1 1 0,0-1 0,0 1 0,0-1 1,-1 1-56,1-1 42,0 1 1,0 0 0,0 0-1,-1 0 1,1 0-1,-1 0 1,1 0 0,0 1-1,-1-1 1,1 0 0,-1 1-1,0-1 1,1 1-1,-1 0 1,1-1 0,-1 1-1,0 0 1,1 0 0,-1 0-1,0 0 1,1 0 0,-1 0-1,0 1 1,1-1-1,-1 0 1,1 1 0,-1-1-1,1 1 1,-1 0 0,1 0-1,-1-1 1,1 1-1,-1 0 1,1 0 0,0 0-1,0 0 1,0 1 0,-1-1-1,1 0 1,0 0 0,0 1-1,1-1 1,-1 1-1,0-1 1,0 0 0,1 1-1,-1 0 1,1-1 0,-1 1-1,1 0-42,5 79 2952,-5-79-2927,0 0 0,1 0 0,0 0 0,-1 0 0,1 0 0,0 0 0,0-1 0,0 1-1,0 0 1,0 0 0,1-1 0,-1 1 0,0-1 0,1 1 0,-1-1 0,1 1 0,0-1 0,-1 0 0,1 0-1,0 0 1,0 0 0,0 0 0,-1 0 0,1-1 0,0 1 0,0 0 0,0-1 0,0 0 0,0 1 0,1-1 0,-1 0-1,0 0 1,0 0 0,0 0 0,0-1 0,0 1 0,2-1-25,30-23-5640,-16 3-6517,-9 10 850</inkml:trace>
  <inkml:trace contextRef="#ctx0" brushRef="#br0" timeOffset="621.263">448 162 11429,'1'3'3266,"2"2"191,-1 0-1184,0 1-560,0 2-320,-1 1-385,0 0-319,1 2-193,0-3-128,0 1-176,0-2-176,-1-2-320,0-2-416,0-2-657,0-1-272,-1-1-2177,0-5-2625,1-5-5506</inkml:trace>
  <inkml:trace contextRef="#ctx0" brushRef="#br0" timeOffset="622.263">455 63 10357,'1'1'2673,"1"0"0,0 2-944,1 1-1073,0 1-752,1 0-2401,0 1-2305,0 1-5875</inkml:trace>
  <inkml:trace contextRef="#ctx0" brushRef="#br0" timeOffset="1004.466">547 161 10549,'6'34'7982,"8"24"-2851,-1-86-4553,-12 13-597,20-71-127,-21 85 147,1 0 1,0 1-1,-1-1 0,1 1 0,0-1 1,-1 1-1,1-1 0,0 1 1,0-1-1,-1 1 0,1 0 1,0 0-1,0-1 0,0 1 0,-1 0 1,1 0-1,0 0 0,0 0 1,0 0-1,0 0 0,-1 0 0,1 0 1,0 0-1,0 0 0,0 0 1,-1 1-1,1-1 0,0 0 0,0 0 1,0 1-1,-1-1 0,1 1 1,0-1-1,-1 1 0,1-1 1,0 1-1,-1-1 0,1 1 0,-1 0 1,1-1-1,-1 1 0,1 0 1,-1-1-1,1 1 0,-1 0 0,0 0 1,1-1-1,-1 2-1,20 36 159,-13-10-169,8 20 27,3-28-8518,-11-18 2282,1-2-3348</inkml:trace>
  <inkml:trace contextRef="#ctx0" brushRef="#br0" timeOffset="1500.716">856 114 13414,'-20'-6'8481,"4"10"-4572,14-3-3855,0 1-1,0 0 0,1-1 1,-1 1-1,1 0 0,-1 0 1,1 0-1,0 0 0,-1 0 1,1 1-1,0-1 0,1 0 1,-1 0-1,0 1 0,1-1 1,-1 0-1,1 1 0,0-1 1,0 1-1,0-1 0,0 1 1,0-1-54,-1 0-18,1-1 1,-1 1-1,1-1 0,0 1 1,0 0-1,0-1 1,0 1-1,0-1 1,0 1-1,0 0 0,0-1 1,0 1-1,1-1 1,-1 1-1,1 0 1,-1-1-1,1 1 0,0-1 1,0 0-1,-1 1 1,1-1-1,0 0 0,0 1 1,0-1-1,1 0 1,-1 0-1,0 0 1,0 0-1,0 0 0,1 0 1,-1 0-1,1 0 1,-1-1-1,1 1 1,-1 0-1,1-1 0,-1 1 1,1-1-1,-1 0 1,1 1-1,0-1 1,-1 0-1,1 0 0,-1 0 1,1 0-1,0 0 1,-1-1-1,1 1 1,-1 0-1,1-1 0,0 1 1,-1-1-1,0 0 1,1 1-1,-1-1 1,1 0-1,-1 0 0,0 0 1,1 0-1,-1 0 1,0 0-1,0 0 1,1-2 17,1 0-53,0-1 0,0 0 0,-1 0 0,1 0 1,-1-1-1,0 1 0,0-1 0,-1 1 1,1-1-1,-1 1 0,0-1 0,-1 0 1,1 0-1,-1 1 0,1-1 0,-2 0 1,1 0-1,0-1 53,0 6 373,1 28 969,14 40-978,-12-59-164,0 0-1,0 0 1,-1 1 0,0 0 0,-1-1 0,0 1-1,-1 0 1,0 0 0,0-1 0,-1 1-1,-1 0-199,2-7 61,-1-1 0,0 0-1,0 0 1,0 1 0,-1-1 0,1 0-1,0 0 1,-1 0 0,1 0-1,-1-1 1,0 1 0,1 0-1,-1-1 1,0 1 0,0-1-1,0 1 1,0-1 0,0 0 0,-1 0-1,1 0 1,0 0 0,-1 0-1,1-1 1,0 1 0,-1-1-1,1 1 1,-1-1 0,1 0-1,0 0 1,-1 0 0,1 0-1,-1-1 1,1 1 0,-1 0 0,1-1-61,-27-24-4150,27 16-1242,4 3-4673,0 2-1634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18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1 166 10293,'14'27'13593,"-9"24"-9312,-3-23-4214,2-23-4952,0-6-6933,-2-2 303</inkml:trace>
  <inkml:trace contextRef="#ctx0" brushRef="#br0" timeOffset="1">13 57 13974,'0'-1'3538,"1"1"32,-1 0-1746,0 1-703,2 0-545,0 2-1040,1 0-656,0 1-2418,4 1-2817,0-1-6755</inkml:trace>
  <inkml:trace contextRef="#ctx0" brushRef="#br0" timeOffset="406.159">110 112 10677,'11'21'9530,"-3"0"-4228,4 47-3082,-7-34-1603,-1-101-1420,12-10-602,-16 75 1375,1 1-1,-1-1 1,1 0-1,0 1 1,0-1-1,-1 1 1,1-1-1,0 1 1,0-1-1,0 1 1,0 0-1,1-1 1,-1 1-1,0 0 1,0 0-1,1 0 1,-1 0-1,1 0 1,-1 0-1,1 0 1,-1 1 0,1-1-1,0 0 1,-1 1-1,1 0 1,0-1-1,-1 1 1,1 0-1,0 0 1,-1-1-1,1 1 1,0 1-1,0-1 1,-1 0-1,1 0 1,0 1-1,-1-1 1,1 1-1,0-1 1,-1 1-1,1 0 1,-1 0-1,1 0 31,3 4 220,0 1 0,-1-1 0,1 1 0,-1 0-1,-1 1 1,1-1 0,-1 1 0,0-1 0,-1 1-1,0 0 1,0 0 0,0 0 0,-1 0 0,0 0-1,0 1 1,-1-1 0,0 0 0,-1 7-220,3 2 163,3-41-12653,-5 19 8071,2-9-7603</inkml:trace>
  <inkml:trace contextRef="#ctx0" brushRef="#br0" timeOffset="686.005">359 1 12390,'15'28'12636,"-2"24"-9286,-6-18-2481,4 4-507,12 37-2981,-22-72 52,0-3-2350,-1-1-3486,0-2-2682</inkml:trace>
  <inkml:trace contextRef="#ctx0" brushRef="#br0" timeOffset="857.854">355 129 13398,'15'0'11190,"7"0"-4429,26 13-8078,-28-9-4835,0-11-7259,-10 1 2958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28.2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 10 9492,'-5'-1'10366,"-14"10"-5861,15-6-4317,0 0-1,1 1 0,-1-1 1,1 1-1,0 0 1,0 0-1,0 0 0,0 0 1,1 0-1,-1 1 1,1-1-1,0 1 1,1 0-1,-1-1 0,1 1 1,0 0-1,0 0 1,1 0-1,-1 0 0,1 0 1,0 0-1,1 3-187,-1-6-26,0 1 1,0 0-1,0-1 0,1 1 1,0 0-1,-1-1 0,1 1 0,0-1 1,0 1-1,0-1 0,0 1 0,1-1 1,-1 0-1,1 0 0,-1 1 1,1-1-1,0 0 0,0 0 0,0-1 1,0 1-1,0 0 0,0-1 0,1 1 1,-1-1-1,0 0 0,1 0 0,-1 0 1,1 0-1,0 0 0,-1 0 1,1-1-1,-1 1 0,1-1 0,0 0 1,-1 0-1,1 0 0,0 0 0,0 0 1,-1 0-1,1-1 0,0 0 26,35-8-5223,-14 0-2831,-18 7 4884,10-4-7798</inkml:trace>
  <inkml:trace contextRef="#ctx0" brushRef="#br0" timeOffset="312.428">232 28 11189,'-10'7'8040,"1"6"-3485,-7 58-1116,17-68-3432,0-1 0,-1 1 0,1 0 0,0-1 0,1 0 0,-1 1 0,0-1 0,1 0 0,-1 0 0,1 1 0,0-1 0,0-1 0,0 1 0,0 0 0,0 0 0,0-1 0,0 1 0,1-1 0,-1 1 0,0-1 0,1 0 0,-1 0 0,1 0 0,-1-1 0,1 1 0,0 0 0,-1-1 0,1 0 0,0 0 0,-1 0 0,1 0 0,0 0 0,-1 0 0,1-1 0,0 1 0,-1-1 0,3 0-7,-2 1-138,0-1 1,0 0-1,0 1 0,0-1 0,0 0 0,0-1 1,0 1-1,0 0 0,0-1 0,0 0 0,-1 0 0,1 1 1,-1-1-1,1-1 0,-1 1 0,0 0 0,0-1 1,0 1-1,0-1 0,1-1 138,-3-1 70,1 1 0,-1-1 0,0 1 0,-1 0 0,1-1 0,-1 1 0,0-1 0,0 1 0,0 0 0,0-1 0,-1 1 0,0 0 0,1 0 0,-2 0 0,1 0 0,0 1 1,-1-1-1,0 0 0,0 1 0,0 0 0,0 0 0,0 0 0,-1 0 0,0 0-70,-8 3-658,12 3-3954,3-1-5765,0-2-367</inkml:trace>
  <inkml:trace contextRef="#ctx0" brushRef="#br0" timeOffset="800.45">388 61 12662,'6'17'7010,"-1"2"-3425,13 34-1540,-16-53-2043,-1-1-1,0 0 1,0 0-1,0 0 1,0 0 0,0 0-1,0 0 1,0 0-1,0 0 1,0 0-1,-1 0 1,1 0-1,0-1 1,-1 1-1,1 0 1,-1 0 0,1-1-1,-1 1 1,0-1-1,1 1 1,-1 0-1,0-1 1,0 1-1,0-1 1,0 1-1,0 0 1,0-1 0,-1 1-1,1-1-1,0 2 1,1-7-58,-2 4 12,1 1 0,0 0 1,0-1-1,-1 1 1,2-1-1,-1 1 1,0 0-1,0-1 1,1 1-1,0 0 0,-1-1 1,1 1-1,0 0 1,0 0-1,0-1 1,0 1-1,1 0 1,-1 0-1,0 0 0,1 0 1,-1 1-1,1-1 1,0 0-1,0 1 1,0-1-1,0 1 1,0-1-1,0 1 45,1 3-62,-1 1 1,1-1-1,0 1 1,-1-1-1,0 1 1,0 0-1,0 0 1,0 0-1,0 0 1,-1 0-1,1 0 1,-1 0-1,0 1 1,0-1-1,0 0 1,0 1-1,0-1 1,-1 2 61,4 8-3,13 12 50,-6-48-16,-11 20 3,0 0 1,-1 0 0,1 0 0,0 0-1,0 0 1,1 0 0,-1 0 0,1 0-1,-1 1 1,1-1 0,0 0 0,0 0-1,0 0 1,1 1 0,-1-1 0,1 0-1,-1 1 1,1-1 0,0 1 0,0 0-1,0 0 1,0 0 0,0 0 0,0 0-1,1 0 1,-1 0 0,1 1 0,-1-1-1,1 1 1,0-1 0,0 1 0,-1 0-1,1 1 1,0-1 0,0 0 0,0 1-1,2-1-34,-2 4 123,0 0 0,0 0 0,-1 1 0,1-1 0,-1 1 0,0-1 0,0 1 0,0 0 0,0 0 0,-1-1 0,1 1 0,-1 1 0,0-1 0,0 0 0,-1 0 0,1 0 0,-1 0-1,0 1 1,0-1 0,-1 3-123,1-6 17,1 8-778,1 25 761,2-25-4099,2-5-4335,0-4-5028</inkml:trace>
  <inkml:trace contextRef="#ctx0" brushRef="#br0" timeOffset="1097.256">722 41 12854,'11'49'10132,"-2"1"-5731,-2 101-4021,-8-176-6509,0 1-2951,1 7-3462</inkml:trace>
  <inkml:trace contextRef="#ctx0" brushRef="#br0" timeOffset="41972.452">115 10 5667,'-1'1'12792,"-2"-5"-7550,-11-2-3438,-17 12 758,26-2-5253,-1 0-3814,3-1 125,0-1-6095</inkml:trace>
  <inkml:trace contextRef="#ctx0" brushRef="#br0" timeOffset="49713.976">730 49 8932,'-1'-5'7806,"3"-1"-3318,23-18-206,-22 22-4235,0 0 1,-1 1 0,1-1 0,0 1-1,0 0 1,0 0 0,0 0-1,0 0 1,0 1 0,0-1 0,1 1-1,-1-1 1,0 1 0,0 0 0,0 1-1,1-1 1,-1 0 0,0 1-1,0 0 1,0 0 0,0 0 0,0 0-1,0 0 1,0 0 0,0 1 0,-1 0-1,1-1 1,0 1 0,-1 0-1,0 0 1,1 0 0,-1 1 0,0-1-1,0 1 1,0-1 0,0 1 0,0-1-1,-1 1 1,0 0 0,1 0-1,-1 0 1,0 0 0,0 0 0,0 0-1,-1 0 1,1 0 0,-1 1-1,0-1 1,1 0 0,-1 0 0,-1 0-1,1 0 1,0 1 0,-1-1 0,0 0-1,0 0 1,0 0 0,0 0-1,0 0 1,0 0 0,-1 0 0,0-1-1,0 1-47,0 1 55,-1-1 0,0 0-1,0 0 1,-1-1 0,1 1 0,0-1-1,-1 1 1,0-1 0,1 0-1,-1 0 1,0-1 0,0 1-1,0-1 1,0 0 0,0 0-1,-1 0 1,1-1 0,0 1 0,0-1-1,-1 0 1,1 0 0,0-1-1,0 1 1,-2-1-55,0-11-2733,22 2-14903,-7 8 8194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34.9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124 33 8788,'-11'-31'11606,"-19"30"-6262,-30 41-2293,57-37-3031,1 0 1,-1 0-1,1 0 0,0 1 1,1-1-1,-1 1 0,0 0 0,1-1 1,0 1-1,0 0 0,0 0 1,0 0-1,1 0 0,0-1 0,-1 1 1,1 0-1,1 0 0,-1 0 1,0 0-1,1 0 0,0 0 0,0 0 1,0-1-1,1 1 0,-1 0 1,1-1-1,0 1 0,0-1 0,0 1 1,0-1-1,1 0 0,-1 0 1,1 0-1,0 0 0,0-1 0,0 1 1,0-1-1,0 0 0,0 1 1,1-2-1,-1 1 0,1 0 0,-1-1 1,1 1-1,0-1 0,0 0 1,0 0-1,3 0-20,-3 0 0,-1 0 0,1-1-1,0 1 1,-1-1 0,1 0 0,0 0 0,-1 0-1,1 0 1,0 0 0,-1-1 0,1 0 0,-1 0-1,1 0 1,-1 0 0,1 0 0,-1-1 0,1 0-1,-1 0 1,0 0 0,0 0 0,0 0 0,0 0-1,-1-1 1,1 1 0,0-1 0,-1 0 0,0 0-1,0 0 1,0 0 0,0 0 0,0 0 0,0-1 0,-1 1-1,0 0 1,0-1 0,0 0 0,0 1 0,0-1-1,-1 1 1,1-1 0,-1-3 0,0 3 12,0 0 0,-1 0-1,1 0 1,-1 1 0,0-1 0,0 0 0,0 1 0,0-1-1,-1 0 1,0 1 0,1 0 0,-1-1 0,0 1 0,-1 0 0,1 0-1,-1 0 1,1 0 0,-1 1 0,0-1 0,0 1 0,0 0-1,-3-3-11,-33-4-8741,35 9 676,1-1-5128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0:45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11541,'0'7'10110,"2"23"-7582,18 124-319,-35-176-2116,13 13-106,0 0 0,1 1 0,0-1 0,1 0-1,-1 0 1,2 1 0,-1-1 0,1 0 0,1 0-1,-1 1 1,1-1 0,1 1 0,0 0 0,0-1-1,1 1 1,0 0 0,0 1 0,0-1 0,5-5 13,-6 12-15,0 0 0,-1 0 0,1 0 0,0 0 0,0 1 0,-1-1 0,1 1 0,0 0 1,0-1-1,0 1 0,0 0 0,0 1 0,-1-1 0,1 0 0,0 1 0,0 0 0,0 0 0,-1 0 1,1 0-1,0 0 0,-1 0 0,1 1 0,-1-1 0,0 1 0,1-1 0,-1 1 0,0 0 0,0 0 1,0 0-1,0 0 0,0 1 0,-1-1 0,1 0 0,-1 1 0,1-1 0,-1 1 0,0 0 0,0-1 1,0 1-1,0 0 0,0 0 15,23 123 98,-13-194-47,-9 60-60,-1 0 1,2-1-1,-1 1 0,1 0 0,1 0 1,-1 0-1,1 1 0,0-1 1,1 1-1,0 0 0,1-1 9,-4 8 10,0 1-1,0-1 0,0 1 1,0-1-1,0 1 1,0 0-1,-1 0 1,1 0-1,0 0 1,-1 0-1,1 0 1,0 0-1,-1 0 1,1 1-1,-1-1 0,0 0 1,0 1-1,1 0 1,-1-1-1,0 1 1,0 0-1,0-1 1,-1 1-1,1 0 1,0 0-1,-1 0 0,1 0 1,-1-1-1,1 1 1,-1 0-1,0 0 1,0 0-1,0 0-9,22 141 462,-9-168-17371,-8 12 7387</inkml:trace>
  <inkml:trace contextRef="#ctx0" brushRef="#br0" timeOffset="359.287">426 41 10773,'-14'4'9579,"3"7"-4450,-8 68-2864,19-76-2268,0 0-1,0 0 1,1 0-1,-1 0 1,1-1-1,0 1 1,0 0-1,0-1 1,0 1-1,0-1 1,1 1-1,-1-1 1,1 1-1,0-1 1,-1 0-1,1 0 1,0 0-1,0 0 1,1 0-1,-1 0 1,0-1-1,0 1 1,1-1-1,-1 1 1,1-1-1,0 0 1,-1 0-1,1 0 1,0 0-1,0-1 1,-1 1-1,1-1 1,0 0-1,0 1 1,0-1-1,-1 0 1,1-1-1,0 1 1,0-1-1,0 1 1,-1-1-1,1 0 1,0 0-1,-1 0 1,1 0-1,0 0 1,-1-1-1,0 1 1,1-1-1,-1 1 1,0-1-1,0 0 1,0 0-1,0 0 1,1-1 3,-1 1-16,0 0 0,1 0 0,-1 0 0,0 0 0,0 0 0,0-1 0,-1 1 0,1-1 0,-1 1 0,1-1 1,-1 0-1,0 1 0,0-1 0,0 0 0,0 0 0,0 0 0,-1 0 0,1 0 0,-1 1 0,0-1 0,0 0 0,0 0 0,0 0 0,-1 0 0,1 0 0,-1 0 0,0 0 0,1 0 1,-1 0-1,-1 1 0,1-1 0,0 0 0,-1 1 0,1-1 0,-1 1 0,0-1 0,0 1 0,0 0 0,0 0 0,0 0 0,0 0 0,0 0 0,-2-1 16,2 1-29,0 0 11,0 1 0,1-1 0,-1 0 0,0 0 0,0 1 0,0-1 0,0 1 0,-1-1 0,1 1 0,0 0 0,-1 0 0,1 0 0,0 0 0,-1 1 0,1-1 0,-1 1 0,1-1 0,-1 1 0,1 0 0,-1 0 0,1 0 0,-1 0 0,0 0 18,11 8-17661,-2-7 8913</inkml:trace>
  <inkml:trace contextRef="#ctx0" brushRef="#br0" timeOffset="624.851">584 55 11157,'43'96'10082,"-24"-42"-6798,-20-108-2193,1 45-890,1 0 0,0 1-1,0-1 1,1 0-1,0 1 1,1 0-1,0-1 1,0 1 0,1 0-1,0 1 1,3-5-201,20 1-1462,1 30-8158,-18-10 1621,-1-4-725</inkml:trace>
  <inkml:trace contextRef="#ctx0" brushRef="#br0" timeOffset="1015.384">806 105 8148,'43'4'10313,"0"-9"-5823,-40 5-4454,-1-1 0,0 1 0,0-1 1,0 0-1,0 0 0,0 0 0,0 0 1,0 0-1,0-1 0,0 1 1,0 0-1,-1-1 0,1 0 0,0 1 1,-1-1-1,0 0 0,1 0 1,-1 1-1,0-1 0,0 0 0,0 0 1,0-1-1,0 1 0,0 0 0,-1 0 1,1 0-1,-1 0 0,1-1 1,-1 1-1,0 0 0,0 0 0,0-1 1,0 1-1,-1 0 0,1-1 0,-1 0-36,1 1 76,-1 0-1,0 0 0,0-1 0,0 1 0,0 0 0,-1 0 0,1 1 0,0-1 0,-1 0 0,1 0 0,-1 1 0,0-1 1,0 1-1,1-1 0,-1 1 0,0 0 0,0 0 0,0 0 0,0 0 0,0 0 0,-1 0 0,1 0 0,0 1 0,0-1 0,-1 1 1,1-1-1,0 1 0,0 0 0,-1 0 0,1 0 0,0 0 0,-1 1 0,1-1 0,0 1 0,0-1 0,-1 1 0,1 0 1,0 0-1,0 0 0,0 0 0,0 0 0,0 0 0,0 0 0,0 1 0,1-1 0,-1 1 0,0 0 0,1-1 0,-1 1 1,1 0-1,0 0 0,-1 0 0,1 0 0,0 0 0,0 0 0,0 0-75,-1 3 69,-1-1 0,1 1-1,0-1 1,1 1 0,-1 0 0,1 0 0,0 0-1,0 0 1,0 0 0,1 0 0,-1 0 0,1 0-1,1 0 1,-1 0 0,1 0 0,0 0 0,0 0-1,0 0 1,1 0 0,-1 0 0,1 0-1,1-1 1,-1 1 0,0-1 0,1 0 0,0 0-1,0 1 1,1-2 0,-1 1 0,1 0 0,-1-1-1,1 0 1,0 0 0,0 0 0,1 0 0,-1 0-1,1-1 1,-1 0 0,1 0 0,0 0 0,0-1-1,3 1-68,48-15-2149,-26-8-4252,-2 2-4111,-8 9-1760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35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11349,'1'6'11640,"1"9"-7093,0 6-3798,19 48-520,-27-84-14963,4 2 970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35.6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10101,'-1'1'2417,"1"3"96,2 0-1377,2 1-815,0 0-2418,2 1-2225,2 0-5731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36.0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 0 12758,'-14'1'8401,"1"6"-3814,12-6-4515,-1 1 0,1-1-1,0 0 1,-1 1-1,1-1 1,0 1 0,0-1-1,0 1 1,0 0-1,0 0 1,0-1 0,1 1-1,-1 0 1,1 0 0,-1 0-1,1 0 1,-1-1-1,1 1 1,0 0 0,0 0-1,0 0 1,0 0 0,1 0-1,-1 0 1,0 0-1,1 0 1,-1 0 0,1-1-1,0 1 1,-1 0-1,1 0 1,0-1 0,0 1-1,0 0 1,1-1-72,22 17 15,19 19 344,-43-36-312,1 0 1,-1 0-1,1 1 1,-1-1 0,1 0-1,-1 1 1,0-1-1,0 0 1,1 1 0,-1-1-1,0 1 1,0-1-1,-1 0 1,1 1 0,0-1-1,0 0 1,-1 1-1,1-1 1,0 0 0,-1 1-1,0-1 1,1 0-1,-1 0 1,0 1 0,1-1-1,-1 0 1,0 0-1,0 0 1,0 0 0,0 0-1,0 0 1,0 0-1,0-1 1,-1 1 0,1 0-1,0-1 1,0 1-1,-1 0-47,-47 8 672,37-19-3179,5-7-3744,6 3-2204,-2-1-5423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37.1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1 120 12918,'8'56'11978,"-1"-1"-7007,12 111-5038,-26-191-16626,5 7 3602</inkml:trace>
  <inkml:trace contextRef="#ctx0" brushRef="#br0" timeOffset="514.972">20 133 11349,'26'-31'9946,"7"23"-5045,-29 9-4832,0 0 0,0-1-1,-1 2 1,1-1-1,0 0 1,0 1-1,-1 0 1,1 0-1,-1 0 1,0 0 0,1 0-1,-1 1 1,0 0-1,0-1 1,-1 1-1,1 0 1,-1 0-1,1 1 1,-1-1 0,0 0-1,0 1 1,0-1-1,-1 1 1,1 0-1,-1 0 1,0-1 0,0 2-70,0-2 46,1 1 0,-1-1 0,-1 1 0,1-1 0,0 1 0,-1-1-1,0 1 1,0 0 0,0-1 0,0 1 0,0 0 0,-1-1-1,1 1 1,-1-1 0,0 1 0,-1-1 0,1 0 0,0 1 0,-1-1-1,0 0 1,1 0 0,-1 0 0,-1 0 0,1 0 0,0 0 0,-1-1-1,1 1 1,-1-1 0,0 1 0,0-1 0,0 0 0,0 0-1,0-1 1,0 1 0,-1-1 0,1 1 0,-1-1 0,1 0 0,0 0-1,-1-1 1,0 1 0,0-1-45,-44-7-1561,36-4-3163,6-4-5190,6 1-3802</inkml:trace>
  <inkml:trace contextRef="#ctx0" brushRef="#br0" timeOffset="764.91">295 1 11045,'3'4'11134,"2"28"-8149,22 148 51,-38-165-5817,2-19-2706,0-4-3845,5 2-1252</inkml:trace>
  <inkml:trace contextRef="#ctx0" brushRef="#br0" timeOffset="936.818">236 130 12534,'4'-2'10379,"16"0"-7819,22 11-596,-16-3-2099,-9-4-2730,12-7-10148,-21 0 1605</inkml:trace>
  <inkml:trace contextRef="#ctx0" brushRef="#br0" timeOffset="1280.246">424 84 11141,'3'3'6951,"0"3"-3757,4 16-1734,-7-21-923,1 4-163,23 60 2091,-24-64-2464,1 1 1,0-1 0,0 0 0,0 0-1,0 0 1,0 0 0,0 0 0,0 0-1,0 0 1,0 0 0,1 0-1,-1 0 1,0-1 0,0 1 0,1-1-1,-1 1 1,0-1 0,1 1 0,-1-1-1,1 1 1,-1-1 0,1 0-1,-1 0 1,1 0 0,-1 0 0,0 0-1,1 0 1,-1-1 0,1 1 0,-1 0-1,1-1 1,-1 1 0,0-1-1,1 1 1,-1-1 0,0 0 0,0 1-1,1-1 1,-1 0 0,0 0 0,0 0-1,0 0 1,1-1-2,34-59-1313,-23 26 1324,-12 35 86,0 1-1,0-1 1,0 1-1,0 0 1,0-1-1,0 1 1,0 0-1,0-1 1,0 1-1,0 0 1,0 0-1,-1 0 1,1 0-1,0 0 1,-1 0-1,1 0 1,-1 0-1,1 0 1,-1 0-1,1 0 1,-1 1-1,0-1 1,1 0-1,-1 0 1,0 0-1,0 0 1,0 1-1,0-1 1,0 0 0,0 0-1,-1 0 1,1 0-1,0 1 1,0-1-97,23 231 2057,-21-242-5835,-5-30-9169,0 33-545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36.4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1 116 10789,'5'8'7375,"6"-5"-3871,29-8-1997,-37 5-951,7-2-203,-4 1-224,1 0 0,0 0 0,-1-1 0,1 1 0,-1-2 0,0 1 0,0-1 0,1 1 0,-2-2 0,1 1 0,0-1 0,-1 0 0,4-2-129,-9 3 19,0 1 0,-1-1 0,1 1 0,0-1 0,-1 1 0,0 0 0,1-1 0,-1 1 0,0 0 0,0 0 1,0-1-1,-1 1 0,1 0 0,0 0 0,-1 0 0,1 1 0,-1-1 0,0 0 0,0 0 0,1 1 0,-1-1 0,0 1 0,0 0 0,-1-1 0,1 1 0,0 0 0,0 0 0,-1 0 0,1 1 0,0-1 0,-1 1 0,1-1 0,0 1 0,-1 0 0,1 0 0,-1 0 0,0 0-19,0-1 51,0 1 0,1 0 0,-1 0-1,0 0 1,1 0 0,-1 1-1,0-1 1,0 1 0,1-1-1,-1 1 1,1 0 0,-1 0-1,1 0 1,-1 0 0,1 1-1,-1-1 1,1 1 0,0-1 0,0 1-1,0 0 1,0 0 0,0 0-1,0 0 1,1 0 0,-1 0-1,1 0 1,-1 1 0,1-1-1,0 1 1,0-1 0,0 1 0,0-1-1,0 1 1,0 0 0,1-1-1,0 1 1,-1 0 0,1-1-1,0 1 1,0 0 0,0 0-1,1-1 1,-1 1 0,1 0-1,-1-1 1,1 1 0,0 0 0,0-1-1,0 1 1,0-1 0,1 0-1,-1 1-50,1 1 14,0 0 0,0 0 0,0-1-1,0 1 1,0 0 0,1-1 0,0 0 0,-1 1-1,1-1 1,1 0 0,-1-1 0,0 1 0,1 0-1,-1-1 1,1 0 0,0 0 0,-1 0-1,1 0 1,0-1 0,1 1 0,1 0-14,24-6-3258,2-16-4477,-22 10 534,0 0-3980</inkml:trace>
  <inkml:trace contextRef="#ctx0" brushRef="#br0" timeOffset="484.74">238 20 10853,'12'32'10149,"-1"18"-5880,3 11-3597,1-106-638,-11 21 11,-4 18-97,1 0 0,0 0 0,0 0 0,0 1-1,1-1 1,0 0 0,0 0 0,0 1 0,1-1 0,-1 1 0,2 0 0,-1 0 0,1-1 52,-2 6-20,0 0 0,0 1 0,0-1 0,0 0 0,0 1 0,0-1 0,0 1 0,0 0 0,0-1 0,0 1 0,0 0 0,-1 0 0,1 0 0,0 1 0,0-1 0,-1 0 0,1 1 0,-1-1 0,1 1 0,-1-1 0,0 1 0,0 0 0,0 0 0,0-1 0,0 1 0,0 0 0,0 0 0,0 0 0,-1 0 0,1 0 0,-1 0 0,1 0 0,-1 0 0,0 0 0,0 0 0,0 1 20,0-2-14,19 53-119,-4-91-283,-14 26 423,12-45-6,-12 55 20,-1 0 0,1 0 0,-1 1 0,1-1 0,-1 0 0,1 0 0,-1 0 0,1 0 0,0 1 0,-1-1 0,1 0 0,0 1-1,-1-1 1,1 0 0,0 1 0,0-1 0,0 1 0,0-1 0,0 1 0,0 0 0,0-1 0,0 1 0,0 0 0,0 0 0,-1 0 0,1-1 0,0 1 0,0 0 0,0 0 0,0 1 0,0-1 0,0 0 0,0 0 0,0 0-1,0 1 1,0-1 0,0 0 0,0 1 0,0-1 0,0 1 0,0-1 0,0 1 0,-1-1 0,1 1 0,0 0 0,0-1 0,-1 1 0,1 0 0,0 0-21,2 3 89,0-1 1,0 1-1,-1-1 0,0 1 1,1 0-1,-1 0 1,-1 0-1,1 0 0,0 0 1,-1 0-1,0 1 1,0-1-1,0 1 0,-1-1 1,1 0-1,-1 1 1,0 2-90,9 43-1542,-5-46-1053,-3-4-1003,0-2-3359,1-3-4952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33.4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 9796,'-1'-3'8065,"3"-2"-3532,19-17-984,-18 20-3499,0 1 0,0-1 1,1 1-1,-1-1 1,0 1-1,0 0 1,1 0-1,-1 0 1,1 1-1,-1-1 1,1 1-1,-1 0 0,1 0 1,-1 0-1,1 0 1,-1 1-1,0 0 1,1-1-1,-1 1 1,1 0-1,-1 1 1,0-1-1,0 0 1,0 1-1,0 0 0,0 0 1,0 0-1,0 0 1,0 0-1,-1 0 1,1 1-1,-1-1 1,0 1-1,0 0 1,0 0-1,0 0 0,0 0 1,-1 0-1,1 0 1,-1 0-1,0 1 1,0-1-1,0 0 1,0 1-1,0-1 1,-1 3-51,18 98-670,-54-158-1998,35 52 2718,-1 1 0,0-1 0,0 1 1,0-1-1,-1 1 0,1 0 0,0 0 1,0 0-1,-1 0 0,1 1 0,-1-1 0,1 1 1,0-1-1,-1 1 0,1 0 0,-1 0 1,1 0-1,-1 0 0,1 0 0,-1 0 0,1 1 1,-1-1-1,1 1 0,0 0 0,-1 0 0,1 0 1,0 0-1,0 0 0,0 0 0,0 1 1,0-1-1,0 1 0,0-1 0,0 1 0,0 0 1,1 0-1,-1 0 0,0 0 0,1 0-50,0-1 52,0-1-1,0 1 1,0-1-1,0 1 1,0-1-1,0 1 1,0 0-1,0 0 1,0 0-1,0-1 1,1 1-1,-1 0 1,0 0-1,1 0 0,-1 0 1,1 0-1,-1 0 1,1 0-1,-1 1 1,1-1-1,0 0 1,-1 0-1,1 0 1,0 0-1,0 0 1,0 1-1,0-1 1,0 0-1,0 0 1,0 0-1,1 0 1,-1 1-1,0-1 1,0 0-1,1 0 0,-1 0 1,1 0-1,-1 0 1,1 0-1,0 0 1,-1 0-1,1 0 1,0 0-1,0 0 1,-1-1-1,1 1 1,0 0-1,0 0 1,0-1-1,0 1 1,0 0-1,0-1 1,0 1-1,0-1 1,0 0-1,1 1 0,-1-1 1,0 0-1,0 0 1,0 1-1,1-1-51,55-6-3494,-38 2-1513,0-2-4262,-8 2-2969</inkml:trace>
  <inkml:trace contextRef="#ctx0" brushRef="#br0" timeOffset="283.713">242 42 12102,'9'40'10145,"11"52"-6794,-8-148-2217,17-18 111,-1 55-2313,11 32-6675,-33-8 566,0-1-4796</inkml:trace>
  <inkml:trace contextRef="#ctx0" brushRef="#br0" timeOffset="644.67">463 89 10661,'27'8'7980,"2"-4"-3694,-27-4-4221,0 0-1,0 0 1,0 1 0,0-1 0,0-1 0,-1 1 0,1 0 0,0 0 0,0-1 0,0 1 0,0-1 0,0 1 0,-1-1 0,1 0 0,0 0 0,-1 0 0,1 0 0,0 0 0,-1 0 0,1 0 0,-1-1-1,0 1 1,1 0 0,-1-1 0,0 1 0,0-1 0,0 0 0,0 1 0,0-1 0,0 0 0,-1 1 0,1-1 0,0 0 0,-1 0 0,1 0 0,-1 0 0,0 1 0,0-1 0,0 0 0,0 0 0,0 0-1,0 0-64,0 0 32,1 0 0,-1 0 0,0 0 0,0 1 0,0-1 0,0 0 0,0 0 0,0 0 0,-1 1 0,1-1-1,0 0 1,-1 0 0,0 1 0,1-1 0,-1 0 0,0 1 0,0-1 0,0 1 0,0-1 0,0 1 0,0-1-1,0 1 1,0 0 0,-1-1 0,1 1 0,-1 0 0,1 0 0,-1 0 0,1 0 0,-1 0 0,1 0 0,-1 1-1,0-1 1,0 1 0,1-1 0,-1 1 0,0-1 0,0 1 0,0 0 0,1 0 0,-1 0 0,0 0 0,0 0 0,0 0-1,1 1 1,-1-1 0,0 1 0,0-1 0,1 1 0,-1-1 0,0 1 0,0 1-32,-3 0 112,1 2 1,0-1-1,0 0 1,1 1-1,-1-1 1,1 1-1,0 0 1,0 0-1,0 1 1,0-1-1,1 1 1,-1-1-1,1 1 1,0 0 0,1 0-1,-1-1 1,1 1-1,0 0 1,0 0-1,1 1 1,0-1-1,-1 0 1,2 0-1,-1 0 1,0 0-1,1 0 1,0 0-1,1 0 1,0 5-113,0-7 71,0-1 0,0 1 1,0 0-1,0 0 0,0-1 0,0 1 1,1-1-1,-1 1 0,1-1 1,0 0-1,0 0 0,0 0 0,0-1 1,0 1-1,0-1 0,0 1 1,0-1-1,0 0 0,1 0 1,-1-1-1,1 1 0,-1-1 0,0 0 1,1 1-1,-1-2 0,3 1-71,53-16-6277,-54 12 2134,1 1-4231,0-2-5246</inkml:trace>
  <inkml:trace contextRef="#ctx0" brushRef="#br0" timeOffset="1172.99">696 171 15303,'-1'1'3826,"-1"-1"16,0 0-1329,0 0-1409,2 0-688,0 1-224,0 1-3921,2 0-3459,0-2-9075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31.4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98 39 9796,'-21'-21'9480,"-1"20"-3768,-14 38-2564,18 72-2533,18-106-612,0 0 0,0 0 0,0 0 0,1-1 0,0 1 0,-1 0 0,1 0 1,0 0-1,0 0 0,1-1 0,-1 1 0,1-1 0,-1 1 0,1-1 0,0 1 0,0-1 0,0 0 0,0 0 0,0 0 0,0 0 1,1 0-1,-1 0 0,1-1 0,-1 1 0,1-1 0,-1 0 0,1 0 0,0 0 0,0 0 0,0 0 0,0 0 0,0-1 0,-1 1 0,1-1 1,0 0-4,78-20-2347,-49 2-7815,-26 15 6759,6-5-9528</inkml:trace>
  <inkml:trace contextRef="#ctx0" brushRef="#br0" timeOffset="329.785">260 42 13606,'-33'19'12790,"18"23"-9677,15-36-3093,-1-1 0,1 0 0,0 1 0,0-1 0,1 0 0,0 1 0,0-1 0,0 0 0,0 0 0,1 0 0,0 0-1,0 0 1,0 0 0,0 0 0,4 4-20,-2-7-16,0 0 0,1 0-1,-1 0 1,1-1-1,-1 0 1,1 1 0,0-1-1,-1-1 1,1 1 0,0-1-1,0 0 1,-1 0-1,1 0 1,0-1 0,0 0-1,-1 0 1,1 0 0,-1 0-1,1-1 1,-1 1-1,1-1 1,-1 0 0,0-1-1,0 1 1,0-1 0,0 0-1,0 0 1,-1 0-1,3-2 17,-4 1-29,-1 1 1,1-1-1,-1 0 0,0 1 0,0-1 0,0 0 0,0 0 0,-1 0 0,1 0 0,-1 0 0,0 0 0,0 0 0,-1 0 0,1 0 0,-1 0 0,0 1 1,0-1-1,0 0 0,-1 0 0,1 1 0,-1-1 0,0 1 0,0-1 0,0 1 0,0 0 0,-1-1 0,1 1 0,-1 0 0,0 1 0,0-1 0,0 0 0,0 1 1,0 0-1,0 0 0,-1 0 0,1 0 0,-1 0 0,0 1 0,0-1 29,-6 12-3584,14-5-1329,3-3-3336,3-1-3194</inkml:trace>
  <inkml:trace contextRef="#ctx0" brushRef="#br0" timeOffset="821.609">434 48 12566,'14'35'10408,"-1"22"-8206,-6-20-1614,-6-38-588,-1 1 0,0 0 0,1 0 1,-1 0-1,0-1 0,1 1 0,-1 0 0,0 0 1,1 0-1,-1 0 0,0 0 0,1-1 1,-1 1-1,1 0 0,-1 0 0,0 0 0,1 0 1,-1 0-1,0 0 0,1 0 0,-1 1 0,1-1 1,-1 0-1,0 0 0,1 0 0,-1 0 0,0 0 1,1 0-1,-1 1 0,0-1 0,1 0 0,-1 0 1,0 1-1,1-1 0,-1 0 0,0 0 1,0 1-1,1-1 0,-1 0 0,0 1 0,0-1 1,0 0-1,1 1 0,-1-1 0,0 0 0,0 1 1,0-1-1,0 1 0,0-1 0,0 0 0,0 1 1,0-1-1,0 0 0,0 1 0,0 0 0,12-41-16,-10 30 47,1-1-28,-3 9-23,0 0-1,0-1 1,0 1-1,1-1 1,-1 1-1,1 0 1,-1-1-1,1 1 1,0 0-1,0-1 1,0 1-1,0 0 1,0 0-1,1 0 1,-1 0-1,1 0 1,-1 0-1,1 0 1,-1 0-1,1 1 1,0-1-1,0 1 1,0-1-1,0 1 1,0 0 0,0 0-1,1 0 1,0-1 20,34 65-1286,-9-20-296,-21-84 1723,-7 34-102,0 1-32,-1 1-1,1 0 1,1-1-1,-1 1 1,1 0-1,-1-1 1,2 1-1,-1 0 1,0 0-1,1 0 1,0 0-1,0 0 0,1 0 1,-1 0-1,1 1 1,0 0-1,1-1-6,-4 5 28,1-1-1,0 1 1,0-1-1,0 1 1,0-1-1,0 1 1,0 0-1,0-1 1,0 1-1,1 0 1,-1 0 0,0 0-1,0 0 1,0 0-1,0 0 1,0 0-1,0 0 1,0 0-1,0 1 1,0-1-1,0 0 1,0 1-1,0-1 1,0 1-1,0-1 1,0 1-1,0-1 1,0 1-1,0 0 1,-1-1-1,1 1 1,0 0-1,0 0 1,-1 0-1,1 0 1,-1-1-1,1 1 1,0 0-1,-1 0 1,0 0-1,1 0 1,-1 0-1,1 1-27,15 53 1793,-13-42-1589,0 10 130,3 5-321,0-12-4207,-3-18-6704,-1-2-163</inkml:trace>
  <inkml:trace contextRef="#ctx0" brushRef="#br0" timeOffset="1102.799">797 56 14791,'15'48'10040,"-4"2"-5631,6 103-5215,-23-165-15134,4-1 3462</inkml:trace>
  <inkml:trace contextRef="#ctx0" brushRef="#br0" timeOffset="1352.752">823 19 11861,'39'-18'13461,"-1"39"-10052,-34-17-3373,0 0 0,0 1 0,0 0 1,-1 0-1,1 0 0,-1 0 0,-1 0 0,1 1 0,-1-1 1,0 1-1,0 0 0,0 0 0,-1 0 0,0 2-36,-1-6 35,0 1 0,0 0 0,-1-1 1,1 1-1,-1-1 0,0 1 0,0 0 0,0-1 0,0 0 0,0 1 0,0-1 0,-1 0 0,1 1 0,-1-1 0,1 0 0,-1 0 0,0 0 0,0 0 0,0-1 0,0 1 0,0 0 0,-1-1 0,1 0 0,0 1 0,-1-1 0,1 0 0,-1 0 0,1 0 0,-1-1 0,1 1 0,-1-1 0,0 1 0,-1-1-35,-17-1-3157,2-7-3336,15 5-1465,3-3-4811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0:29.7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11045,'2'19'10130,"5"10"-6791,0 8-2505,9 90 1313,-17-115-2101,15-7 1272,100-19-86,56 10-957,-45 8-123,-99-8 48,-24 2-8241,-3 2-411,1 0-5757</inkml:trace>
  <inkml:trace contextRef="#ctx0" brushRef="#br0" timeOffset="558.971">416 91 11157,'4'7'8260,"2"-1"-3283,23 10-1851,-8-4-2310,53 52 91,-73-63-842,0 0 0,0 0 0,-1 0 1,1 0-1,0 0 0,-1 1 0,1-1 0,0 0 1,-1 0-1,1 0 0,-1 1 0,0-1 0,1 0 1,-1 0-1,0 1 0,0-1 0,0 0 0,0 1 1,0-1-1,0 0 0,0 1 0,0-1 1,-1 0-1,1 1 0,0-1 0,-1 0 0,1 0 1,-1 0-1,0 1 0,1-1 0,-1 0 0,0 0 1,1 0-1,-1 0 0,0 0 0,0 0 0,0 0 1,0 0-1,0-1 0,0 1 0,0 0 0,-1 0 1,1-1-1,0 1-65,-10 11 172,-54 58-655,64-69-1673,-1 1-2920,1 0-5404,2 0-3593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04.5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17 7427,'1'-16'9851,"-10"22"-4491,-12 24-2488,13-17-2729,1 0-1,0 1 1,1 0 0,1 1-1,0-1 1,0 1-1,2 0 1,0 0-1,1 0 1,0 0 0,1 1-1,1-1 1,0 0-1,1 1 1,1-1-1,1 4-142,0-11 24,0 0 0,0-1 0,1 0-1,-1 0 1,2 0 0,-1 0 0,1 0-1,0-1 1,0 0 0,1 0 0,-1 0-1,1-1 1,1 0 0,-1 0 0,1-1-1,0 1 1,0-1 0,0-1 0,0 0-1,2 1-23,-9-4-22,0-1-1,-1 1 1,1 0 0,0 0-1,0 0 1,0-1 0,-1 1-1,1 0 1,0 0-1,0-1 1,0 1 0,0 0-1,0 0 1,0-1-1,-1 1 1,1 0 0,0 0-1,0-1 1,0 1 0,0 0-1,0-1 1,0 1-1,0 0 1,0 0 0,0-1-1,1 1 1,-1 0-1,0-1 1,0 1 0,0 0-1,0 0 1,0-1-1,0 1 1,0 0 0,1 0-1,-1-1 1,0 1 0,0 0-1,0 0 1,1 0-1,-1-1 1,0 1 0,0 0 22,-4-4-4562,2 1-3960,1-1-5682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23.7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1 202 11381,'0'3'8327,"0"15"-6204,23 84 1362,-22-99-3429,1 0-1,-1-1 1,1 1-1,0 0 1,-1-1-1,1 1 1,1-1-1,-1 1 1,0-1-1,0 0 1,1 0-1,0 0 0,-1 0 1,1-1-1,0 1 1,0-1-1,0 0 1,-1 1-1,2-1 1,-1-1-1,0 1 1,0 0-1,0-1 1,0 1-1,0-1 1,0 0-1,1 0 1,-1 0-1,0-1 1,0 1-1,2-1-55,-2-2 21,1 0-1,0 0 0,-1 0 0,0 0 0,0-1 1,0 1-1,0-1 0,0 0 0,-1 0 0,0 0 1,1 0-1,-2 0 0,1 0 0,0-1 0,-1 1 1,0-1-1,0 1 0,0-1 0,0 1 1,-1-1-1,0 0 0,0 1 0,0-1 0,0 1 1,-1-1-1,0 0 0,0 1 0,0-1-20,0-6 53,-1-30-416,3 43-8141,2 4-584,2-2-596</inkml:trace>
  <inkml:trace contextRef="#ctx0" brushRef="#br0" timeOffset="392.804">345 181 12022,'-12'-11'8958,"-8"8"-4773,18 3-4107,0 0 0,0 0 0,0 1 0,0-1 0,0 0 0,0 1 0,0 0-1,0-1 1,0 1 0,0 0 0,0 0 0,0 0 0,0 0 0,0 0 0,1 0 0,-1 1 0,1-1-1,-1 1 1,1-1 0,-1 1 0,1-1 0,0 1 0,0 0 0,0 0 0,0-1 0,0 1-1,-1 1-77,3 0 17,-1 1-1,0-1 0,1 0 0,0-1 0,-1 1 0,1 0 0,1 0 0,-1 0 1,0 0-1,1-1 0,-1 1 0,1 0 0,0-1 0,0 0 0,0 1 0,0-1 1,0 0-1,0 0 0,1 0 0,-1 0 0,2 1-16,26 29 40,-28-30-20,-1 0-1,1 0 0,-1 1 0,1-1 1,-1 0-1,0 1 0,0-1 1,0 1-1,0-1 0,0 1 1,-1 0-1,1-1 0,-1 1 0,1 0 1,-1 0-1,0-1 0,0 1 1,-1 0-1,1 0 0,0-1 0,-1 1 1,0 0-1,1-1 0,-1 1 1,0-1-1,0 1 0,-1-1 0,1 1 1,0-1-1,-1 0 0,0 1 1,1-1-1,-1 0 0,0 0 0,0 0 1,0-1-1,0 1 0,-1 0 1,1-1-1,0 0 0,-1 1 1,1-1-1,-1 0 0,1 0 0,-1 0 1,0 0-1,1-1 0,-1 1 1,0-1-1,1 0 0,-1 0 0,-2 0-19,-16-12-3659,17 4-454,3 0-3599,1-3-5438</inkml:trace>
  <inkml:trace contextRef="#ctx0" brushRef="#br0" timeOffset="1407.408">433 265 9668,'18'12'8023,"6"-11"-4117,46-29-1412,-69 28-2439,1-1 1,-1-1-1,1 1 0,-1 0 0,1 0 0,-1 0 1,0-1-1,1 1 0,-1-1 0,0 1 1,0-1-1,0 1 0,0-1 0,0 0 1,-1 0-1,1 1 0,0-1 0,-1 0 1,1 0-1,-1 0 0,0 1 0,0-1 1,0 0-1,0 0 0,0 0 0,0 0 0,0 0 1,0 0-1,-1 1 0,1-1 0,-1 0 1,1 0-1,-1 0 0,0 1 0,0-1 1,0 0-1,0 1 0,0-1 0,0 1 1,0-1-1,0 1 0,-1 0 0,1-1 1,0 1-1,-1 0 0,1 0 0,-1 0 0,0 0 1,1 0-1,-1 0 0,0 0 0,1 1 1,-1-1-1,0 1 0,0-1 0,0 1 1,0 0-1,1-1 0,-1 1 0,0 0 1,-1 0-56,-2 2 44,0 0 0,0 0 1,0 1-1,0-1 1,1 1-1,-1 0 1,1 1-1,-1-1 1,1 1-1,1-1 0,-1 1 1,0 1-1,1-1 1,0 0-1,0 1 1,0-1-1,0 1 0,1 0 1,0 0-1,0 0 1,0 0-1,1 1 1,0-1-1,-1 0 1,2 1-1,-1-1 0,1 0 1,0 1-1,0-1 1,0 1-1,1-1 1,0 0-1,0 1 1,0-1-1,1 1-44,0-3 33,0 0 0,1 0-1,-1 0 1,1 0 0,0 0 0,0 0 0,0-1-1,0 1 1,1-1 0,-1 0 0,0 0 0,1 0-1,0 0 1,-1-1 0,1 1 0,0-1 0,0 0 0,0 0-1,0-1 1,0 1 0,0-1 0,0 0 0,0 0-1,0 0 1,0 0 0,0-1 0,0 1 0,0-1-1,-1 0 1,1-1 0,1 1-33,22-8-5454,-6-4-5746,-15 9-2163</inkml:trace>
  <inkml:trace contextRef="#ctx0" brushRef="#br0" timeOffset="1985.757">19 526 10053,'12'10'10141,"22"-8"-8029,-28-2-991,167-29 3979,-61 5-4080,-106 23-986,10-3-29,1 0 1,-1 1 0,1 1-1,0 1 1,0 0 0,-1 1-1,1 1 1,0 0 0,0 1 0,-1 1-1,1 1 1,-1 0 0,0 1-1,0 1 1,-1 1 0,1 0 0,1 2-6,-28-25-5470,6 3-4209,1 2-4834</inkml:trace>
  <inkml:trace contextRef="#ctx0" brushRef="#br0" timeOffset="2254.557">729 0 13126,'12'17'9843,"15"6"-7311,-5-3-1640,-11-11-740,0 2-1,0-1 1,-1 1-1,-1 1 0,1 0 1,-2 0-1,0 0 1,0 1-1,-2 1 0,1-1 1,-2 1-1,0 0 1,0 0-1,-1 1 0,-1 0 1,1 14-152,-3-18 116,-1-1 1,-1 1-1,0 0 1,0 0-1,-1 0 1,0-1-1,-1 1 0,-1-1 1,1 0-1,-1 0 1,-1 0-1,0 0 1,-1-1-1,1 0 1,-2 0-1,1 0 1,-1-1-1,-1 0 0,1 0 1,-7 4-117,14-12-20,-1 0 1,1 1-1,0-1 0,-1 0 1,1 0-1,0 0 1,-1 0-1,1 0 0,-1 1 1,1-1-1,0 0 1,-1 0-1,1 0 0,0 0 1,-1 0-1,1 0 0,-1 0 1,1 0-1,0 0 1,-1 0-1,1-1 0,0 1 1,-1 0-1,1 0 1,0 0-1,-1 0 0,1-1 1,0 1-1,-1 0 0,1 0 1,0 0-1,-1-1 1,1 1-1,0 0 0,0-1 1,-1 1-1,1 0 0,0 0 1,0-1-1,0 1 1,-1 0-1,1-1 0,0 1 1,0-1-1,0 1 1,0 0-1,0-1 0,0 1 1,0 0-1,0-1 0,0 1 1,0-1-1,0 1 1,0 0-1,0-1 0,0 1 1,0 0-1,0-1 1,0 1-1,1-1 0,-1 1 1,0 0-1,0-1 0,0 1 1,1 0-1,-1 0 1,0-1-1,0 1 0,1 0 1,-1-1 19,8-28-7284,-5 22-1024,2 0-5856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0:58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8948,'1'1'7760,"1"3"-3469,7 18-759,63 94 804,-72-114-4325,0-1 0,0 0 1,0 0-1,0 0 1,0 1-1,1-1 1,-1 0-1,0 0 1,1 0-1,-1 0 1,1 0-1,-1 0 0,1 0 1,0 0-1,-1 0 1,1 0-1,0 0 1,0 0-1,0 0 1,0 0-1,-1 0 1,1-1-1,0 1 1,0 0-1,1-1 0,-1 1 1,0-1-1,0 1 1,0-1-1,0 0 1,0 1-1,0-1 1,1 0-1,-1 0 1,0 0-1,0 0 0,0 0 1,1 0-1,-1 0 1,0 0-1,0 0 1,0 0-1,1-1 1,-1 1-1,0-1 1,0 1-1,0-1 0,0 1 1,0-1-1,0 1 1,0-1-1,0 0 1,0 0-1,0 0 1,0 1-1,0-1 1,-1 0-1,1 0 0,0 0 1,-1 0-1,1 0 1,-1 0-1,1 0 1,-1-1-1,1 1 1,-1 0-1,0 0 1,1-1-12,11-51 253,18-35-712,-5 79-7560,-8 5-4080,-11 1 2793</inkml:trace>
  <inkml:trace contextRef="#ctx0" brushRef="#br0" timeOffset="515.504">293 136 11141,'31'-8'10597,"-2"5"-5484,-26 2-5028,1 2 0,-1-1-1,0 0 1,0 1 0,0-1 0,0 1-1,0 0 1,0 0 0,0 0-1,0 0 1,-1 1 0,1-1 0,0 1-1,-1-1 1,1 1 0,-1 0-1,1 0 1,-1 0 0,0 1 0,0-1-1,0 0 1,0 1 0,-1 0 0,1-1-1,0 1 1,-1 0 0,0 0-85,40 119-1099,-41-122-1445,-15-26 2404,11 23 244,1 0 0,-1 0 0,0 0 1,0 0-1,0 1 0,0-1 0,0 1 1,0 0-1,0 1 0,-1-1 0,1 1 1,-1 0-1,1 0 0,-1 0 0,0 0 1,1 1-1,-1 0 0,0 0 1,1 0-1,-1 1 0,0-1 0,1 1 1,-1 0-1,1 0 0,-1 1 0,1 0 1,-1-1-1,1 1 0,0 1 0,0-1 1,0 1-1,0-1 0,1 1 0,-1 0 1,1 0-1,-1 1 0,1-1 0,0 1-104,2-2 44,0 0 1,1 0-1,-1-1 0,1 1 0,-1 0 0,1 0 0,0 0 0,0 0 0,-1 0 0,1 0 0,0 0 0,1 0 0,-1 0 0,0-1 0,1 1 0,-1 0 0,1 0 0,-1 0 0,1 0 1,0-1-1,0 1 0,0 0 0,0-1 0,0 1 0,0 0 0,0-1 0,1 1 0,-1-1 0,0 0 0,1 0 0,-1 1 0,1-1 0,0 0 0,-1 0 0,1 0 0,0 0 0,-1-1 1,1 1-1,0 0 0,0-1 0,0 1-44,4 0-29,-1 1 0,1-1 0,-1 0 0,1 0 0,0-1 0,-1 0 0,1 0 0,-1 0 0,1 0 0,0-1 0,-1 0 0,1 0 0,4-2 29,43-34-4703,-22 5-7699,-25 25 8290,5-5-5402</inkml:trace>
  <inkml:trace contextRef="#ctx0" brushRef="#br0" timeOffset="765.465">572 15 12518,'1'34'10236,"1"1"-4837,24 126-3178,-7-102-2755,9-85-12792,-20 18 6705,1 1-3256</inkml:trace>
  <inkml:trace contextRef="#ctx0" brushRef="#br0" timeOffset="1017.522">703 172 10613,'11'41'12015,"15"-6"-8505,-25-33-3491,0-1 1,1 0-1,0 0 0,-1 0 1,1 0-1,-1 0 1,1 0-1,0 0 1,0 0-1,0-1 1,-1 1-1,1 0 0,0-1 1,0 0-1,0 1 1,0-1-1,0 0 1,0 0-1,0 0 1,0 0-1,0-1 0,0 1 1,0 0-1,-1-1 1,1 0-1,0 1 1,0-1-1,0 0 1,-1 0-1,1 0 1,0 0-1,-1 0 0,1 0 1,-1 0-1,1-1 1,-1 1-1,1 0 1,-1-1-1,0 0 1,0 1-1,1-2-19,2-4 111,1-1 0,-1 0-1,-1 0 1,0 0 0,0-1 0,0 1 0,-1-1-1,-1 0 1,1 1 0,-1-1 0,0-6-111,7-39-6315,-6 54 212,-1 2-802,2 1-1910</inkml:trace>
  <inkml:trace contextRef="#ctx0" brushRef="#br0" timeOffset="1410.662">953 205 11413,'31'11'8487,"-4"-15"-4858,-25 3-3613,0-1 1,1 1 0,-1 0 0,0-1 0,0 1-1,-1-1 1,1 0 0,0 0 0,0 1-1,-1-1 1,0 0 0,1-1 0,-1 1 0,0 0-1,0 0 1,0 0 0,0-1 0,0 1-1,0 0 1,-1-1 0,1 1 0,-1-1 0,0 1-1,0-1 1,0 1 0,0-1 0,0 1-1,0-1 1,-1 1 0,1-1 0,-1 1 0,1 0-1,-1-1 1,-1 0-17,2 1 47,0 0 0,-1 0 0,1 0 1,-1 0-1,0 0 0,1 0 0,-1 0 0,0 1 0,0-1 1,0 0-1,-1 1 0,1-1 0,0 0 0,0 1 0,-1-1 0,1 1 1,-1 0-1,0 0 0,1-1 0,-1 1 0,0 0 0,0 0 1,0 1-1,1-1 0,-1 0 0,0 0 0,0 1 0,0 0 0,0-1 1,0 1-1,0 0 0,0 0 0,0 0 0,0 0 0,0 0 0,0 0 1,0 1-1,0-1 0,0 1 0,0-1 0,0 1 0,0 0 1,0 0-1,0 0 0,0 0 0,1 0 0,-1 0 0,0 0 0,1 1-47,-3 4 159,1 0-1,-1 1 1,2 0-1,-1-1 1,1 1-1,0 0 1,0 0-1,1 1 1,0-1-1,0 0 1,1 0-1,0 1 1,0-1-1,0 0 0,1 1 1,0-1-1,1 0 1,0 0-1,0 0 1,0 0-1,1 0 1,0-1-1,0 1 1,1-1-1,0 0 1,0 0-1,0 0 1,1 0-1,0-1 1,1 2-159,-4-6-42,0 0 1,0 0-1,0 0 1,-1 0 0,1 0-1,0-1 1,0 1-1,0-1 1,0 0 0,0 1-1,0-1 1,0 0-1,1 0 1,-1 0-1,0 0 1,0-1 0,0 1-1,0 0 1,0-1-1,0 0 1,0 1 0,-1-1-1,1 0 1,0 0-1,0 0 1,0 0 0,-1 0-1,1 0 1,-1-1-1,1 1 1,0-1 41,24-33-7582,-12 16-4034,-6 7 950</inkml:trace>
  <inkml:trace contextRef="#ctx0" brushRef="#br0" timeOffset="1941.797">1188 43 11813,'11'-17'7172,"1"4"-3292,-11 11-3734,1 1-1,0 0 1,1-1-1,-1 1 1,0 0-1,0 0 1,0 1 0,0-1-1,1 0 1,-1 1-1,0-1 1,1 1 0,-1 0-1,1 0 1,-1 0-1,0 0 1,1 0 0,-1 0-1,0 1 1,1-1-1,-1 1 1,1 0-146,1 0 23,-1 0 0,0 0 0,1 0 1,-1 1-1,0-1 0,0 1 0,0 0 0,0 0 0,0 0 0,-1 0 1,1 0-1,0 1 0,-1-1 0,0 1 0,0 0 0,1 0 1,-2-1-1,1 1 0,0 1 0,-1-1 0,1 0 0,-1 0 0,0 1 1,0-1-1,0 0 0,0 1 0,-1-1 0,1 1 0,-1-1 0,0 1 1,0-1-1,0 1 0,-1-1 0,1 1 0,-1 0-23,-1 7-31,0-1-1,0 0 1,-1 1-1,-1-1 1,0-1-1,0 1 1,-1 0 0,0-1-1,0 0 1,-1 0-1,-3 2 32,-29 45 787,62-55 1798,147 3-1307,-168-5-3068,-5-5-15895,-2 2 5994</inkml:trace>
  <inkml:trace contextRef="#ctx0" brushRef="#br0" timeOffset="2379.189">687 99 8996,'1'7'9400,"3"2"-6474,2 9-1251,-3 22 1184,-1-9-5179,2-11-9210,-2-14-460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17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89 158 9780,'-12'-9'7381,"-6"10"-3633,-27 24-835,43-23-2904,1 0 1,-1 0 0,1 0 0,0 0-1,0 0 1,0 0 0,0 0 0,0 1-1,1-1 1,-1 0 0,1 1-1,-1-1 1,1 1 0,0-1 0,0 0-1,0 1 1,0-1 0,0 1 0,1-1-1,-1 0 1,1 1 0,0-1 0,-1 0-1,1 0 1,0 1 0,0-1 0,0 0-1,1 0 1,-1 0 0,0 0 0,1 0-1,0-1 1,-1 1 0,1 0 0,0-1-1,0 1 1,0-1 0,0 1 0,0-1-1,0 0 1,0 0 0,0 0-1,0 0 1,1 0 0,-1-1 0,0 1-1,1-1 1,-1 1 0,1-1 0,-1 0-1,0 0 1,1 0 0,-1 0 0,0-1-1,1 1 1,-1 0 0,1-1 0,-1 0-1,0 1 1,0-1 0,1 0 0,-1 0-1,0-1 1,0 1 0,0 0 0,1-2-10,2-1-71,-1 0 1,0 0 0,0-1-1,0 0 1,0 1 0,-1-2-1,0 1 1,0 0 0,0 0-1,0-1 1,-1 0 0,0 1 0,0-1-1,-1 0 1,0 0 0,0 0-1,0-1 71,-9 81 2807,16 100-1454,-6-178-7510,-1-20-4825,-1 7 708</inkml:trace>
  <inkml:trace contextRef="#ctx0" brushRef="#br0" timeOffset="361.944">233 206 12406,'23'9'8384,"41"-34"-6326,-65 25-2038,0 1 0,0 0 1,-1-1-1,1 1 0,0-1 0,-1 1 1,1-1-1,0 0 0,-1 1 0,1-1 1,0 0-1,-1 0 0,1 0 1,0 0-1,-1 0 0,1-1 0,-1 1 1,1 0-1,0 0 0,-1-1 0,1 1 1,0-1-1,0 0 0,-1 1 0,1-1 1,0 0-1,0 1 0,0-1 1,0 0-1,0 0 0,0 0 0,0 0 1,0 0-1,0 0 0,0 0 0,1-1 1,-1 1-1,0 0 0,1 0 0,-1-1 1,1 1-1,-1 0 0,1-1 1,0 1-1,0 0 0,-1-1 0,1 1 1,0 0-1,0-1 0,0 1 0,0-1 1,1 1-1,-1 0 0,0-1 0,1 1 1,-1 0-1,0-1 0,1 1 1,0 0-1,-1 0 0,1 0 0,0-1-20,-5 6 158,1 0 0,0 1 1,0-1-1,0 0 0,0 1 0,1 0 0,0 0 0,0-1 0,0 1 0,0 1 0,1-1 0,0 0 0,0 0 0,0 0 0,1 1 0,0-1 0,0 0 0,0 0 0,0 1 0,1-1 0,0 0 0,0 0 0,1 1 0,-1-1 1,2 2-159,-2-6-42,0 0 0,0 1 1,0-1-1,0 0 0,0 0 1,0 0-1,0 0 1,0 0-1,1 0 0,-1 0 1,0 0-1,1 0 1,-1 0-1,1-1 0,-1 1 1,1-1-1,-1 1 1,1-1-1,-1 0 0,1 1 1,-1-1-1,1 0 1,0 0-1,-1 0 0,1 0 1,-1 0-1,1 0 1,0-1-1,-1 1 0,1-1 1,-1 1-1,1-1 1,-1 1-1,2-2 42,15-6-4668,-3-3-4937,-4 0-2747</inkml:trace>
  <inkml:trace contextRef="#ctx0" brushRef="#br0" timeOffset="707.517">410 143 11237,'7'43'10297,"13"49"-8901,-10-118-1195,-9 16-174,-1 4-26,0 0 0,1 0 1,-1 0-1,1 0 0,1 0 0,-1 0 0,1 0 1,0 0-1,0 1 0,1-1 0,-1 1 1,1 0-1,1-1 0,-1 1 0,1 1 1,0-1-1,0 0 0,0 1 0,2-1-1,-4 5 86,1 1 0,-1 0 0,1 0 0,-1 0 0,0 0 0,0 0-1,1 0 1,-1 1 0,0-1 0,0 1 0,0 0 0,0-1 0,-1 1 0,1 0 0,0 0-1,-1 0 1,1 0 0,-1 1 0,0-1 0,0 0 0,1 0 0,-2 1 0,1-1 0,0 1-1,0-1 1,-1 1 0,1-1 0,-1 1 0,0-1 0,0 1 0,0 0 0,0 1-86,1 2 279,19 66-65,-12-79-5464,-5-2-2659,-3 9 7438,2-10-12306</inkml:trace>
  <inkml:trace contextRef="#ctx0" brushRef="#br0" timeOffset="1051.185">640 190 11157,'17'0'7108,"9"1"-3504,27-15-3191,-52 13-370,0-1 0,-1 1-1,1 0 1,-1 0 0,0-1-1,1 1 1,-1-1 0,0 1-1,0 0 1,0-1 0,0 1-1,0 0 1,0-1 0,0 1-1,-1 0 1,1-1 0,0 1 0,-1 0-1,1-1 1,-1 1 0,1 0-1,-1 0 1,0-1 0,0 1-1,1 0 1,-1 0 0,0 0-1,0 0 1,0 0 0,0 0-1,0 0 1,0 0 0,0 1 0,-1-1-1,1 0 1,0 1 0,0-1-1,-1 0 1,1 1 0,0 0-1,-1-1 1,1 1 0,0 0-1,-1 0 1,1 0 0,0 0-1,-1 0 1,1 0 0,-1 0 0,1 0-1,0 0 1,-1 1 0,1-1-1,0 0 1,-1 1 0,1-1-1,0 1 1,0 0 0,-1 0-43,-1 2 162,-1-1 0,1 1-1,1 1 1,-1-1 0,0 0 0,1 1 0,0-1 0,-1 1 0,2 0 0,-1-1 0,0 1 0,1 0 0,-1 0-1,1 1 1,0-1 0,1 0 0,-1 0 0,1 0 0,0 1 0,0 2-162,-1-5 37,1 0 1,0 1-1,0-1 0,0 1 1,1-1-1,-1 1 1,0-1-1,1 0 0,0 1 1,-1-1-1,1 0 0,0 1 1,0-1-1,0 0 0,1 0 1,-1 0-1,1 0 1,-1 0-1,1 0 0,-1 0 1,1-1-1,0 1 0,0 0 1,0-1-1,0 0 0,0 1 1,0-1-1,0 0 1,1 0-1,-1 0 0,0 0 1,0-1-1,1 1 0,-1 0 1,2-1-38,38-6-4376,-16-9-8176,-15 7 149</inkml:trace>
  <inkml:trace contextRef="#ctx0" brushRef="#br0" timeOffset="1441.631">836 131 10501,'2'25'9895,"5"14"-6169,0 5-2636,4-5-119,-10-70-758,-2 25-141,0-1 0,1 1 1,-1-1-1,1 1 0,1-1 0,-1 1 0,1 0 0,0-1 1,1 1-1,-1 0 0,1 0 0,1 0 0,-1 0 1,1 0-1,0 0 0,0 0 0,0 1 0,1 0 0,0-1-72,-2 5 42,-1 1-1,0-1 1,0 0-1,1 1 1,-1-1-1,0 1 0,1-1 1,-1 1-1,1 0 1,-1-1-1,0 1 1,1 0-1,-1 0 0,1 0 1,-1 0-1,1 0 1,-1 0-1,0 0 1,1 1-1,-1-1 0,1 1 1,-1-1-1,0 1 1,1-1-1,-1 1 1,0 0-1,0-1 0,0 1 1,1 0-1,-1 0 1,0 0-1,0 0-41,9 7-1809,-1-1-3270,-1-2-4494,-8-5-3043</inkml:trace>
  <inkml:trace contextRef="#ctx0" brushRef="#br0" timeOffset="1936.705">278 127 9780,'12'-6'9628,"14"45"-4905,-26-32-5410,-1-5-2966,1 1-4445,0-1-3579</inkml:trace>
  <inkml:trace contextRef="#ctx0" brushRef="#br0" timeOffset="2943.076">1054 129 10645,'12'-19'8690,"5"8"-4293,-14 11-4371,1-1 1,-1 0-1,1 1 0,0 0 0,0 0 0,-1 0 1,1 0-1,0 1 0,-1 0 0,1-1 0,-1 1 1,1 0-1,-1 1 0,1-1 0,-1 1 0,0-1 1,1 1-1,-1 0 0,0 0 0,0 1 0,0-1 1,-1 1-1,1-1 0,-1 1 0,2 1-26,38 106-360,-44-114 370,0 1-1,-1 0 1,0 0-1,1 0 1,-1 1-1,0-1 1,0 1-1,0-1 1,-1 1 0,1 0-1,0 0 1,-1 0-1,0 1 1,1-1-1,-1 1 1,0 0-1,1 0 1,-1 0-1,0 1 1,0-1 0,0 1-1,0 0 1,0 0-1,0 0 1,0 1-1,0-1 1,1 1-1,-1 0 1,0 0 0,0 1-1,-3 0-9,5-1 65,1 0 0,-1-1-1,0 1 1,0 0 0,1 0-1,-1 0 1,0 0 0,1 1 0,-1-1-1,1 0 1,-1 1 0,1-1-1,0 1 1,0-1 0,-1 1 0,1 0-1,0-1 1,1 1 0,-1 0 0,0 0-1,0 0 1,1-1 0,-1 1-1,1 0 1,-1 0 0,1 0 0,0 0-1,0 0 1,0 0 0,0 0-1,0 0 1,1 0 0,-1 0 0,0 0-1,1 0 1,-1 0 0,1 0-1,0-1 1,0 1 0,0 0 0,0 0-1,0-1 1,0 1 0,0-1-1,0 1 1,1-1 0,-1 1 0,1-1-1,-1 0 1,1 1 0,-1-1 0,1 0-1,0 0 1,0 0 0,-1-1-1,1 1 1,0 0 0,1 0-65,0-1-143,0 1 0,0-1 0,0 1 0,1-1 0,-1 0 0,0 0 0,0-1 0,0 1 1,1-1-1,-1 1 0,0-1 0,0 0 0,0 0 0,0 0 0,0-1 0,0 1 0,-1-1 0,1 1 0,0-1 0,-1 0 0,1 0 0,-1-1 1,0 1-1,2-1 143,15-18-5182,-3 1-3689,-6 5-1707</inkml:trace>
  <inkml:trace contextRef="#ctx0" brushRef="#br0" timeOffset="3239.881">1281 0 11685,'11'49'11349,"4"-2"-7873,13 60-2176,-25-93-1167,0 4-752,-5-17-4420,-3-11-5726,3 5-739</inkml:trace>
  <inkml:trace contextRef="#ctx0" brushRef="#br0" timeOffset="3473.676">1257 162 11157,'6'4'8202,"3"-3"-3618,24-6-2501,-19 3-995,14 1-772,4 1-4091,-11-4-7640,-14 2-809</inkml:trace>
  <inkml:trace contextRef="#ctx0" brushRef="#br0" timeOffset="3739.213">1448 159 9300,'34'3'8626,"50"-24"-3760,-86 22-4806,1 0-1,-1 0 1,0 0 0,0 0 0,1 0 0,-1-1-1,0 1 1,0-1 0,0 1 0,0-1-1,0 1 1,0-1 0,0 0 0,0 0 0,0 0-1,0 0 1,0-1 0,0 1 0,0 0 0,0-1-1,0 1 1,0-1 0,1 0 0,-1 0 0,0 0-1,0 1 1,1-2 0,-1 1 0,0 0 0,1 0-1,-1 0 1,1-1 0,0 1 0,-1-1 0,1 1-1,0-1 1,0 0 0,0 1 0,0-1-1,0 0 1,0 0 0,0 0 0,1 0 0,-1 1-1,1-1 1,-1 0 0,1 0 0,0 0 0,0 0-1,0 0 1,0 0 0,0 0 0,0 0 0,1 0-1,-1 0 1,1 0 0,-1 0 0,1 0 0,0 0-1,-1 0 1,1 1 0,0-1 0,0 0 0,0 1-1,1-1 1,-1 0 0,0 1 0,2-1-60,-8 7 211,0 1 0,1 1 0,-1-1 0,2 1 1,-1 0-1,1 0 0,0 0 0,0 0 0,1 0 0,0 1 1,0-1-1,0 1 0,1-1 0,1 1 0,-1 0 1,1-1-1,1 1 0,-1 0 0,2 6-211,-1-12 27,0 0-1,-1 0 1,1 0-1,0 0 1,0 0-1,0-1 1,0 1-1,1 0 1,-1 0-1,0-1 1,1 1-1,-1-1 1,1 1-1,-1-1 1,1 0 0,0 0-1,0 1 1,0-1-1,-1 0 1,1-1-1,0 1 1,0 0-1,0 0 1,0-1-1,1 0 1,-1 1-1,0-1 1,0 0-1,0 0 1,0 0-1,0 0 1,0 0-1,0 0 1,1-1-1,0 0-26,39-8-1475,-8-5-4434,-11 1-3034,-3 0-6512</inkml:trace>
  <inkml:trace contextRef="#ctx0" brushRef="#br0" timeOffset="5349.893">1512 67 10229,'28'-8'10712,"7"32"-7410,-34-23-3302,0 0 1,1 0-1,-1 0 0,0 0 0,0 0 0,0 0 1,0 0-1,0 0 0,0 0 0,-1 1 0,1-1 1,0 0-1,-1 0 0,1 1 0,-1-1 0,1 1 1,-1-1-1,1 1 0,-1-1 0,0 0 0,0 1 1,0-1-1,0 1 0,0-1 0,0 1 0,0-1 1,0 1-1,-1-1 0,1 1 0,-1-1 0,1 0 1,-1 1-1,1-1 0,-1 1 0,0-1 0,0 0 1,1 0-1,-1 0 0,0 1 0,-2-1-3923,1-2-3106,0 0-6254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22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0 116 12742,'19'-19'8964,"3"6"-4362,-19 12-4575,0 0-1,1 0 1,-1 1-1,0-1 1,0 1-1,0-1 1,1 1-1,-1 0 1,0 0 0,1 0-1,-1 1 1,0-1-1,0 1 1,0 0-1,1 0 1,-1 0-1,0 0 1,0 0-1,0 1 1,-1 0-1,1-1 1,0 1-1,-1 0 1,1 0-1,-1 0 1,1 1-1,-1-1 1,0 1-1,0-1 1,0 1-1,0-1 1,-1 1-1,1 0 1,0 2-27,19 133-288,-24-159-1508,1 19 1831,-1-1-1,1 0 0,-1 0 1,1 1-1,-1 0 0,0-1 1,0 1-1,0 0 1,0 0-1,-1 1 0,1-1 1,0 1-1,-1-1 0,1 1 1,-1 0-1,1 1 1,-1-1-1,0 0 0,1 1 1,-1 0-1,0 0 1,1 0-1,-1 0 0,0 1 1,1-1-1,-1 1 0,1 0 1,-1 0-1,1 0 1,-1 1-1,1-1 0,0 1 1,-1 0-1,1 0 0,0 0 1,0 0-1,1 0 1,-1 1-1,0 0 0,1-1 1,-1 1-1,1 0 1,0 0-1,-1 2-34,2-4 56,1 1 1,-1-1-1,1 0 1,-1 1-1,1-1 1,0 1-1,0-1 1,0 0-1,0 1 1,0-1-1,0 1 1,0-1-1,0 0 1,0 1-1,0-1 1,1 0-1,-1 1 1,1-1-1,-1 0 1,1 1-1,0-1 1,-1 0-1,1 0 1,0 0-1,0 1 1,0-1-1,0 0 1,0 0-1,0 0 1,0 0-1,0-1 1,0 1-1,0 0 1,0 0 0,1-1-1,-1 1 1,0-1-1,0 1 1,1-1-1,-1 1 1,1-1-1,-1 0 1,0 0-1,1 0 1,-1 1-1,1-1 1,-1-1-57,68-7-541,-37-20-3953,-15 5-6413,-8 4-2430</inkml:trace>
  <inkml:trace contextRef="#ctx0" brushRef="#br0" timeOffset="295.847">270 0 13766,'6'58'10795,"2"-2"-7283,8 87-3063,-15-131-783,1 14 495,-4-23-4884,-5-14-6561,5 6-1042</inkml:trace>
  <inkml:trace contextRef="#ctx0" brushRef="#br0" timeOffset="498.927">222 199 14134,'2'1'3698,"1"-1"176,4 1-2033,2-1-577,3-2-127,2-1-145,0-1-239,0 1-369,-1-1-112,-4 2-48,0 1-256,-3 0-272,-1 0-1041,-2-3-287,0-2-2450,-2-3-3074,1-1-6850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16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11749,'11'50'10721,"-6"26"-7527,2 7-2457,3-61-2370,-5-26-2470,1-7-4100,-2 2-4243</inkml:trace>
  <inkml:trace contextRef="#ctx0" brushRef="#br0" timeOffset="266.317">118 138 11701,'8'35'9673,"11"1"-6458,-18-35-3236,0 1 0,0-1 0,1 1 0,-1-1 0,0 1 0,0-1 0,1 0 0,-1 1 0,1-1 0,-1 0 0,1 0 0,0 0 0,-1 0 0,1-1 0,0 1 0,0 0 0,-1-1 0,1 1 1,0-1-1,0 1 0,0-1 0,0 0 0,0 0 0,-1 0 0,1 0 0,0 0 0,0-1 0,0 1 0,0 0 0,0-1 0,-1 1 0,1-1 0,0 0 0,0 0 0,-1 1 0,1-1 0,0 0 0,0-1 21,1-2-111,1 1 0,-2-1 0,1 0 0,0 0 0,-1 0 0,1 0 0,-1 0 0,-1 0 1,1-1-1,0 1 0,-1-1 0,0 1 0,0-1 0,0 1 0,-1-1 0,1-4 111,5-25 359,5 55 2239,9 199 1295,-20-219-4488,5 13 808,-2-10-4609,0-5-6428,-1-1-2425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16.1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4 9060,'-2'-2'7787,"-4"4"-3414,-34 27-776,37-23-3490,-1 0 0,1 0 0,0 0 0,1 1 0,0-1 0,0 1 0,0 0 0,1 0 0,0 0 0,0 0 1,0 0-1,1 0 0,0 0 0,1 3-107,-1-7 2,0 0 0,1 0 0,-1 0-1,1-1 1,0 1 0,-1 0 0,1 0 0,0-1 0,1 1 0,-1-1 0,0 1 0,1-1 0,0 1 0,-1-1-1,1 0 1,0 0 0,0 0 0,0 0 0,0 0 0,0 0 0,1-1 0,-1 1 0,1-1 0,-1 1 0,1-1 0,-1 0-1,1 0 1,0 0 0,-1 0 0,1-1 0,0 1 0,0-1 0,0 0 0,0 1 0,0-1-2,3-1 5,-1 0 1,0 1-1,0-2 0,0 1 1,0 0-1,-1-1 1,1 0-1,0 0 0,-1 0 1,1-1-1,-1 0 1,0 0-1,0 0 0,0 0 1,0-1-1,0 1 1,-1-1-1,1 0 0,-1 0 1,0 0-1,0 0 1,-1-1-1,1 1 0,-1-1 1,0 0-1,0 0 1,-1 1-1,0-1 0,1 0 1,-2 0-1,1 0 1,0-1-1,-1 1 0,0 0 1,0 0-1,-1 0 1,1 0-1,-1 0 0,-1-2-4,1 5-58,0 0-1,0 0 1,0 0 0,0 1 0,-1-1 0,1 1 0,-1-1 0,1 1 0,-1-1 0,1 1 0,-1 0 0,0 0 0,0-1 0,0 1 0,1 1 0,-1-1 0,0 0 0,0 0 0,0 1 0,-1-1 0,1 1 0,0 0 0,0-1 0,0 1 0,0 0 0,0 0 0,0 0 0,0 1 0,0-1 0,-2 1 57,2 3-4013,9 0-6236,-1-2-356</inkml:trace>
  <inkml:trace contextRef="#ctx0" brushRef="#br0" timeOffset="362.267">250 84 11013,'14'39'7713,"5"10"-3986,-9-80-2569,-10 22-1110,0 1 0,0 0-1,1-1 1,0 1 0,1 0 0,-1 0 0,2 0 0,-1 0 0,1 0-1,0 0 1,1 1 0,0 0 0,0-1 0,1 1 0,-1 1 0,4-4-49,-7 9 0,0 0-1,0 1 0,0-1 0,-1 1 0,1-1 0,0 1 0,0 0 0,0-1 0,0 1 0,0 0 0,0 0 0,0 0 0,0-1 0,0 1 0,0 0 0,0 0 0,0 0 0,0 1 0,0-1 0,0 0 0,0 0 1,0 0-1,-1 1 0,1-1 0,0 0 0,0 1 0,0-1 0,0 1 0,0-1 0,-1 1 0,1 0 0,0-1 0,0 1 0,-1 0 0,1-1 0,0 1 0,-1 0 0,1 0 0,-1 0 0,1-1 0,-1 1 0,0 0 1,1 0-1,-1 0 0,0 0 0,1 0 0,-1 0 2,20 48 448,-20-46-380,20 93 1050,-15-102-7731,-4-7-526,-1 12 6220,2-13-10313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14.0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10405,'4'-1'7535,"-1"8"-3993,2 24-1883,-5-30-1074,22 208 2560,-19-203-5548,1-15-8923,-3 7 9619,2-9-9712</inkml:trace>
  <inkml:trace contextRef="#ctx0" brushRef="#br0" timeOffset="453.813">131 91 12198,'33'-5'7863,"-1"5"-3728,-29 1-4037,0-1 0,0 1 0,0 0 0,0 0 0,0 0 1,0 0-1,-1 0 0,1 0 0,0 1 0,-1-1 0,1 1 0,-1 0 0,1 0 0,-1 0 0,0 0 0,0 0 0,0 1 0,0-1 0,0 1 0,0-1 0,-1 1 0,1 0 0,-1-1 0,0 1 0,0 0 0,0 0 0,0 0 0,0 0 0,0 1-98,17 90-411,-60-159-1732,40 64 2161,1 0 0,0-1 0,0 1 1,-1 0-1,1 0 0,-1 0 0,1 0 0,-1 0 0,1 1 0,-1-1 0,0 0 0,1 1 0,-1-1 0,0 1 0,0-1 0,1 1 0,-1 0 0,0 0 1,0 0-1,1 0 0,-1 0 0,0 0 0,0 1 0,0-1 0,1 0 0,-1 1 0,0-1 0,1 1 0,-1 0 0,0 0 0,1 0 0,-1-1 1,1 1-1,0 0 0,-1 1 0,1-1 0,0 0 0,-1 0 0,1 1 0,0-1 0,0 1 0,0-1 0,0 1-18,-1 0 61,1-1 0,-1 1-1,1-1 1,-1 1 0,1-1-1,0 1 1,0 0-1,0 0 1,0-1 0,0 1-1,0 0 1,0 0 0,1 0-1,-1 0 1,1 0 0,-1 0-1,1 0 1,0 1 0,0-1-1,0 0 1,0 0 0,0 0-1,1 0 1,-1 0 0,0 0-1,1 0 1,0 0 0,-1 0-1,1 0 1,0 0 0,0 0-1,0-1 1,0 1 0,0 0-1,1 0 1,-1-1 0,0 1-1,1-1 1,-1 1-1,1-1 1,0 0 0,-1 0-1,1 0 1,0 0 0,0 0-1,0 0 1,0 0 0,0 0-1,0-1 1,0 1 0,0-1-1,0 1 1,1-1-61,53-30-2476,-30-6-5154,-13 17-80,-3 4-2935</inkml:trace>
  <inkml:trace contextRef="#ctx0" brushRef="#br0" timeOffset="750.586">391 14 10293,'1'3'8432,"1"3"-4700,3 15-2726,-5-19-93,3 14-210,17 87 1596,-11 1-3348,-9-112-8887,0 3 5375,1-6-7255</inkml:trace>
  <inkml:trace contextRef="#ctx0" brushRef="#br0" timeOffset="982.185">361 142 11685,'8'9'12325,"21"-5"-8230,-2 0-3184,-20 0-1257,6 3-2905,-2-8-9432,-7-1-37</inkml:trace>
  <inkml:trace contextRef="#ctx0" brushRef="#br0" timeOffset="1169.635">549 164 12854,'32'7'8722,"9"-8"-6372,-39 1-2357,-1 0 0,1 0 0,-1 0 0,1-1 0,-1 1 0,1 0 0,-1 0 0,1-1 0,-1 1 0,1-1 0,-1 0 0,0 1 0,1-1 0,-1 0 0,0 0 0,1 1 0,-1-1 0,0 0 0,0 0-1,0 0 1,0-1 0,0 1 0,0 0 0,0 0 0,-1-1 0,1 1 0,0 0 0,-1-1 0,1 1 0,0 0 0,-1-1 0,0 1 0,1-1 0,-1 1 0,0-1 0,0 1 0,0-1 0,0 1 0,0-1 0,0 1 0,0-1 0,-1 1 0,1-1 0,0 1 0,-1-1 0,0 0 7,0 0 38,0 1 0,0-1 1,0 1-1,-1-1 0,1 1 1,0-1-1,-1 1 0,1 0 1,-1 0-1,1 0 0,-1 0 0,0 0 1,0 0-1,1 0 0,-1 0 1,0 1-1,0-1 0,0 1 1,0-1-1,0 1 0,0 0 0,1 0 1,-1 0-1,0 0 0,0 0 1,0 0-1,0 0 0,0 1 1,0-1-1,0 1 0,0-1 1,1 1-1,-1 0 0,0 0 0,0 0 1,1 0-1,-1 0 0,0 0 1,1 0-1,-1 0 0,1 1 1,0-1-1,-1 0 0,1 1 0,0 0 1,0-1-1,0 1 0,0 0 1,0-1-1,0 1 0,1 0 1,-1 0-1,0 0 0,1-1 1,0 1-1,-1 0-38,0 4 252,-1-1 0,1 0 0,0 1 1,0-1-1,0 0 0,1 1 0,0-1 1,0 1-1,0-1 0,1 1 0,0-1 1,0 1-1,0-1 0,0 0 0,1 1 0,0-1 1,3 4-253,-4-7-51,0 1 1,0-1 0,0 0-1,1 0 1,0 0 0,-1 0-1,1 0 1,0 0-1,0-1 1,0 1 0,0 0-1,0-1 1,0 0 0,0 1-1,0-1 1,1 0 0,-1 0-1,0 0 1,1-1 0,-1 1-1,1 0 1,-1-1 0,1 0-1,-1 0 1,1 1-1,-1-1 1,1-1 0,0 1-1,-1 0 1,1-1 0,-1 1-1,0-1 1,1 0 0,-1 0-1,1 0 1,-1 0 0,0 0-1,2-1 51,21-17-7152,-12 4-2050,-3 2-2550</inkml:trace>
  <inkml:trace contextRef="#ctx0" brushRef="#br0" timeOffset="1592.469">834 116 10229,'-27'-27'13727,"25"27"-13610,1 0-1,0 0 0,0 0 0,0 1 0,-1-1 1,1 0-1,0 1 0,0-1 0,0 1 0,0-1 1,0 1-1,0-1 0,0 1 0,0 0 1,0 0-1,0-1 0,0 1 0,0 0 0,1 0 1,-1 0-1,0 0 0,0 0 0,1 0 0,-1 0 1,1 0-1,-1 0 0,1 1 0,-1-1 1,1 0-1,0 0 0,0 0 0,0 0 0,-1 1-116,26 51 149,0-15 247,-24-36-391,0-1 1,0 1 0,0 0-1,-1 0 1,1 0 0,-1 0-1,1 0 1,-1 0 0,0 0-1,1 0 1,-1 0 0,0 0-1,0 0 1,-1 0 0,1 0 0,0 0-1,-1-1 1,1 1 0,-1 0-1,1 0 1,-1 0 0,0 0-1,0 0 1,0-1 0,0 1-1,0 0 1,0-1 0,-1 1-1,1-1 1,0 1 0,-1-1-1,1 0 1,-1 1 0,1-1-1,-1 0 1,0 0 0,0 0 0,1 0-1,-1-1 1,0 1 0,0 0-1,0-1 1,0 1 0,0-1-1,0 0 1,0 0 0,0 1-1,0-1 1,0 0 0,0-1-1,0 1 1,0 0 0,0-1-1,-1 0-5,-18-14-4461,16-3-5991,5 3-3261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11.9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1 9012,'5'3'8390,"-2"4"-4672,2 20-2101,-5-26-1095,14 156 3885,-8-71-5023,-8-99-15824,1 8 5846</inkml:trace>
  <inkml:trace contextRef="#ctx0" brushRef="#br0" timeOffset="296.761">0 170 11125,'3'3'8233,"3"-1"-3688,20-2-2217,-19-1-1323,30 6-45,3-1-5505,-12-16-9048,-18 5 3551</inkml:trace>
  <inkml:trace contextRef="#ctx0" brushRef="#br0" timeOffset="656.049">206 195 8596,'27'-2'8394,"38"-14"-5209,-63 16-3177,0-1 1,-1 0 0,1 0 0,0 1 0,-1-1-1,1 0 1,-1-1 0,0 1 0,1 0 0,-1 0-1,0-1 1,1 1 0,-1 0 0,0-1 0,0 1-1,0-1 1,-1 1 0,1-1 0,0 0 0,0 1-1,-1-1 1,1 0 0,-1 0 0,0 1 0,1-1-1,-1 0 1,0 0 0,0 0 0,0 0 0,0 1-1,-1-1 1,1 0 0,0 0 0,-1 1 0,1-1-1,-1 0 1,0 0 0,1 1 0,-1-1 0,0 1-1,0-1 1,0 1 0,0-1 0,0 1 0,-1-1-1,1 1 1,0 0 0,-1 0 0,1 0 0,0 0-1,-1 0 1,1 0 0,-1 0 0,0 0 0,1 0-1,-1 1 1,0-1 0,0 1 0,1-1 0,-1 1-1,0 0 1,0 0 0,0-1 0,1 1 0,-1 1-1,0-1 1,-1 0-9,0 3 217,-1 0 0,0 0 0,1 1 0,-1-1 0,1 1 0,0 0 0,0 0 0,1 0 0,-1 0 0,1 0 0,0 1 0,0-1 0,0 1 0,1 0 0,0-1 0,-1 1 0,2 0 0,-1 0 0,0-1 0,1 1 0,0 0 0,0 0 0,1 3-217,-1-6 97,-1 1-56,1-1 0,-1 0 0,1 0 1,-1 0-1,1 0 0,0 1 0,0-1 0,0 0 1,0 0-1,0 0 0,0 1 0,1-1 0,-1 0 1,1 0-1,0 0 0,-1 0 0,1 0 0,0 0 0,0 0 1,0 0-1,1 0 0,-1 0 0,0 0 0,1-1 1,-1 1-1,1 0 0,-1-1 0,1 0 0,0 1 1,0-1-1,0 0 0,0 0 0,0 0 0,0 0 1,0 0-1,0 0 0,0-1 0,0 1 0,0-1 1,0 1-1,1-1 0,-1 0 0,0 0 0,0 0 0,1 0 1,-1 0-1,0 0 0,0-1 0,0 1 0,1-1-41,39-10-4620,-18-3-6794,-13 4-447</inkml:trace>
  <inkml:trace contextRef="#ctx0" brushRef="#br0" timeOffset="1170.856">421 103 11861,'27'142'11942,"4"-272"-11681,-32 130-267,1-1 0,0 0 0,0 0 0,1 0 0,-1 1-1,0-1 1,0 0 0,0 0 0,0 0 0,1 1 0,-1-1-1,0 0 1,1 0 0,-1 1 0,0-1 0,1 0 0,-1 1-1,1-1 1,-1 1 0,1-1 0,0 0 0,-1 1 0,1-1-1,0 1 1,-1-1 0,1 1 0,0 0 0,-1-1 0,1 1-1,0 0 1,0-1 0,-1 1 0,1 0 0,0 0 0,0 0 0,0 0-1,-1 0 1,1 0 0,0 0 0,0 0 0,0 0 0,-1 0-1,1 0 1,0 0 0,0 1 0,0-1 0,-1 0 0,1 0-1,0 1 1,-1-1 0,1 1 0,0-1 0,-1 1 0,1-1-1,0 1 1,-1-1 0,1 1 0,-1-1 0,1 1 0,-1 0-1,1-1 1,-1 1 0,1 0 0,-1 0 0,0-1 0,1 1-1,-1 0 7,22 53-94,-4 18 108,-17-72-16,0-1 1,0 1-1,0-1 1,0 1-1,0-1 0,0 1 1,0-1-1,0 0 1,0 1-1,0-1 1,-1 0-1,1 0 0,0 0 1,0 0-1,-1 0 1,1 0-1,-1 1 1,1-2-1,-1 1 0,1 0 1,-1 0-1,0 0 1,1 0-1,-1 0 1,0 0-1,0 0 0,0 0 1,0 0-1,0-1 1,0 1-1,0 0 1,0 0-1,0 0 0,-1-1 2,2-7 5,-1 1-6,1 1 1,-1-1 0,1 0-1,1 0 1,0 1 0,0-1-1,0 0 1,1 1 0,0 0-1,1 0 1,0 0-1,2-4 1,-5 10 13,-1 1-1,1-1 0,0 1 0,-1 0 0,1-1 1,-1 1-1,1 0 0,0-1 0,-1 1 0,1 0 0,0 0 1,-1 0-1,1 0 0,0-1 0,-1 1 0,1 0 1,0 0-1,-1 0 0,1 0 0,0 1 0,-1-1 0,1 0 1,0 0-1,-1 0 0,1 0 0,0 1 0,-1-1 1,1 0-1,-1 1 0,1-1 0,0 0 0,-1 1 0,1-1 1,-1 1-1,1-1 0,-1 1 0,1-1 0,-1 1 1,0-1-1,1 1 0,-1 0 0,0-1 0,1 1 0,-1-1 1,0 1-1,0 0 0,1-1 0,-1 1 0,0 0 1,0-1-1,0 1 0,0 0 0,0 0-12,12 40 1419,-12-41-1381,8 99 1309,-5-94-5071,2-9-7465,-2-4-849</inkml:trace>
  <inkml:trace contextRef="#ctx0" brushRef="#br0" timeOffset="1452.038">729 86 12726,'16'24'8659,"-4"5"-4528,7 63-1842,-13-3-3914,-10-86-3250,-1-9-5094,2-1-1351</inkml:trace>
  <inkml:trace contextRef="#ctx0" brushRef="#br0" timeOffset="1608.26">776 85 13702,'40'-7'9173,"1"44"-5377,-38-33-3735,-2 0 1,1 0-1,0 0 1,-1 1-1,0-1 1,0 1-1,0-1 1,0 1-1,-1-1 1,0 1-1,0-1 1,0 1-1,-1-1 1,1 1-1,-1-1 1,0 1-1,0-1 1,-1 1-1,1-1 1,-1 0-1,-1 2-61,-49 30 452,25-40-4383,18-11-8002,8 3-601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35.3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11653,'10'25'10781,"1"16"-6961,3 7-3294,15 64 329,-26-87-5760,-2-2-5318,-1-16-2268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35.5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5 15239,'-4'0'3842,"3"0"32,1-1-1265,1 0-1585,1 1-688,2 0-224,-2-1-1248,3 1-2690,-1-2-3201,-2 2-8004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33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0 139 10261,'25'9'7460,"5"-5"-3712,58-10-816,-85 6-2871,1 0 0,-1 0 0,1 0 0,-1 0 0,1-1 0,-1 1 0,0-1 0,1 0 0,-1 0 0,0 0 0,1 0 0,-1 0 0,0-1 0,0 0 0,0 1 0,0-1 0,-1 0 0,1-1 0,0 1 0,-1 0 0,1-1 0,-1 1 0,0-1 0,0 0 0,0 0 0,0 0 0,-1 0 0,1 0 0,-1 0 0,0 0 0,1-1-61,-5 1 7,0 0 1,1 0-1,-1 0 1,0 0-1,-1 1 1,1-1-1,0 1 1,-1 0-1,1 0 1,-1 0-1,0 1 0,0-1 1,0 1-1,1 0 1,-1 0-1,0 0 1,0 0-1,-1 1 1,1 0-1,0 0 1,0 0-1,0 0 0,0 0 1,0 1-1,0 0 1,0 0-1,0 0 1,0 0-1,0 1-7,1-1 62,-1 1 0,1 0-1,-1 0 1,1 1 0,0-1-1,-1 1 1,1-1 0,1 1-1,-1 0 1,0 0 0,1 0-1,-1 1 1,1-1 0,0 1-1,0-1 1,0 1 0,1 0-1,-1-1 1,1 1 0,0 0-1,0 0 1,0 0 0,1 0 0,0 0-1,-1 0 1,1 0 0,0 0-1,1 0 1,-1 0 0,1 0-1,0 0 1,0 0 0,0 0-1,0 0 1,1 0 0,0-1-1,-1 1 1,1-1 0,1 1-1,-1-1 1,0 0 0,1 1-1,0-1 1,-1-1 0,1 1-1,0 0 1,1-1 0,-1 1 0,0-1-1,4 2-61,-4-2-41,1 0 0,-1 0 0,1-1-1,0 1 1,-1-1 0,1 1 0,0-1 0,0-1-1,0 1 1,0 0 0,0-1 0,0 0-1,0 0 1,0 0 0,0 0 0,0-1 0,0 1-1,0-1 1,0 0 0,0-1 0,-1 1 0,1 0-1,0-1 1,0 0 41,21-20-3277,-4-8-3312,-12 11-721,1 1-4101</inkml:trace>
  <inkml:trace contextRef="#ctx0" brushRef="#br0" timeOffset="327.785">337 29 10581,'20'33'12327,"-7"30"-9166,-3-12-2498,7-17-492,-14-72-171,-4 32-36,1 0-1,-1 0 1,1 0-1,1 0 1,-1 1-1,1-1 1,0 0 0,1 0-1,-1 1 1,1-1-1,0 1 1,0-1-1,1 1 1,-1 0-1,1 0 1,1 0 0,-1 0-1,1 0 1,-1 1-1,1-1 1,1 1-1,-1 0 1,0 1 0,1-1-1,0 1 1,0 0-1,0 0 1,0 0-1,1 1 1,-1-1 0,1 1-1,1 0 37,15 15-4402,-9 0-2782,-10-9 3291,4 4-6349</inkml:trace>
  <inkml:trace contextRef="#ctx0" brushRef="#br0" timeOffset="640.213">567 44 11173,'8'22'8949,"9"10"-5186,6 13-3402,-5 16 885,-15-100-691,-2 37-554,-1-9 18,0 0 1,1 0 0,1 0-1,0 0 1,0 0 0,1 0-1,1 1 1,0-1-1,0 1 1,2-3-20,35 6-1341,-20 9-4387,-11-1-2391,2 1-2921</inkml:trace>
  <inkml:trace contextRef="#ctx0" brushRef="#br0" timeOffset="1015.129">873 22 10741,'-1'1'7838,"-2"1"-3801,-15 13-2570,15-12-1379,1 0 0,-1 0 0,1 0 0,-1 0 0,1 1 1,0-1-1,0 1 0,1 0 0,-1-1 0,1 1 0,0 0 0,0 0 0,0 0 0,0 0 0,1 0 1,0 0-1,-1 0 0,1 0 0,1 0 0,-1 0 0,1 0 0,-1 0 0,1 0 0,0 0 0,1 0 0,-1-1 1,1 1-1,-1 0 0,1-1 0,0 1 0,1-1 0,-1 0 0,0 1 0,1-1 0,0 0 0,0-1 1,0 1-1,0 0 0,0-1 0,0 0 0,1 0 0,-1 0 0,1 0 0,0 0 0,-1-1 0,1 1 0,0-1 1,2 0-89,1-1-28,0-1 0,1 0 0,-1 0 1,0 0-1,0-1 0,0 0 0,0-1 0,0 0 1,0 0-1,-1 0 0,0-1 0,1 0 1,-1 0-1,0 0 0,-1-1 0,1 0 1,-1 0-1,0-1 0,0 1 0,-1-1 0,0 0 1,1-1 27,-4 3-16,-1 1 0,0 0 0,1-1 0,-1 1 0,-1 0 1,1 0-1,0-1 0,-1 1 0,0 0 0,1-1 0,-1 1 1,0 0-1,-1 0 0,1 0 0,-1 0 0,1 0 0,-1 0 0,0 1 1,0-1-1,0 0 0,0 1 0,-1 0 0,1-1 0,-1 1 0,1 0 1,-1 0-1,0 0 0,0 1 0,0-1 0,0 1 0,0 0 1,0-1-1,0 1 0,0 1 0,0-1 0,-1 0 0,1 1 0,0-1 1,-1 1-1,1 0 0,0 0 0,-1 1 0,1-1 0,0 1 1,0-1-1,-1 1 0,1 0 0,0 0 0,0 1 0,0-1 16,-3 7-3167,20-5-9361,-4-5 1331</inkml:trace>
  <inkml:trace contextRef="#ctx0" brushRef="#br0" timeOffset="1405.476">1098 55 12342,'18'23'8393,"-3"1"-4485,5 58-1907,-21-106-1563,10-86 767,-8 107-1187,0 0 1,0 0 0,0 1-1,1-1 1,-1 1-1,1-1 1,-1 1-1,1-1 1,0 1-1,0 0 1,0 0-1,0 0 1,0 0 0,0 0-1,1 0 1,-1 1-1,1-1 1,-1 1-1,1 0 1,-1-1-1,1 1 1,0 0-1,0 1 1,-1-1 0,1 0-1,0 1 1,0 0-1,0-1 1,0 1-1,0 0 1,0 1-1,0-1 1,-1 0-1,1 1 1,0 0 0,1 0-19,49 26-313,-35-15-3752,-12-10-1329,-2-2-1234,-1-4-5911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31.2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8212,'3'0'9717,"0"7"-4475,10 56-2273,19 202-1817,-29-217-1181,39-45 619,166-41 178,-157 37-572,-1 3-1,0 3 0,0 1 1,29 9-196,-67-18-1859,-17-14-12298,0 7 786</inkml:trace>
  <inkml:trace contextRef="#ctx0" brushRef="#br0" timeOffset="390.536">530 234 9989,'12'9'12400,"15"6"-8359,0 1-3205,76 53-364,-151-36 1540,-20 32-393,59-48-1795,14-15-2724,11-22-6508,-12 14 4337,5-7-8727</inkml:trace>
  <inkml:trace contextRef="#ctx0" brushRef="#br0" timeOffset="391.536">1097 98 10277,'9'46'10502,"-2"25"-5115,4 18-3679,4 11-1261,-14-72-8759,1-51-2266,0 8 1163</inkml:trace>
  <inkml:trace contextRef="#ctx0" brushRef="#br0" timeOffset="392.536">1270 290 11189,'4'10'3250,"0"-2"159,0 3-1184,1-1-464,-2-1-416,0 2-353,0 1-256,-1-2-255,0 1-129,1 1-112,-1-2-288,-2-3-288,1-2-353,-1-4-671,1-1 1024,-3-6-3442,-1-4-2769,0-3-6323</inkml:trace>
  <inkml:trace contextRef="#ctx0" brushRef="#br0" timeOffset="393.536">1274 203 10405,'3'2'2401,"-1"0"48,4 1-1569,0-1-656,2 0-2417,4 2-2128,1-1-5508</inkml:trace>
  <inkml:trace contextRef="#ctx0" brushRef="#br0" timeOffset="561.574">1404 245 11413,'15'50'11123,"8"70"-7914,-23-139-3478,1 1 0,0 0 0,2-1 0,0 1 0,1 0-1,0 0 1,2 1 0,4-10 269,-9 25 45,0 1-1,-1-1 1,1 1-1,0 0 1,0 0-1,1 0 1,-1-1-1,0 1 1,0 0-1,0 0 1,1 1 0,-1-1-1,1 0 1,-1 0-1,0 1 1,1-1-1,-1 0 1,1 1-1,-1 0 1,1-1-1,0 1 1,-1 0-1,1 0 1,-1 0 0,1 0-1,0 0 1,-1 0-1,1 0 1,-1 1-1,1-1 1,-1 0-1,1 1 1,-1-1-1,1 1 1,-1 0-1,1 0 1,-1-1-1,0 1 1,1 0 0,-1 0-1,0 0 1,0 0-1,0 0 1,1 1-1,-1-1 1,0 0-1,-1 1 1,1-1-1,0 0 1,0 1-1,-1-1 1,1 1 0,-1-1-1,1 1 1,-1-1-1,1 1 1,-1-1-1,0 1 1,0 0-1,0-1 1,0 1-1,0-1-44,22 111 1292,-30-119-6713,3-10-5046,5 5-1274</inkml:trace>
  <inkml:trace contextRef="#ctx0" brushRef="#br0" timeOffset="795.889">1655 109 11573,'19'28'10601,"-5"30"-7813,-12-43-2112,14 122-313,-15-137-377,0 0 0,0 0 1,-1 0-1,1 0 0,0 0 0,-1 0 0,1 0 0,0 0 0,-1 0 0,1 0 1,0 0-1,-1-1 0,1 1 0,0 0 0,-1 0 0,1-1 0,0 1 0,-1 0 0,1-1 1,-1 1-1,1-1 0,0 1 0,-1-1 0,1 1 0,-1-1 0,0 1 0,1-1 1,-1 1-1,1-1 0,-1 1 0,0-1 0,1 0 0,-1 1 0,0-1 0,0 0 0,0 1 1,1-1-1,-1 0 0,0 1 0,0-1 0,0 0 0,0 0 0,0 1 0,0-1 1,0 0-1,-1 1 0,1-1 0,0 0 0,0 1 0,-1-1 14,2-1-21,57-109 120,-47 102-416,0 0-3164,-8 6-7936,-3 1 1263</inkml:trace>
  <inkml:trace contextRef="#ctx0" brushRef="#br0" timeOffset="1030.171">1754 267 14327,'9'20'8609,"5"1"-4510,37 28-2049,-47-48-4226,-4-9-7566,-1 4 4191,1-1-6049</inkml:trace>
  <inkml:trace contextRef="#ctx0" brushRef="#br0" timeOffset="1326.977">1918 306 10565,'11'2'2859,"48"2"4303,-56-4-7093,1 1 0,-1-1 0,1-1 0,-1 1 0,0 0 0,1-1 0,-1 0 0,0 0 0,1 0 0,-1 0 0,0 0 0,0 0 0,0-1 0,0 0 0,0 0 0,0 0 0,-1 0 0,1 0 0,0 0 0,-1-1 0,0 1 0,0-1 0,1 1 0,-1-1-69,-2 0 15,1 1 0,-1 0 0,0 0 1,0 0-1,0-1 0,0 1 0,0 0 0,0 0 0,0-1 0,-1 1 0,1 0 0,-1 0 0,0 0 0,0 0 1,1-1-1,-1 1 0,0 0 0,-1 1 0,1-1 0,0 0 0,-1 0 0,1 0 0,-1 1 0,1-1 0,-1 1 1,0-1-1,0 1 0,1 0 0,-1 0 0,0 0 0,0 0 0,0 0 0,0 0 0,-1 0 0,1 0 0,0 1 0,0-1 1,0 1-1,-1 0 0,1 0 0,0 0 0,0 0 0,-1 0 0,1 0 0,0 0 0,0 1 0,0-1 0,-1 1 1,1 0-1,0 0 0,0 0 0,0-1 0,0 2 0,0-1 0,0 0 0,1 0 0,-1 1 0,0-1 0,0 1 1,1-1-1,-1 1 0,1 0 0,0 0 0,-1 0-15,0 3 301,-1 1 1,1-1-1,0 1 1,1-1-1,-1 1 1,1-1-1,1 1 1,-1 0-1,1 0 1,0 0-1,0-1 1,0 1-1,1 0 1,0 0-1,0-1 1,0 1-1,1-1 1,0 1-1,0-1 1,2 4-302,-2-6 3,-1-1 0,1 1 1,0-1-1,-1 0 0,1 1 1,0-1-1,0 0 0,0 0 1,1-1-1,-1 1 0,0 0 1,1-1-1,-1 1 0,1-1 0,-1 0 1,1 0-1,0 0 0,-1 0 1,1 0-1,0-1 0,0 1 1,0-1-1,0 0 0,0 0 1,-1 0-1,1 0 0,0 0 1,0-1-4,31-16-4316,-16-2-6259,-17 17 9365,9-8-12004</inkml:trace>
  <inkml:trace contextRef="#ctx0" brushRef="#br0" timeOffset="1605.61">2182 236 11045,'26'42'8128,"-4"28"-6081,-16-46-673,-6-35-1147,1 1-1,-1 0 1,1 0-1,1 0 1,0 0 0,1 0-1,-1 0 1,2 1-1,-1-1 1,2 1-1,0-2-226,-1 7 74,-1 1 0,1 0 0,-1 1 0,1-1 0,0 1 0,0-1 0,0 1 0,0 0 0,1 1 1,-1-1-1,0 1 0,1-1 0,-1 1 0,1 1 0,-1-1 0,1 1 0,0 0 0,-1 0 0,1 0 0,-1 0 0,5 2-74,26 6-4251,-4 6-6392,-19-7-1088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1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13446,'-3'0'3538,"-1"1"-1,2-1-1600,1 1-800,1-1-433,2 0-432,3 2-736,0 1-801,0-1-1376,4 2-896,0-1-2466,-1-2-4642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1:08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9700,'11'-4'11887,"14"0"-9086,-14 2-1292,47 3 372,-60-4-4576,1 2-1226,1-1-6401,0 2-502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37.8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 8948,'1'-11'9980,"9"25"-6925,33 178 539,-43-245-3794,1 42 191,-1 0 1,1 0-1,1 0 1,0 0 0,0 0-1,1 1 1,1-1-1,0 1 1,0 0-1,1 0 1,1-1 8,-5 9 7,1 0 1,-1 1-1,1-1 0,0 1 1,-1-1-1,1 1 1,0-1-1,0 1 1,0 0-1,1 0 1,-1 0-1,0 0 1,0 1-1,0-1 1,1 0-1,-1 1 1,0 0-1,1-1 1,-1 1-1,0 0 0,1 0 1,-1 0-1,0 1 1,1-1-1,-1 0 1,0 1-1,0 0 1,1-1-1,-1 1 1,0 0-1,0 0 1,0 0-1,0 1 1,0-1-1,0 0 1,0 1-1,0-1 0,-1 1 1,1 0-1,-1-1 1,1 1-1,-1 0 1,1 0-1,-1 0 1,0 0-1,0 0 1,0 0-1,0 1 1,-1-1-1,2 2-7,16 144 510,-15-144-2943,3-9-9640,-2-5 428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38.2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2 11573,'-11'-1'7704,"0"7"-3331,-17 50-1072,27-53-3282,-1 0 1,1 0-1,0 0 0,0 0 0,0 1 1,1-1-1,-1 0 0,1 0 0,0 1 1,0-1-1,0 0 0,0 1 1,0-1-1,1 0 0,-1 1 0,1-1 1,0 0-1,0 0 0,0 0 1,1 0-1,-1 0 0,1 0 0,0 0 1,-1 0-1,1-1 0,0 1 0,1-1 1,-1 1-1,0-1 0,1 0 1,-1 0-1,1 0 0,0 0 0,0 0 1,0 0-1,0-1 0,0 0 0,0 1 1,0-1-1,2 0-19,0-1-20,-1-1 0,1 0 1,-1 0-1,0 0 0,1 0 0,-1-1 1,0 1-1,0-1 0,0 0 0,0-1 1,0 1-1,0-1 0,-1 1 0,1-1 0,-1 0 1,0 0-1,0-1 0,0 1 0,0-1 1,0 1-1,-1-1 0,1 0 0,-1 0 1,0 0-1,-1 0 0,1-1 0,-1 1 0,1 0 1,-1-1-1,-1 1 0,1-1 0,-1 1 1,1-1-1,-1 1 0,-1-1 0,1 1 1,0-1-1,-1 1 0,-1-3 20,0 5 10,0 0-1,0 0 1,0 0 0,0 0-1,0 0 1,-1 0 0,1 1-1,-1-1 1,1 1 0,-1 0-1,0 0 1,1 0 0,-1 0-1,0 0 1,0 0 0,0 1-1,0 0 1,0-1 0,1 1-1,-1 0 1,0 0 0,0 1-1,0-1 1,0 1 0,0-1-1,0 1 1,1 0 0,-1 0-1,0 0 1,1 0 0,-1 1-1,0-1-9,1 7-4086,8-3-5540,2-3-3906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42.2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74 12374,'20'36'10211,"-10"5"-6525,1 4-2398,1-70-1498,-8-15 63,-4 32 145,0 0 0,1 0 0,0 0 0,0 0 1,1 0-1,0 1 0,0-1 0,1 0 0,0 1 0,0 0 0,0-1 0,1 1 0,1 1 0,4-7 2,-8 12 9,0 0 1,0-1-1,1 2 0,-1-1 1,1 0-1,-1 0 0,1 0 1,-1 1-1,1-1 0,-1 1 0,1-1 1,-1 1-1,1-1 0,0 1 1,-1 0-1,1 0 0,0 0 1,-1 0-1,1 0 0,0 0 0,-1 1 1,1-1-1,-1 0 0,1 1 1,0-1-1,-1 1 0,1 0 1,-1-1-1,1 1 0,-1 0 1,0 0-1,1 0 0,-1 0 0,0 0 1,0 0-1,0 1 0,1-1 1,-1 0-1,0 1-9,35 56 1286,-23 17 14,-12-43-9475,-1-31-56,-2-1-5471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43.9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 65 10261,'-34'0'12657,"6"24"-9055,-2 45-2165,29-65-1400,0 0 1,1 1 0,-1-1-1,1 0 1,0 1 0,0-1-1,0 0 1,0 1-1,1-1 1,0 0 0,0 0-1,0 0 1,0 1-1,1-1 1,0 0 0,0-1-1,0 1 1,0 0 0,0 0-1,1-1 1,-1 0-1,1 1 1,0-1 0,0 0-1,0 0 1,1-1-1,-1 1 1,1-1 0,0 1-1,3 1-37,-1-3-231,1-1-1,0 1 1,-1-1-1,1 0 1,0-1-1,-1 0 1,1 0-1,0 0 1,-1-1-1,0 0 1,1 0-1,-1 0 1,1-1 231,31-14-7124,-23 11 850,2-2-6388</inkml:trace>
  <inkml:trace contextRef="#ctx0" brushRef="#br0" timeOffset="376.012">280 81 12005,'-14'-1'9989,"3"12"-5670,-3 44-3665,14-52-128,-1 0-507,-1 0 0,1 0 0,0 0 0,0-1 0,0 1 0,1 0 0,-1 0 0,1 1 0,-1-1 0,1 0 0,0 0 0,1 0 0,-1 0 0,0 0 0,1 0 0,-1 0 0,1 0 0,0 0 0,0 0 0,0 0 0,1-1 0,-1 1 0,1 0 0,-1-1 0,1 1 0,0-1 0,0 1 0,0-1 0,0 0 0,1 0 0,-1 0 0,0 0 0,1 0 0,-1-1 0,1 1 0,0-1 0,0 1 0,0-1 0,-1 0 0,1 0 0,3 0-19,79-17 33,-83 15-34,0 0 0,0 0 1,0 0-1,0 0 0,-1 0 0,1 0 1,0-1-1,-1 1 0,1-1 0,-1 1 1,1-1-1,-1 1 0,0-1 0,1 0 1,-1 0-1,0 0 0,0 0 0,0 0 1,-1 0-1,1 0 0,0 0 0,-1 0 0,1 0 1,-1 0-1,0 0 0,0 0 0,0-1 1,0 1-1,0 0 0,0 0 0,0 0 1,-1 0-1,1 0 0,-1 0 0,0 0 1,1 0-1,-2-2 1,1-2 5,0 1 1,-1-1 0,0 1-1,0 0 1,0 0-1,-1-1 1,0 2-1,0-1 1,0 0-1,0 0 1,-1 1-1,1 0 1,-1 0-1,0 0 1,-1 0-1,1 0 1,-1 1 0,0 0-1,1 0 1,-1 0-1,-1 1 1,1-1-1,0 1 1,0 1-1,-1-1 1,1 1-1,-4-1-5,9 2-70,-1 0-1,1 0 1,-1 0-1,1 0 0,-1 0 1,1 0-1,-1 0 1,1 0-1,-1 0 0,1 1 1,-1-1-1,1 0 1,-1 0-1,1 0 1,-1 1-1,1-1 0,-1 0 1,1 1-1,-1-1 1,1 0-1,0 1 0,-1-1 1,1 1-1,0-1 1,-1 0-1,1 1 1,0-1-1,0 1 0,-1-1 1,1 1-1,0-1 1,0 1-1,0-1 0,0 1 1,0-1-1,-1 1 1,1-1-1,0 1 1,0-1-1,0 1 0,0-1 1,1 1-1,-1-1 1,0 1-1,0-1 0,0 1 1,0-1-1,0 1 1,1-1-1,-1 1 0,0-1 1,0 1-1,1-1 71,19 7-12978,-8-7 1287</inkml:trace>
  <inkml:trace contextRef="#ctx0" brushRef="#br0" timeOffset="907.136">493 88 11461,'17'40'11197,"-4"23"-7088,2 7-3698,-14-70-401,-1-3-14,-1-14-16,1 0 0,0 0 1,2 0-1,0 1 0,1-1 0,0 1 1,2-1-1,2-5 20,-7 21-16,0 1 0,0-1 0,1 1 0,-1-1 1,0 1-1,0-1 0,1 1 0,-1-1 0,1 1 0,-1-1 0,0 1 1,1 0-1,-1-1 0,1 1 0,-1 0 0,1-1 0,-1 1 1,1 0-1,-1-1 0,1 1 0,0 0 0,-1 0 0,1 0 1,-1 0-1,1-1 0,-1 1 0,1 0 0,0 0 0,-1 0 1,1 0-1,-1 0 0,1 1 0,0-1 0,-1 0 0,1 0 0,-1 0 1,1 0-1,-1 1 0,1-1 0,-1 0 0,1 1 0,-1-1 1,1 0-1,-1 1 0,1-1 0,-1 0 0,1 1 0,-1-1 1,0 1-1,1-1 0,-1 1 0,0-1 0,1 1 0,-1-1 1,0 1-1,0-1 0,1 1 0,-1 0 16,22 36-166,-20-32 157,38 70 6,-39-76 0,0 1-1,0 0 1,0-1-1,0 1 1,0-1-1,0 1 1,0-1-1,0 1 1,0-1 0,-1 1-1,1-1 1,0 0-1,0 0 1,-1 0-1,1 1 1,-1-1-1,1 0 1,0 0-1,-1 0 1,0 0-1,1 0 1,-1 0-1,1 0 1,-1 0 0,0 0-1,0 0 1,0 0-1,0 0 1,0 0-1,0 0 1,0 0-1,0 0 1,0 0-1,0 0 1,0 0-1,-1 0 1,1-1 3,0 1-11,16-105-77,-15 105 110,-1 0 0,0 0 0,1 0 0,-1 0 0,0 0 0,1 0 0,-1 0 0,1 0 0,0 0 0,-1 0 0,1 1-1,0-1 1,-1 0 0,1 0 0,0 1 0,0-1 0,0 0 0,0 1 0,-1-1 0,1 1 0,0-1 0,0 1 0,0-1-1,0 1 1,0 0 0,0-1 0,0 1 0,1 0 0,-1 0 0,0 0 0,0 0 0,0 0 0,0 0 0,0 0 0,0 0-1,0 1 1,0-1 0,0 0 0,0 0 0,0 1 0,0-1 0,0 1 0,0-1 0,0 1 0,0-1 0,0 1 0,0 0-1,-1 0 1,1-1 0,0 1 0,0 0 0,-1 0 0,1 0 0,-1-1 0,1 1 0,-1 0 0,1 0 0,-1 0 0,1 0-1,-1 0 1,0 0 0,1 0 0,-1 0 0,0 0 0,0 1-22,10 19 294,-1 1-1,-1-1 0,0 2 1,-2-1-1,-1 1 1,-1-1-1,2 20-293,3-45-15791,-5-6 2417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42.8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68 161 9572,'-23'2'7468,"4"6"-3308,17-6-3997,0 0-1,0 0 1,0 0-1,0 0 1,0 0-1,1 1 0,-1-1 1,0 0-1,1 1 1,0-1-1,0 1 1,0 0-1,0-1 0,0 1 1,0 0-1,0 0 1,1-1-1,0 1 1,-1 0-1,1 0 1,0 0-1,1 0-162,-2 1 8,1-1 0,0 1 1,0 0-1,1 0 0,-1-1 0,1 1 0,0 0 0,0 0 1,0-1-1,0 1 0,0-1 0,1 1 0,0-1 0,0 0 1,0 1-1,0-1 0,0 0 0,1 0 0,-1-1 1,1 1-1,0 0 0,0-1 0,0 0 0,0 1 0,0-1 1,0 0-1,1-1 0,-1 1 0,1-1 0,-1 1 0,1-1 1,0 0-1,-1 0 0,1-1 0,0 1 0,0-1 0,-1 0 1,1 0-1,0 0 0,0 0 0,-1-1 0,1 1 0,0-1 1,0 0-1,-1 0 0,1-1 0,1 0-8,-2 0-10,0 0 0,0 0 0,-1 0 1,1 0-1,0 0 0,-1-1 0,0 1 0,0-1 0,0 0 0,0 0 0,0 0 0,0 0 0,-1 0 1,1 0-1,-1 0 0,0 0 0,0-1 0,0 1 0,0 0 0,-1-1 0,1 1 0,-1-1 0,0 1 1,0-1-1,0 1 0,-1 0 0,1-1 0,-1 1 0,1-1 0,-1 1 0,-1 0 0,1 0 0,0-1 1,-1 1-1,1 0 0,-1 0 0,0 0 0,0 1 0,0-1 0,0 0 0,-1 1 0,1-1 0,-1 1 1,1 0-1,-2-1 10,-44-25-886,54 23-8338,-6 5 7526,9-4-11191</inkml:trace>
  <inkml:trace contextRef="#ctx0" brushRef="#br0" timeOffset="297.681">406 30 9845,'-15'-19'8945,"-8"8"-4492,-53 13-1391,73 1-2988,0-1 0,0 1 0,0 0 0,1 0 0,-1 0 0,1 0 0,0 1 1,0-1-1,0 0 0,0 1 0,1 0 0,0-1 0,-1 1 0,1 0 0,1 0 0,-1-1 0,0 1 0,1 0 0,0 0 0,0 0 0,0 0 0,0 0 0,1 0 0,-1-1 0,1 1 0,0 0 0,1 2-74,-1 5 197,29 178 1278,-35-181-6540,-5-24-8625,8 9 2485</inkml:trace>
  <inkml:trace contextRef="#ctx0" brushRef="#br0" timeOffset="500.258">242 210 14983,'2'-2'4338,"2"-1"64,5 0-800,1-1-1217,3 1-1761,1 2-192,2 1-176,2 0-64,2 0-80,-1 0-1584,-1-2-1378,1-3-1568,-1-5-3297,-3-3-7140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40.7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 14295,'20'37'10056,"-2"29"-8026,-10-33-910,4 104 450,-12-110-2850,0-25 396,-1-5-13833,1-4 2543</inkml:trace>
  <inkml:trace contextRef="#ctx0" brushRef="#br0" timeOffset="296.798">0 166 14647,'2'0'3954,"0"-1"159,1 1-1760,2-1-784,3 1-320,0-2-257,1 1-319,3 0-273,1 0-112,-1 0-80,0 0-272,0 1-1249,2 2 561,1 1-3586,1-5-3458,0 2-8371</inkml:trace>
  <inkml:trace contextRef="#ctx0" brushRef="#br0" timeOffset="733.17">238 172 11301,'1'3'1350,"6"19"7639,0 1-5130,7 48-3191,-15-65-3435,-5-12-9137,0-2 424</inkml:trace>
  <inkml:trace contextRef="#ctx0" brushRef="#br0" timeOffset="920.629">241 89 11509,'0'-2'2962,"0"0"63,1 2-1472,2 0-481,1 2-431,3-1-641,1 0-705,-1 2-2256,4-3-2498,0 0-6162</inkml:trace>
  <inkml:trace contextRef="#ctx0" brushRef="#br0" timeOffset="1201.805">413 101 10789,'-17'17'9476,"5"7"-4594,10-20-4827,0 0 0,0 0 0,1 0 0,0 0 0,0 0 0,0 1 0,0-1 0,1 0 0,0 1 0,0-1 0,0 0 0,0 1 0,1-1 0,-1 0 0,1 0 0,0 1 0,0-1 0,1 0 0,-1 0 0,1 0 0,0 0 0,0 0 0,1-1 0,-1 1 0,1-1 0,-1 1 0,1-1 0,2 1-55,-2-2-46,0-2 1,1 1 0,-1 0-1,1-1 1,-1 1-1,0-1 1,1 0-1,-1 0 1,1-1 0,-1 1-1,1-1 1,-1 1-1,0-1 1,1 0-1,-1 0 1,0-1 0,0 1-1,0-1 1,0 1-1,0-1 1,0 0-1,0 0 1,0 0 0,-1-1-1,1 1 1,-1-1-1,0 1 1,0-1-1,0 0 1,0 0 0,0 0-1,0 0 1,-1 0-1,0 0 1,1 0-1,-1-3 46,1 3-7,-1 0 0,0 0 0,0 0 0,0 0 0,-1 0 0,1 0 0,-1 0 1,0 0-1,1 0 0,-1 0 0,-1 0 0,1 0 0,0 0 0,-1 0 0,0 0 0,1 0 0,-1 0 0,0 0 0,-1 0 0,1 0 0,0 1 0,-1-1 0,0 0 0,1 1 0,-1-1 0,0 1 0,0 0 0,-1 0 0,1-1 0,0 2 0,-1-1 0,1 0 0,-1 0 0,0 1 0,1-1 0,-1 1 0,0 0 0,0 0 0,0 0 0,0 0 0,0 0 0,0 1 0,0 0 0,0-1 0,-1 1 7,-2 2-1901,15-1-10175,1-3 1332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39.0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0 197 12742,'23'-1'6505,"24"-1"-1330,20-9-4391,-66 10-774,1 0-1,-1 0 1,0 0 0,0 0-1,1 0 1,-1 0-1,0-1 1,0 1 0,-1 0-1,1-1 1,0 1 0,0 0-1,-1-1 1,1 1-1,0-1 1,-1 1 0,0-1-1,1 1 1,-1-1-1,0 0 1,0 1 0,0-1-1,0 1 1,0-1 0,0 0-1,0 1 1,0-1-1,-1 1 1,1-1 0,-1 1-1,1-1 1,-1 1-1,0-1 1,1 1 0,-1-1-1,0 1 1,0 0-1,0 0 1,0-1 0,0 1-1,0 0 1,0 0 0,-1 0-1,1 0 1,0 0-1,0 0 1,-1 1 0,1-1-1,-1 0 1,1 1-1,-1-1 1,1 1 0,-1-1-1,1 1 1,-1 0 0,0-1-1,1 1 1,-1 0-10,-2 0 68,1-1 0,0 1 0,0-1 1,0 1-1,0 0 0,0 0 0,-1 1 0,1-1 0,0 1 1,0-1-1,0 1 0,0 0 0,0 0 0,0 0 1,0 1-1,0-1 0,1 1 0,-1-1 0,0 1 1,1 0-1,0 0 0,-1 0 0,1 1 0,0-1 0,0 0 1,0 1-1,0-1 0,0 1 0,1 0 0,-1 0 1,1 0-1,0-1 0,0 1 0,0 0 0,0 0 0,0 1 1,1-1-1,-1 0 0,1 0 0,0 0 0,0 0 1,0 0-1,0 1-68,-1-1 45,0 0 0,1 0 0,-1 1 0,0-1 0,1 0 0,0 1 0,0-1 0,0 0 0,0 1 0,0-1 0,1 0 0,0 0 0,-1 1 0,1-1 0,0 0 0,0 0 0,1 0 0,-1 0 0,1 0 0,0 0 0,-1 0 0,1 0 0,1-1 0,-1 1 0,0-1 0,0 0 0,1 1 0,0-1 0,-1 0 0,1 0 0,0-1 0,0 1 0,0-1 0,0 1 0,0-1 0,0 0 0,0 0 0,1 0 0,2 0-45,48-8-3989,-19-4-9051,-18 3-366</inkml:trace>
  <inkml:trace contextRef="#ctx0" brushRef="#br0" timeOffset="324.585">361 28 11829,'-23'-22'8388,"-1"17"-4116,21 5-4148,0 1 0,1 0 1,-1 0-1,0 0 0,1 0 0,-1 1 0,1-1 0,0 1 0,-1-1 0,1 1 1,0 0-1,0 0 0,0 0 0,0 0 0,0 0 0,1 1 0,-1-1 1,0 0-1,1 1 0,0-1 0,0 1 0,0 0 0,0-1 0,0 1 0,0 0 1,1-1-1,-1 1 0,1 0-124,-2 12 172,1 0 0,1-1-1,0 1 1,1 0 0,1 0 0,0-1 0,1 1 0,1-1 0,0 0 0,1 0 0,0 0-1,1-1 1,1 1 0,1 1-172,-20-41-9638,8 15 833,2 2-3107</inkml:trace>
  <inkml:trace contextRef="#ctx0" brushRef="#br0" timeOffset="496.431">253 176 12918,'3'0'3602,"2"0"223,1-1-1472,3-1-624,2 1-400,0 0-321,-1 1-383,1 1-161,-1 0-192,-2 2-176,0-1-256,0 0-320,2-1-561,0-1-800,-2 0-2225,3-1-2977,2 0-6531</inkml:trace>
  <inkml:trace contextRef="#ctx0" brushRef="#br0" timeOffset="652.895">471 166 11877,'2'3'3458,"0"1"224,1 1-1233,1 1-592,-1 0-417,0 2-271,-1 1-305,0 2-319,-1-1-209,-1-1-64,0 2-96,0-2-336,0-3-208,-1-1-577,1-4-720,0-1-2352,2-4-3043,1-6-6834</inkml:trace>
  <inkml:trace contextRef="#ctx0" brushRef="#br0" timeOffset="840.05">472 98 11429,'0'0'3010,"3"0"15,0 3-1136,2 0-881,-1 2-752,1 0 1713,0 0-4898,2-1-2882,-1 0-8019</inkml:trace>
  <inkml:trace contextRef="#ctx0" brushRef="#br0" timeOffset="1145.666">579 147 13750,'14'26'7534,"-1"4"-4041,9 29-2346,-13-160-1430,-9 98 283,1 1 0,0-1 1,1 0-1,-1 1 0,1-1 0,-1 1 1,1-1-1,0 1 0,-1 0 0,1 0 1,0 0-1,1 0 0,-1 0 0,0 0 1,0 1-1,1-1 0,-1 1 0,1-1 1,0 1-1,-1 0 0,1 0 0,0 0 1,-1 0-1,1 1 0,0-1 0,0 1 1,0 0-1,0 0 0,0 0 0,0 0 1,-1 0-1,1 0 0,3 1 0,-1 2 139,-1 1-1,1-1 1,-1 0-1,0 1 1,0 0-1,0 0 1,0 0-1,0 1 1,-1-1-1,0 1 1,0 0-1,0 0 1,-1 0 0,0 0-1,0 0 1,0 0-1,0 1 1,-1-1-1,0 1 1,0-1-1,-1 1 1,1-1-1,-1 1 1,0 0-1,-1-1 1,1 1-1,-1 0-138,-2 10-294,1-22-5174,6-13-6359,-2 10 43</inkml:trace>
  <inkml:trace contextRef="#ctx0" brushRef="#br0" timeOffset="1411.264">848 142 14471,'18'16'9877,"-5"7"-5557,3 53-4020,-20-88-15918,3 0 2284</inkml:trace>
  <inkml:trace contextRef="#ctx0" brushRef="#br0" timeOffset="1412.264">881 19 13734,'0'-1'3314,"1"1"15,3 5-1824,-1 2-657,2 1-415,0 3-1058,2-4-2560,-1-6-2898,2-1-7171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38.5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155 130 9748,'-11'-13'9221,"-9"9"-4574,-45 19-963,61-13-3655,1 0-1,-1 0 0,1 0 0,-1 0 0,1 0 0,0 1 0,0-1 0,0 1 0,0 0 0,0 0 0,1 0 0,-1 0 0,1 1 0,0-1 0,0 1 0,0-1 1,0 1-1,1 0 0,0-1 0,-1 1 0,1 0 0,1 0 0,-1 0 0,0 0 0,1 0 0,0 0 0,0 0 0,0 0 0,1 0 0,-1 0 0,1 0 0,0 0 0,0 0 1,0 0-1,0 0 0,1 0 0,0-1 0,0 1 0,0-1 0,0 1 0,0-1 0,1 0 0,-1 0 0,1 0 0,0 0 0,0 0 0,0-1 0,0 1 0,1-1 0,-1 0 1,1 0-1,-1 0 0,1 0 0,0-1 0,0 0 0,-1 1 0,1-1 0,3 0-28,-4 0-68,0-1 0,1 0 1,-1 1-1,1-1 0,-1 0 0,0-1 1,1 1-1,-1-1 0,0 1 0,1-1 1,-1 0-1,0 0 0,0-1 0,0 1 1,0-1-1,0 1 0,0-1 0,0 0 1,0 0-1,-1 0 0,2-2 68,18-44-5354,-18 17-14,-1 9-2115,0 5-1801</inkml:trace>
  <inkml:trace contextRef="#ctx0" brushRef="#br0" timeOffset="281.191">143 0 12326,'-1'22'8108,"3"1"-3301,14 48-1686,-6-30-2144,13 67-1417,-20-105-1704,7-8-13190,-5-1 3929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50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124 1 8292,'-7'9'8206,"0"0"-3789,-16 19-2297,15-19-1219,-14 14 87,18-20-834,-1 1 0,1 0 0,0 0 1,0 0-1,0 0 0,0 1 1,1-1-1,-1 1 0,1 0 1,1 0-1,-1 0 0,1 0 1,0 1-1,0-1 0,0 1 0,1-1 1,-1 1-1,2 0 0,-1 3-154,45 24 1572,55 13-1116,-96-40-397,1 2-4572,0-11-8633,-4-2 879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50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9076,'4'2'7909,"-1"5"-3796,3 21-2318,-5-22-634,7 155 3145,-7-178-23128,1 7 9300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0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25 11333,'-40'-21'10461,"39"20"-10375,-1 1 0,1-1-1,0 1 1,-1-1 0,1 1 0,-1 0 0,1 0 0,0-1 0,-1 1 0,1 0-1,-1 0 1,1 0 0,-1 1 0,1-1 0,-1 0 0,1 0 0,-1 1 0,1-1 0,0 1-1,-1-1 1,1 1 0,0 0 0,-1 0 0,1-1 0,0 1 0,0 0 0,0 0 0,0 0-1,0 0 1,0 0 0,0 0 0,0 1 0,0-1 0,0 0 0,1 0 0,-1 1 0,0-1-1,1 0 1,-1 1 0,1-1 0,0 1 0,-1 0-86,-4 45 736,1 1 0,3-1 0,2 0 0,4 31-736,-5-77-23,1 3-1726,-2-10-12680,-1-2 2301</inkml:trace>
  <inkml:trace contextRef="#ctx0" brushRef="#br0" timeOffset="187.458">0 188 12870,'3'4'7711,"4"-1"-3935,22 2-2968,-24-5 68,62-2-3950,-23-8-9008,-39 9 10033,7-2-6771</inkml:trace>
  <inkml:trace contextRef="#ctx0" brushRef="#br0" timeOffset="484.252">220 171 10277,'-2'0'8349,"-3"3"-4407,-9 9-1005,13-11-2853,-1 1 0,1 0 1,0 0-1,-1-1 0,1 1 0,0 0 1,0 0-1,1 0 0,-1 0 0,0 1 1,1-1-1,-1 0 0,1 0 0,0 0 1,0 0-1,0 1 0,0-1 0,0 0 1,0 0-1,0 0 0,1 0 0,-1 1 1,1-1-1,-1 0 0,1 0 0,0 0 1,0 0-1,0 0 0,0 0 0,0-1 1,1 1-1,-1 0 0,1 0-84,0 0-18,0 1-1,1-1 1,-1 1-1,1-1 1,0 0-1,-1 0 1,1 0 0,0-1-1,0 1 1,0-1-1,1 1 1,-1-1-1,0 0 1,0 0 0,1-1-1,-1 1 1,1-1-1,-1 1 1,0-1-1,1 0 1,-1 0 0,1-1-1,-1 1 1,0-1-1,1 1 1,-1-1-1,0 0 1,1-1 0,-1 1-1,0 0 1,0-1-1,1 0 19,-2 0-23,0 0-1,0 0 1,1 0-1,-1-1 0,-1 1 1,1 0-1,0-1 1,-1 1-1,1-1 1,-1 0-1,0 1 1,0-1-1,0 0 0,0 0 1,0 0-1,0 1 1,-1-1-1,0 0 1,1 0-1,-1 0 0,0 0 1,-1 0-1,1 0 1,0 0-1,-1 0 1,0 0-1,1 0 0,-1 0 1,0 1-1,-1-1 1,1 0-1,0 1 1,-2-3 23,-39-13-5241,47 17-5663,0-1 147</inkml:trace>
  <inkml:trace contextRef="#ctx0" brushRef="#br0" timeOffset="1061.026">401 181 11269,'14'33'8356,"-8"2"-5353,3 12-1596,-9-47-1402,0-1 1,0 1-1,1 0 0,-1 0 1,0 0-1,0 0 1,0-1-1,1 1 0,-1 0 1,0 0-1,0 0 0,0 0 1,1-1-1,-1 1 0,0 0 1,0 0-1,1 0 0,-1 0 1,0 0-1,0 0 1,1 0-1,-1 0 0,0 0 1,0 0-1,1 0 0,-1 0 1,0 0-1,0 0 0,1 0 1,-1 0-1,0 0 0,0 0 1,1 0-1,-1 0 1,0 1-1,0-1 0,0 0 1,1 0-1,-1 0 0,0 0 1,0 0-1,0 1 0,1-1 1,-1 0-1,0 0-5,3-26 362,-4 22-228,0 1 1,1-1-1,-1 1 0,1-1 1,0 1-1,0-1 1,0 1-1,1-1 0,-1 1 1,1-1-1,0 1 1,0-1-1,0 1 0,0-1 1,1 1-1,-1 0 0,1 0 1,0 0-1,0 0 1,0 0-1,0 0 0,0 1 1,1-1-1,-1 0 1,1 1-1,0 0 0,0 0 1,0 0-1,0 0 0,0 0 1,0 1-1,0-1 1,1 1-1,-1 0 0,1 0-134,51 12-552,-39-1-3678,0 2-6042,-6-3-3999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51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3 11269,'-2'-1'3234,"2"0"95,0 0-912,0 2-944,0 0-577,1 1-527,1 1-1042,0 0-2560,1 2-2834,1 2-6931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52.6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10661,'7'2'8732,"1"2"-4290,14 17-2798,-17-16-484,104 91-224,-107-95-915,0 1-1,-1-1 1,1 1-1,-1 0 1,0 0-1,0 0 0,0 0 1,0 0-1,0 0 1,0 0-1,0 0 1,0 0-1,-1 0 1,1 0-1,-1 0 1,0 1-1,0-1 0,1 0 1,-1 0-1,-1 1 1,1-1-1,0 0 1,0 0-1,-1 0 1,0 1-1,1-1 1,-1 0-1,0 0 0,0 0 1,0 0-1,0 0 1,0 0-1,-2 1-20,-11 22 893,11-17-757,-1-1 0,0 0 0,0 0 0,-1 0 1,0 0-1,0-1 0,0 0 0,-1 0 0,0 0 0,0-1 1,-4 3-137,10-8-28,0 1-1,-1-1 1,1 0 0,0 1 0,-1-1 0,1 1 0,-1-1 0,1 0-1,0 1 1,-1-1 0,1 0 0,-1 0 0,1 1 0,-1-1 0,1 0 0,-1 0-1,1 0 1,-1 0 0,1 0 0,-1 0 0,1 1 0,-1-1 0,0 0-1,1 0 1,-1-1 0,1 1 0,-1 0 0,1 0 0,-1 0 0,1 0 0,-1 0-1,1-1 1,-1 1 0,1 0 0,-1 0 0,1-1 0,0 1 0,-1 0-1,1-1 1,-1 1 0,1 0 0,0-1 0,-1 1 0,1-1 0,0 1 0,-1 0-1,1-1 1,0 1 0,0-1 0,-1 1 0,1-1 0,0 1 0,0-1-1,0 1 1,0-1 28,7-19-8219,0 8 236,0-3-4892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54.1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11701,'24'9'7392,"-7"13"-3614,3 65-766,-19-82-2656,8 247 2688,-3-243-6165,5-30-10353,-7 7 802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54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8 240 12166,'3'9'3105,"0"2"96,-1 2-1696,0 2-496,0 0-209,-2 0-112,1 1-191,0-2-193,-1-1-160,-1 1-208,1-5-272,1-2-481,-2-6-383,1-1-2162,2-5-2561,0-7-5778</inkml:trace>
  <inkml:trace contextRef="#ctx0" brushRef="#br0" timeOffset="1">1 154 11349,'0'1'2465,"0"2"64,0 1-1904,0 2-433,1-3-2641,3 5-2113,0 0-5571</inkml:trace>
  <inkml:trace contextRef="#ctx0" brushRef="#br0" timeOffset="462.714">96 218 11029,'24'51'6977,"-12"76"-2026,-12-111-3694,0-15-924,2-29 414,0 8-674,-2 10-131,0-1 0,1 0 0,0 0 0,1 1 0,0-1 0,1 1 0,0-1 1,1 1-1,0 0 0,0 1 0,1-1 0,1 1 0,0-1 58,-5 9 19,-1 0-1,1 0 1,0 0 0,0 0 0,0 0-1,0 0 1,0 1 0,0-1-1,0 0 1,0 1 0,0-1 0,0 1-1,0-1 1,0 1 0,1-1-1,-1 1 1,0 0 0,0 0 0,0-1-1,1 1 1,-1 0 0,0 0-1,0 0 1,1 0 0,-1 1 0,0-1-1,0 0 1,0 0 0,1 1-1,-1-1 1,0 1 0,0-1 0,0 1-1,0-1 1,0 1 0,0 0-1,0 0 1,0-1 0,0 1 0,0 0-1,0 0 1,-1 0 0,1 0-1,0 0 1,-1 0 0,1 0 0,0 0-1,-1 0 1,1 0 0,-1 1-1,0-1 1,1 0 0,-1 1-19,20 66 915,-16 24-2979,-3-94-7365,1-7 3835,0-4-3824</inkml:trace>
  <inkml:trace contextRef="#ctx0" brushRef="#br0" timeOffset="946.976">333 31 9989,'1'52'12339,"5"25"-8827,0 9-3340,10 47-124,-16-132-49,0-1 0,0 1 0,0-1 0,0 0 1,0 1-1,0-1 0,0 1 0,0-1 0,0 0 0,0 1 0,1-1 0,-1 1 0,0-1 1,0 0-1,0 1 0,1-1 0,-1 0 0,0 1 0,1-1 0,-1 0 0,0 0 1,0 1-1,1-1 0,-1 0 0,0 0 0,1 1 0,-1-1 0,1 0 0,-1 0 1,0 0-1,1 0 0,-1 1 0,1-1 0,-1 0 0,0 0 0,1 0 0,-1 0 0,1 0 1,-1 0-1,0 0 0,1 0 0,-1 0 0,1-1 0,-1 1 0,0 0 0,1 0 1,-1 0-1,1 0 0,-1-1 0,0 1 0,1 0 0,-1 0 0,0 0 0,1-1 0,-1 1 1,0 0-1,1-1 0,-1 1 0,0 0 0,0-1 0,0 1 0,1 0 0,-1-1 1,0 1 0,18-30-57,-14 21 31,107-144-1380,-95 146-1377,-8 10-6874,-5 1-2402</inkml:trace>
  <inkml:trace contextRef="#ctx0" brushRef="#br0" timeOffset="1291.97">449 284 13414,'9'22'7557,"6"1"-3464,36 37-579,-31-49-4290,-11-27-7746,-5 5 2117,2-1-6454</inkml:trace>
  <inkml:trace contextRef="#ctx0" brushRef="#br0" timeOffset="1555.299">646 0 10741,'21'63'12888,"-1"0"-8221,10 32-3312,-30-93-2517,6 13 2080,-3-13-6351,0-4-6970,-3 0 848</inkml:trace>
  <inkml:trace contextRef="#ctx0" brushRef="#br0" timeOffset="1743.124">751 387 14727,'1'8'3697,"0"-1"113,1-4-1489,-1 0-1168,1-3-641,-2 0-352,2-2-192,-1-3-1136,0 0-2642,1-5-3057,0-1-7620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53.2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 1 10677,'6'76'8869,"1"1"-4973,9 115-1590,-16-186-5922,-3-27-6732,2 3-1420</inkml:trace>
  <inkml:trace contextRef="#ctx0" brushRef="#br0" timeOffset="265.589">4 198 12854,'-3'3'3361,"2"0"193,1-3-1633,2 0-640,6 0-289,2 0 32,2-1-271,3-1-321,2 0-112,-1 1-160,2 1-256,-2 0-160,-2-1-352,1-2-353,-3 1-655,-1-1-2242,2 0-2737,1-1-6051</inkml:trace>
  <inkml:trace contextRef="#ctx0" brushRef="#br0" timeOffset="515.502">296 149 12950,'-14'6'8088,"3"8"-4486,-7 37-1795,17-45-1758,-1 1 1,1 0-1,0-1 1,1 1-1,0 0 1,0-1-1,0 1 1,1 0-1,0-1 1,0 1-1,0-1 0,1 1 1,0-1-1,1 0 1,-1 0-1,1 0 1,0 0-1,1 0 1,-1 0-1,1-1 1,0 0-1,3 3-49,-3-7 2,0 1 1,0-1-1,0 0 0,0 0 0,0 0 0,0-1 0,1 1 0,-1-1 1,0 0-1,1 0 0,-1-1 0,0 1 0,0-1 0,1 0 1,-1 0-1,0-1 0,0 1 0,0-1 0,0 0 0,0 0 0,-1 0 1,1 0-1,-1-1 0,1 1 0,-1-1 0,0 0 0,0 0 1,0 0-1,0 0 0,-1-1 0,2-1-2,-1 1 49,1 0-1,-1-1 1,0 1 0,0-1 0,-1 0-1,1 0 1,-1 0 0,0 0-1,0-1 1,-1 1 0,0 0 0,0-1-1,0 1 1,0-1 0,-1 1 0,0-1-1,0 1 1,0-1 0,-1 0-1,0 1 1,0 0 0,-1-1 0,1 1-1,-1 0 1,0-1 0,0 1 0,-1 0-1,0 1 1,0-1 0,0 0-1,0 1 1,-1 0 0,1-1 0,-1 1-1,0 1 1,-1-1 0,1 1 0,-3-2-50,2 3-53,0 0-1,0 0 1,-1 1-1,1 0 1,-1 0-1,1 0 1,-1 1-1,1 0 1,-1 0-1,1 0 1,-1 1-1,1 0 1,0 0-1,-2 0 55,3 5-5808,7-3-3372,1-2-4506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51.6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89 11461,'4'32'7841,"-1"0"-4481,3 64-2376,-5-92-710,0 57 591,-6-106-713,5 25-211,1-1 0,1 1 1,1 0-1,1 0 0,0 0 1,2 1-1,6-17 59,-11 35 13,-1-1 0,0 1 0,1 0 0,-1 0 0,1 0 0,-1 0 0,1 0-1,0 0 1,-1 1 0,1-1 0,0 0 0,0 0 0,0 0 0,-1 1 0,1-1 0,0 0 0,0 1 0,0-1 0,0 1 0,0-1 0,0 1 0,0-1 0,0 1 0,1 0 0,-1-1 0,0 1 0,0 0 0,0 0-1,0 0 1,0 0 0,0 0 0,1 0 0,-1 0 0,0 1 0,0-1 0,0 0 0,0 0 0,0 1 0,0-1 0,0 1 0,0-1 0,0 1 0,0 0 0,0-1 0,0 1 0,0 0 0,0-1 0,-1 1-1,1 0 1,0 0 0,0 0 0,-1 0 0,1 1-13,38 51 1107,-33-39-987,-2 1 0,0-1 1,0 1-1,-2 0 0,0 0 1,0 0-1,-1 0 1,-1 0-1,-2 10-120,0-12-13,0-19-3715,0-21-8269,3 7 349</inkml:trace>
  <inkml:trace contextRef="#ctx0" brushRef="#br0" timeOffset="238.469">275 0 11445,'12'17'9252,"-4"4"-4514,5 51-3209,-10-53-563,10 143-2476,-16-167-13177,2-3 2970</inkml:trace>
  <inkml:trace contextRef="#ctx0" brushRef="#br0" timeOffset="550.897">234 132 14519,'10'-3'7760,"2"2"-3506,46 14-1968,-28-7-4734,-17-9-2883,3-3-3824,-5 0-2714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1:49.2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 8260,'1'-18'8831,"0"20"-2671,1 8-5067,39 207 2162,-30-62-3730,-15-180-5466,0 0-4637,4 12-11</inkml:trace>
  <inkml:trace contextRef="#ctx0" brushRef="#br0" timeOffset="362.257">18 35 9396,'23'-18'8914,"3"6"-3994,-22 11-4843,0 0 0,0 0 0,0 0 0,1 1 0,-1 0 0,0-1 0,1 2 1,-1-1-1,0 0 0,1 1 0,-1 0 0,0 0 0,0 0 0,0 0 0,0 1 0,0-1 0,0 1 0,0 0 0,0 0 0,-1 1 0,1-1 1,-1 1-1,0 0 0,1 0 0,-1 0 0,0 0 0,-1 0 0,1 1 0,0 0-77,-1-1 44,0 0 0,0 0-1,0 0 1,-1 1 0,1-1 0,-1 0 0,0 0 0,0 1-1,0-1 1,0 1 0,-1-1 0,1 1 0,-1 0-1,0-1 1,0 1 0,0-1 0,0 1 0,-1-1 0,0 1-1,1-1 1,-1 1 0,0-1 0,-1 1 0,1-1-1,-1 0 1,1 0 0,-1 0 0,0 0 0,0 0 0,-1 0-1,1 0 1,0-1 0,-1 1 0,0-1 0,1 1-1,-1-1 1,0 0 0,0 0 0,0-1 0,-1 1-44,-92 28 363,87-40-5619,13-6-6048,2 2 299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9:12.4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31 11541,'9'12'11867,"-1"20"-8825,-6-21-2002,27 157-197,-33-179-18790,2 4 7577</inkml:trace>
  <inkml:trace contextRef="#ctx0" brushRef="#br0" timeOffset="203.084">1 161 12566,'0'-1'3874,"0"0"223,0-2-1199,5 0-593,0-1-560,2 1-497,1 0-415,2 2-289,-2 0-240,2 1 48,-3 1-208,1 0-2113,1-1-1344,1 0-1057,4 0-3074,3-1-6354</inkml:trace>
  <inkml:trace contextRef="#ctx0" brushRef="#br0" timeOffset="812.427">195 119 11877,'5'-9'9278,"6"2"-4785,29 0-1893,-37 7-2593,0 1 1,0 0-1,0 0 1,0 1-1,0-1 1,0 1 0,0-1-1,0 1 1,0 0-1,-1 0 1,1 0-1,-1 0 1,0 1 0,1-1-1,-1 0 1,0 1-1,0 0 1,-1 0-1,1-1 1,0 1-1,-1 0 1,0 0 0,0 0-1,0 1 1,0-1-1,0 0 1,-1 0-1,1 0 1,-1 1 0,0-1-1,0 0 1,0 1-1,0-1 1,-1 0-1,1 0 1,-1 1-8,9 41-339,-8-45 225,0 0-1,0-1 1,0 1-1,0 0 1,0 0 0,0 0-1,0-1 1,0 1 0,0 0-1,0 0 1,0 0 0,1-1-1,-1 1 1,0 0 0,0 0-1,0 0 1,0-1-1,0 1 1,1 0 0,-1 0-1,0 0 1,0 0 0,0 0-1,1-1 1,-1 1 0,0 0-1,0 0 1,0 0 0,1 0-1,-1 0 1,0 0-1,0 0 1,1 0 0,-1 0-1,0 0 1,0 0 0,1 0 114,-29-26-1390,27 25 1497,-1-1 0,0 1 0,0-1 0,0 1 0,0-1 0,0 1 0,0 0 0,0 0-1,0 0 1,-1 0 0,1 1 0,0-1 0,-1 1 0,1-1 0,0 1 0,-1 0 0,1 0 0,-1 0 0,1 0 0,0 0 0,-1 0-1,1 1 1,0-1 0,-1 1 0,1-1 0,0 1 0,0 0 0,-1 0 0,1 0 0,0 1 0,0-1 0,0 0 0,0 1 0,0-1 0,1 1-1,-3 1-106,3-1 82,0-1 0,0 1 0,0-1 0,0 1-1,1 0 1,-1-1 0,0 1 0,1 0-1,-1 0 1,1 0 0,-1-1 0,1 1 0,0 0-1,0 0 1,0 0 0,0 0 0,0 0-1,0-1 1,1 1 0,-1 0 0,1 0-1,-1 0 1,1 0 0,-1-1 0,1 1 0,0 0-1,0-1 1,0 1 0,0-1 0,0 1-1,0-1 1,1 1 0,-1-1 0,0 0 0,1 1-1,-1-1 1,1 0 0,-1 0 0,1 0-1,0 0 1,-1-1 0,1 1 0,0 0 0,0-1-1,-1 1 1,2-1-82,0 1-11,-1 0 0,1 0 0,0 0 0,-1-1 0,1 1 1,-1-1-1,1 0 0,0 0 0,-1 0 0,1 0 0,0 0 0,-1-1 0,1 1 0,0-1 0,-1 0 0,1 1 0,-1-1 0,1 0 1,-1-1-1,0 1 0,2-1 11,26-28-5276,-13 8-2752,-9 13 2600,2-5-5766</inkml:trace>
  <inkml:trace contextRef="#ctx0" brushRef="#br0" timeOffset="1109.235">419 106 11221,'14'13'11772,"-5"8"-6757,0 47-3756,-10-58-2548,1-17-4266,-2-17-6893,2 9 2489</inkml:trace>
  <inkml:trace contextRef="#ctx0" brushRef="#br0" timeOffset="1110.235">407 4 13094,'0'-3'3410,"1"3"15,1 0-1600,2 4-528,-1 1-513,1-1-688,1 3-1105,1-1-2400,1 0-2802,1-1-7075</inkml:trace>
  <inkml:trace contextRef="#ctx0" brushRef="#br0" timeOffset="1517.297">526 70 13062,'10'33'10043,"1"-1"-6892,11 36-2173,-15-57-601,-4-39-415,-2 16 40,0 1-18,-1 5 3,1 0 0,-1 0 0,1 0 0,0 0 0,0 0 0,0 1 0,1-1 0,0 0 0,0 1 0,1-1 0,-1 1 0,1 0 0,1 0 0,-1 0 0,0 0 0,4-3 13,-6 7 4,1 0 1,-1 1-1,1-1 0,-1 0 1,1 0-1,-1 1 0,1-1 1,0 1-1,-1-1 0,1 1 0,0 0 1,-1 0-1,1 0 0,0 0 1,0 0-1,-1 0 0,1 0 0,0 0 1,-1 1-1,1-1 0,0 1 1,-1-1-1,1 1 0,-1 0 0,1-1 1,-1 1-1,1 0 0,-1 0 1,1 0-1,-1 0 0,0 0 0,1 1 1,-1-1-1,0 0 0,0 0 1,0 1-1,0-1 0,0 1 1,0 0-5,25 64 384,-12 12-1136,-2-72-4353,1-17-7243,-8 5 2666</inkml:trace>
  <inkml:trace contextRef="#ctx0" brushRef="#br0" timeOffset="1907.653">902 76 11109,'-39'-23'8701,"37"22"-8606,1 1 1,0 0 0,0-1 0,-1 1 0,1 0 0,0 0 0,-1 0 0,1 0 0,0 0 0,-1 0 0,1 0 0,0 0 0,-1 0-1,1 1 1,0-1 0,0 0 0,-1 1 0,1 0 0,0-1 0,0 1 0,0-1 0,0 1 0,0 0 0,0 0 0,0 0 0,0 0 0,0 0-1,0 0 1,0 0 0,0 0 0,1 0 0,-1 0 0,0 0 0,1 0 0,-1 0 0,1 1 0,-1-1 0,1 0 0,0 0 0,-1 1 0,1-1-1,0 0 1,0 1 0,0-1 0,0 0 0,0 1 0,0-1 0,0 0 0,1 1-96,0 4 148,1-1 0,1 1 0,-1 0 0,1-1 0,-1 1 0,2-1 0,-1 0 0,1 0 0,-1 0 0,1-1 0,0 1 0,1-1 0,2 2-148,15 18 162,-21-23-103,1 0 1,0 0-1,-1 0 0,1 1 0,-1-1 1,1 0-1,-1 1 0,0-1 0,0 0 1,1 1-1,-1 0 0,0-1 0,0 1 1,0 0-1,-1-1 0,1 1 1,0 0-1,-1 0 0,1 0 0,-1 0 1,1 0-1,-1 0 0,0 0 0,0-1 1,0 1-1,0 0 0,0 0 0,-1 0 1,1 0-1,0 0 0,-1 0 0,1 0 1,-1 0-1,0-1 0,0 1 0,0 0 1,0-1-1,0 1 0,0 0 0,0-1 1,0 1-1,-1-1 0,1 0 0,0 1 1,-1-1-1,1 0 0,-1 0 0,0 0 1,1 0-1,-1 0 0,0 0 0,0 0 1,0-1-1,1 1 0,-1-1 1,0 1-1,-1-1-59,-53-11-3080,41 0-2226,3-5-3828,4 0-3304</inkml:trace>
  <inkml:trace contextRef="#ctx0" brushRef="#br0" timeOffset="169954.713">823 230 8260,'-2'2'10206,"6"-11"-6214,18-23-30,33 20-3113,-36 11-801,-18 3-50,0-1 1,1 1 0,-1 0 0,0 0-1,0 0 1,-1 0 0,1-1 0,0 1 0,0 0-1,-1 0 1,1 1 0,-1-1 0,0 0 0,0 0-1,0 0 1,0 0 0,0 0 0,0 0-1,0 0 1,-1 0 0,1 0 0,-1 2 1,-2 6-20,0-1 0,-1 0 1,0 0-1,0 0 0,-1 0 1,0-1-1,0 1 0,-1-1 1,0-1-1,-1 1 20,-7 10-171,14-17 181,-1-1-1,1 1 1,0-1 0,0 1 0,-1 0 0,1-1 0,0 1 0,0-1-1,0 1 1,0 0 0,0-1 0,0 1 0,0-1 0,0 1 0,0 0 0,0-1-1,0 1 1,0 0 0,0-1 0,1 1 0,-1-1 0,0 1 0,0-1 0,1 1-1,-1-1 1,0 1 0,1-1 0,-1 1 0,0-1 0,1 1 0,-1-1-1,1 1 1,-1-1 0,1 0 0,-1 1 0,1-1 0,-1 0 0,1 1 0,-1-1-1,1 0 1,0 0 0,-1 0 0,1 1 0,-1-1 0,1 0 0,0 0-1,-1 0 1,1 0 0,-1 0 0,1 0 0,0 0 0,-1 0 0,1 0 0,-1-1-1,1 1 1,0 0 0,-1 0 0,1 0 0,-1-1 0,1 1 0,0-1-10,43-3 1305,2 0-2799,-42-5-14977,-3 3 5623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57.089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194 187 9028,'-21'-17'9687,"-2"14"-4854,19 4-4617,0 0 1,0 1-1,1-1 0,-1 1 1,0 0-1,0 0 0,1 0 1,-1 0-1,1 0 1,0 1-1,-1 0 0,1 0 1,0 0-1,1 0 0,-1 0 1,-1 2-217,-2 3 111,0 0 0,0 1 1,1 0-1,0 0 0,0 0 1,1 0-1,1 1 0,-1-1 1,2 1-1,-1 0 0,1 0 1,1 0-1,0 0 0,0 1 1,1-1-1,0 0 0,1 0 1,0 1-1,0-1 0,1 0 0,1 0 1,1 4-112,-2-11 26,-1 0 0,1 0 0,0 0 0,0 0 0,0-1 0,0 1 1,0-1-1,1 1 0,-1-1 0,1 0 0,-1 0 0,1 0 0,0 0 0,0-1 0,0 1 0,0-1 0,0 1 1,0-1-1,0 0 0,0 0 0,1-1 0,-1 1 0,0-1 0,1 1 0,-1-1 0,0 0 0,1-1 1,-1 1-1,0 0 0,4-2-26,45-15-1760,-2-9-6961,-28 15 400,0 0-3103</inkml:trace>
  <inkml:trace contextRef="#ctx0" brushRef="#br0" timeOffset="437.394">423 243 9556,'-22'-10'11635,"-1"26"-7521,-11 36-2135,31-46-1892,1 1 0,-1 0-1,1 0 1,1 0 0,-1 0-1,1 0 1,0 0-1,1 0 1,0 0 0,0 0-1,0 0 1,1 0-1,0 0 1,1 0 0,-1 0-1,2 3-86,-2-6-1,1-1-1,-1 1 1,1-1-1,-1 1 0,1-1 1,0 0-1,0 0 1,0 0-1,1 0 0,-1 0 1,1-1-1,0 1 1,0-1-1,-1 1 0,1-1 1,1 0-1,-1 0 1,0-1-1,0 1 1,1 0-1,-1-1 0,1 0 1,0 0-1,-1 0 1,1 0-1,0-1 0,-1 0 1,1 1-1,0-1 1,-1-1-1,5 1 2,-3-1-38,1-1 1,-1 0-1,1 1 0,-1-2 1,0 1-1,0-1 0,0 1 1,0-1-1,0-1 0,-1 1 1,0-1-1,1 0 0,-1 0 1,-1 0-1,1 0 0,0-1 0,-1 1 1,0-1-1,0 0 0,-1 0 1,1 0-1,-1 0 0,0-1 1,0 1-1,-1 0 0,1-1 1,-1 0-1,-1 1 0,1-1 1,-1 1-1,0-1 0,0 0 1,0 1-1,-1-1 0,0 0 0,0 1 1,-1-1-1,1 1 0,-1 0 1,-1-1-1,1 1 0,-1 0 1,1 0-1,-1 0 0,-1 1 1,1-1-1,-1 1 0,-2-3 38,-38-29-684,12 39-3976,31 0 942,1-1-2859,3-2-4580</inkml:trace>
  <inkml:trace contextRef="#ctx0" brushRef="#br0" timeOffset="1014.34">641 238 12870,'7'15'8035,"-2"1"-3710,8 35-2852,-8-29-675,16 93-54,-17-190-683,-4 61-162,0 0 0,1 0 0,1 0 0,0-1 0,0 1 0,2 1 0,0-1 0,0 0 0,3-3 101,-7 16-24,1 0 1,-1 1 0,1-1-1,-1 0 1,0 0 0,1 1 0,-1-1-1,1 0 1,0 1 0,-1-1-1,1 1 1,-1-1 0,1 1 0,0-1-1,0 1 1,-1-1 0,1 1 0,0-1-1,0 1 1,-1 0 0,1 0-1,0-1 1,0 1 0,0 0 0,0 0-1,-1 0 1,1 0 0,0 0 0,0 0-1,0 0 1,0 0 0,-1 0-1,1 0 1,0 1 0,0-1 0,0 0-1,-1 1 1,1-1 0,0 0-1,0 1 1,-1-1 0,1 1 0,0-1-1,-1 1 1,1-1 0,0 1 0,-1 0-1,1-1 1,-1 1 0,1 0-1,-1-1 1,1 1 0,-1 0 0,0 0-1,1-1 1,-1 2 23,24 43-214,19 91 366,-32-168-46,-10-9-102,-1 29-6,0 1 0,0-1 0,1 0 0,0 1 0,1 0 0,1-1 0,-1 1 0,2 0 0,0 0 0,0 0 0,2-1 2,-5 10 5,-1 1 0,2 0 0,-1-1 0,0 1 0,0 0 1,0 0-1,1-1 0,-1 1 0,0 0 0,1 0 0,-1 1 0,1-1 1,-1 0-1,1 0 0,0 1 0,-1-1 0,1 1 0,0-1 0,-1 1 1,1 0-1,0-1 0,-1 1 0,1 0 0,0 0 0,0 1 0,-1-1 1,1 0-1,0 0 0,-1 1 0,1-1 0,0 1 0,-1 0 1,1-1-1,0 1 0,-1 0 0,1 0 0,-1 0 0,0 0 0,2 1-5,44 52 1091,-39-27-1036,0 0 0,-2 1 0,-1 0 0,-1 0 1,-1 0-1,-2 9-55,14-47-16539,-10-2 5353</inkml:trace>
  <inkml:trace contextRef="#ctx0" brushRef="#br0" timeOffset="1295.566">1132 196 13382,'15'29'8096,"-4"4"-3478,2 71-1422,-11-74-2416,29 199-174,-32-203-1400,-13-28-4071,8-11 2623,2-8-5741,3 16 5944,-4-21-10700</inkml:trace>
  <inkml:trace contextRef="#ctx0" brushRef="#br0" timeOffset="1732.92">1188 219 17256,'45'-26'9027,"-40"25"-8794,0 1 1,0-1-1,0 1 0,1 0 0,-1 1 1,0-1-1,0 1 0,0 0 1,0 1-1,0-1 0,0 1 1,0 0-1,0 0 0,2 2-233,-2-1 6,1 0 1,-1 0-1,0 1 0,0 0 1,0 0-1,0 0 0,0 0 0,-1 1 1,0 0-1,0 0 0,0 0 1,-1 0-1,0 1 0,0-1 0,0 1 1,-1 0-1,1 0 0,-1 0 1,-1 0-1,2 5-6,-2-7 46,0 0 0,-1 0 0,1 1 1,-1-1-1,0 1 0,0-1 0,0 0 0,0 1 1,-1-1-1,0 0 0,0 1 0,0-1 0,0 0 0,-1 0 1,1 0-1,-1 0 0,0 0 0,-1 0 0,1-1 1,0 1-1,-1-1 0,0 1 0,0-1 0,0 0 0,0 0 1,-1 0-1,1-1 0,-1 1 0,0-1 0,1 0 1,-1 0-1,0 0 0,0 0 0,0-1 0,-1 0 0,1 0 1,0 0-1,0 0 0,-1-1 0,1 1 0,0-1 0,-2 0-46,-62-21-1270,50 6-3867,9-5-6925,9 10-1067</inkml:trace>
  <inkml:trace contextRef="#ctx0" brushRef="#br0" timeOffset="2155.203">1496 244 11109,'5'8'8189,"-2"2"-3790,1 27-2425,-3-26-947,0-1-930,4 44 536,-6-19-3050,1-32-464,-2-5-7569,1-2-1214</inkml:trace>
  <inkml:trace contextRef="#ctx0" brushRef="#br0" timeOffset="2156.203">1495 75 14198,'-2'3'3682,"2"2"-32,0 0-1521,0-1-897,0 0-703,3 1-1170,0 0-1952,2-3-1089,0 1-2608,3-3-5908</inkml:trace>
  <inkml:trace contextRef="#ctx0" brushRef="#br0" timeOffset="2405.148">1656 23 12150,'10'47'12414,"-1"25"-9109,-3-11-2460,14 121 92,-16-174-4068,1-26-5320,-2 7 74,1 3-1299</inkml:trace>
  <inkml:trace contextRef="#ctx0" brushRef="#br0" timeOffset="2957.689">1814 209 13926,'17'-22'8867,"3"6"-4794,-18 15-4008,1 0 1,-1 0-1,1 0 0,0 1 0,-1-1 0,1 1 0,0-1 0,0 1 0,-1 0 0,1 0 0,0 0 0,0 0 1,-1 0-1,1 1 0,0-1 0,-1 1 0,1 0 0,0 0 0,-1 0 0,1 0 0,-1 0 0,0 1 0,1-1 0,-1 1 1,0-1-1,0 1 0,1 0-65,6 8 80,0 0-1,-1 1 1,0 0 0,-1 0 0,0 1 0,-1 0 0,0 0 0,0 0 0,-2 1-1,3 8-79,-4-13-3,19 73-2849,-23-87 2916,-1 0 0,0 0 1,0 0-1,0 0 0,-1 1 1,0-1-1,0 1 0,-1 0 0,1 0 1,-1 0-1,0 0 0,-1 0 0,1 1 1,-1 0-1,0 0 0,0 0 1,0 0-1,0 1 0,-1 0 0,0 0 1,1 1-1,-1-1 0,0 1 1,0 1-1,0-1 0,0 1 0,0 0 1,-1 0-1,1 1 0,0-1 0,0 2 1,-7-1-65,10 2 84,1-1 0,-1 1 0,0 0 0,0 0 0,1-1 0,-1 2 0,1-1 1,0 0-1,-1 0 0,1 1 0,0-1 0,0 1 0,1 0 0,-1 0 0,1 0 0,-1-1 0,1 1 1,0 0-1,0 1 0,0-1 0,0 0 0,1 0 0,-1 0 0,1 1 0,0-1 0,0 0 0,0 0 0,0 0 1,1 1-1,-1-1 0,1 0 0,0 0 0,0 0 0,0 0 0,0 0 0,0 0 0,1 0 0,0 0 1,-1 0-1,1-1 0,0 1 0,0-1 0,0 1 0,1-1 0,-1 0 0,1 1-84,5-1-214,0-1 0,-1 0-1,1 0 1,0 0 0,0-1-1,0-1 1,-1 1 0,1-1-1,0 0 1,0-1 0,5-2 214,20-7-5712,-5-4-5980,-14 7-1023</inkml:trace>
  <inkml:trace contextRef="#ctx0" brushRef="#br0" timeOffset="3332.613">2128 1 13350,'16'76'13005,"2"-1"-9275,23 124-4700,-44-169-527,-5-26-4462,-6-16-6373,10 6 3021</inkml:trace>
  <inkml:trace contextRef="#ctx0" brushRef="#br0" timeOffset="3598.165">2121 237 12022,'6'5'9179,"4"-2"-3875,25-1-2026,-24-2-2564,16 3-840,31-1-1783,-39-6-3420,-1-4-4296,-9 3-3867</inkml:trace>
  <inkml:trace contextRef="#ctx0" brushRef="#br0" timeOffset="3817.926">2364 236 12774,'0'8'3473,"1"2"161,-1 0-1569,1 1-480,0 3-385,0 1-287,1-1-257,-1 1-192,0-1-160,1-4-240,-1-2-320,-1-2-352,1-5-833,-1-1-159,1-2-2322,-1-1-2801,0-5-5843</inkml:trace>
  <inkml:trace contextRef="#ctx0" brushRef="#br0" timeOffset="4097.409">2367 119 13526,'0'-2'3218,"0"2"-1,1 2-1840,2-1-721,0 3-784,0 2 1217,0-2-4211,3-1-2929,0-2-7715</inkml:trace>
  <inkml:trace contextRef="#ctx0" brushRef="#br0" timeOffset="4331.725">2589 166 10037,'-10'-26'10614,"-37"31"-6595,43 0-3923,-1-1 0,1 1 0,1 0 0,-1 0 0,1 0 0,0 0 0,0 0 0,0 1 0,1-1 0,0 1 0,0 0-1,0 0 1,1 0 0,-1 0 0,2 0 0,-1 0 0,1 0 0,0 0 0,0 0 0,0 1 0,1-1 0,0 0 0,0 0 0,1 0 0,0-1 0,0 1 0,0 0 0,1-1 0,-1 1 0,1-1 0,1 0 0,2 5-96,-3-7-25,-1 0-1,0 1 1,1-1 0,0 0 0,0-1 0,0 1 0,0-1-1,0 1 1,0-1 0,1 0 0,-1 0 0,1 0 0,0 0-1,-1-1 1,1 0 0,0 0 0,0 0 0,0 0-1,0 0 1,0-1 0,0 1 0,0-1 0,0 0 0,0-1-1,0 1 1,0-1 0,0 1 0,0-1 0,-1-1 0,1 1-1,0 0 1,0-1 0,-1 0 0,1 0 0,-1 0 0,0 0-1,1 0 1,-1-1 0,0 1 0,0-1 0,0 0 0,-1 0-1,1 0 1,-1 0 0,0-1 0,0 1 0,0-1 0,0 1-1,0-1 1,-1 1 0,1-1 0,-1 0 0,0-2 25,-1-1-29,0-1-1,0 1 1,-1-1 0,0 1 0,-1-1 0,0 1-1,0 0 1,0 0 0,-1 0 0,0 0 0,0 0-1,-1 0 1,0 1 0,0 0 0,0-1 0,-1 2 0,-3-4 29,-2-6-2754,10 10-1402,2 0-4069,3 1-2535</inkml:trace>
  <inkml:trace contextRef="#ctx0" brushRef="#br0" timeOffset="4722.256">2790 177 13142,'8'34'7391,"-3"2"-3355,21 67-955,-16-140-3999,-10 27 962,1 0-1,-1 0 0,1 0 1,1 0-1,0 1 0,0-1 1,1 0-1,1 1 0,-1-1 1,1 1-1,1 0 0,0 1 1,0-1-1,1 1 1,0 0-1,6-7-43,-11 14 1,1 0 0,-1-1 0,1 1 0,-1 0 0,1 0 0,0 0 1,0 0-1,-1 1 0,1-1 0,0 0 0,0 1 0,0-1 0,0 1 0,0-1 0,0 1 0,0 0 0,0 0 1,-1 0-1,1 0 0,0 0 0,0 1 0,0-1 0,0 1 0,0-1 0,0 1 0,0-1 0,0 1 0,-1 0 0,1 0 1,0 0-1,-1 0 0,1 0 0,-1 0 0,1 1 0,-1-1 0,1 0 0,-1 1 0,0-1 0,0 1 0,1 0 1,-1-1-1,0 1 0,-1 0 0,1 0-1,33 81 1339,-21 20-395,-12-58-4948,-1-45 3213,0 4-985,-1-3-2052,0-1-3837,0 0-4012</inkml:trace>
  <inkml:trace contextRef="#ctx0" brushRef="#br1" timeOffset="251965.659">1 862 9300,'10'-11'13928,"4"25"-9880,7 23-3517,46 105 264,-66-141-793,-1 0-1,0-1 1,1 1-1,-1 0 1,0-1-1,1 1 1,-1-1-1,0 1 1,1-1-1,-1 1 1,1-1-1,-1 1 1,1-1-1,-1 1 1,1-1-1,0 0 0,-1 1 1,1-1-1,-1 0 1,1 1-1,0-1 1,-1 0-1,1 0 1,0 0-1,-1 0 1,1 1-1,0-1 1,-1 0-1,1 0 1,0 0-1,0 0 1,-1-1-1,1 1 0,0 0 1,-1 0-1,1 0 1,0 0-1,-1-1 1,1 1-1,-1 0 1,1-1-1,0 1 1,-1-1-1,1 1 1,-1 0-1,1-1 1,-1 1-1,1-1 1,-1 1-1,1-1 1,-1 0-1,0 1 0,1-1 1,-1 1-1,0-1 1,1 0-1,-1 1 1,0-1-1,0 0 1,0 1-1,0-1 1,0 0-1,1 0-1,10-46 34,-11 46-35,35-120 65,-35 120-63,0 1-1,0-1 1,0 1 0,0-1-1,0 0 1,0 1 0,0-1 0,0 0-1,0 1 1,0-1 0,0 1 0,0-1-1,1 0 1,-1 1 0,0-1-1,1 1 1,-1-1 0,0 1 0,1-1-1,-1 1 1,0-1 0,1 1 0,-1-1-1,1 1 1,-1 0 0,1-1-1,-1 1 1,1-1 0,-1 1 0,1 0-1,0 0 1,-1-1 0,1 1 0,-1 0-1,1 0 1,0 0 0,-1 0-1,1 0 1,-1 0 0,1 0 0,0 0-1,-1 0 1,1 0 0,0 0 0,-1 0-1,1 0 1,-1 0 0,1 0-1,0 1 1,-1-1 0,1 0 0,-1 1-1,1-1 1,-1 0 0,1 1 0,-1-1-1,1 0 1,-1 1 0,1-1-1,-1 1 1,0-1 0,1 1 0,-1-1-1,0 1 1,1-1 0,-1 1 0,0 0-1,19 39 210,-17-30-145,1 0 0,-1-1 1,2 1-1,-1-1 0,1 0 1,1 0-1,-1 0 1,2 0-1,-1-1 0,1 0 1,0 0-1,1-1 0,0 1 1,6 5-66,-10-14 6,-1 1 0,0-1 0,0 1 0,0-1 0,0 0 0,0 1 1,-1-1-1,1 0 0,0 0 0,0 0 0,0-1 0,-1 1 0,1 0 0,-1-1 1,1 1-1,-1-1 0,1 1 0,-1-1 0,0 0 0,0 0 0,0 1 0,0-1 1,0 0-1,0 0 0,0 0 0,-1 0 0,1 0 0,-1 0 0,1 0 0,-1 0 1,0-1-1,0 1 0,0 0 0,0 0 0,0 0 0,0 0 0,-1 0 0,0-2-6,3-5 29,6-135-1445,-1 130-7154,-1 10 2545,-3 2 2168,2-1-6486</inkml:trace>
  <inkml:trace contextRef="#ctx0" brushRef="#br1" timeOffset="252689.106">463 745 7619,'4'5'11601,"2"22"-7421,2 35-1090,24 120-1741,-32-192-1362,0-1-1,1 0 1,1 1-1,-1-1 1,2 1 0,-1-1-1,2 1 1,-1 0-1,6-10 14,-5 9-103,26-38-309,-29 48 414,0 0 1,0 0 0,0 1 0,-1-1 0,1 0 0,0 0 0,0 1 0,0-1 0,0 1 0,0-1 0,1 1 0,-1-1 0,0 1 0,0 0 0,0 0 0,0-1 0,0 1 0,1 0 0,-1 0-1,0 0 1,0 0 0,0 0 0,0 0 0,1 1 0,-1-1 0,0 0 0,0 1 0,0-1 0,0 0 0,0 1 0,0 0 0,0-1 0,0 1 0,0-1 0,0 1 0,0 0 0,0 0 0,0 0-1,-1-1 1,1 1 0,0 0 0,-1 0 0,1 0 0,0 0 0,0 1-3,4 7 99,0 1 1,-1 0-1,0 0 0,0 0 0,-1 0 0,0 0 1,-1 1-1,0 0 0,-1-1 0,0 1 0,-1 1-99,6 34 86,-7-69-18796,3 15 8924</inkml:trace>
  <inkml:trace contextRef="#ctx0" brushRef="#br1" timeOffset="253281.563">745 831 12134,'12'-9'5436,"22"-14"1965,-33 22-7310,1 0-1,-1 1 1,1-1-1,-1 0 1,1 1-1,0 0 1,-1-1 0,1 1-1,0 0 1,-1 0-1,1 0 1,0 0-1,0 0 1,-1 0-1,1 0 1,0 1 0,-1-1-1,1 1 1,-1-1-1,1 1 1,0 0-1,-1-1 1,1 1 0,-1 0-1,0 0 1,1 0-1,-1 0 1,0 0-1,1 0 1,-1 1-1,0-1 1,0 0 0,0 1-1,0 0-90,9 12 18,-1-1 0,0 2 1,-1-1-1,-1 1 0,-1 0 0,0 1 0,0 0 0,-2-1 0,0 2 1,1 14-19,-5-31-228,0-4 140,-1 0-1,1 0 1,-1 0-1,0 1 1,-1-1 0,1 1-1,-1-1 1,1 1-1,-1-1 1,0 1-1,0 0 1,0 0 0,-1 0-1,1 0 1,-1 0-1,0 0 1,0 1-1,0-1 1,-2 0 88,3 1 71,0 1 0,-1-1-1,1 1 1,-1 0 0,1 0 0,-1 0 0,0 0-1,1 0 1,-1 0 0,0 1 0,0-1 0,1 1-1,-1 0 1,0 0 0,0 0 0,1 0 0,-1 1-1,0-1 1,0 1 0,1-1 0,-1 1 0,0 0-1,1 0 1,-1 0 0,1 1 0,-1-1 0,1 1-1,0-1 1,-1 1 0,1 0 0,0-1 0,0 1-1,0 0 1,1 1 0,-1-1 0,0 0 0,1 0-1,-1 1 1,1-1 0,0 1 0,0-1 0,0 1-1,0 0 1,0-1 0,1 1 0,-1 0 0,1 0-1,-1-1 1,1 1 0,0 0 0,0 0 0,1-1-1,-1 1 1,0 0-71,1-1 22,0 0 1,0 0-1,0 0 0,1 0 0,-1-1 0,0 1 0,1 0 1,-1 0-1,1-1 0,-1 1 0,1-1 0,0 0 1,0 1-1,-1-1 0,1 0 0,0 0 0,0 0 1,0 0-1,0-1 0,0 1 0,1 0 0,-1-1 1,0 0-1,0 1 0,0-1 0,1 0 0,-1 0 0,0 0 1,0 0-1,0-1 0,1 1-22,40-14-2337,-9-23-8319,-23 25 2699,-2 1-1912</inkml:trace>
  <inkml:trace contextRef="#ctx0" brushRef="#br1" timeOffset="253509.586">1037 744 13158,'10'22'9176,"-3"3"-4515,5 54-3807,-8-47 353,14 95-617,-16-140-10230,-3 6 1858,0 0-4426</inkml:trace>
  <inkml:trace contextRef="#ctx0" brushRef="#br1" timeOffset="253837.12">1010 905 15399,'0'2'4114,"1"-2"144,2 0-1857,4-1-880,2 0-417,4-1-287,-1 0-337,1 1-192,0 0-112,1-1-48,1 2-480,1 1-1633,-1 1 1073,0-1-3458,3-2-3330,-2-2-7651</inkml:trace>
  <inkml:trace contextRef="#ctx0" brushRef="#br1" timeOffset="254499.563">1520 718 9060,'3'-19'6361,"4"23"-145,3 72-1378,-6-32-3988,21 142 467,-20-240-1295,-5 45-65,1-1 1,0 0 0,0 1-1,1-1 1,0 1 0,1-1-1,0 1 1,0 0-1,1 0 1,0 0 0,1 1-1,0 0 1,0-1 0,1 1-1,0 1 1,0 0-1,8-7 43,-13 13-4,1 0 0,-1 1 0,1-1 0,-1 1 0,1-1 0,-1 1 0,1 0 0,0-1 0,-1 1 0,1 0 0,-1 0 0,1 0-1,0 0 1,-1 1 0,1-1 0,-1 0 0,1 1 0,0-1 0,-1 1 0,1-1 0,-1 1 0,1 0 0,-1 0 0,0-1 0,1 1-1,-1 0 1,0 0 0,0 0 0,1 1 0,-1-1 0,0 0 0,0 0 0,0 1 0,0-1 0,-1 0 0,2 2 4,27 52 755,-4 74 357,-26-138-8667,10-6-3634,-3 6 285</inkml:trace>
  <inkml:trace contextRef="#ctx0" brushRef="#br1" timeOffset="255002.092">1827 793 12598,'24'-16'9598,"1"3"-4461,-22 11-5091,0 1 0,0 0 0,0 0 0,1 0 0,-1 0 0,0 0 0,0 1 0,1-1 1,-1 1-1,0 0 0,1 0 0,-1 0 0,0 0 0,0 1 0,1-1 0,-1 1 0,0 0 0,0 0 0,1 0 0,-1 0 0,0 1 0,0-1 0,-1 1 0,1 0 1,0 0-1,0 0 0,-1 0 0,1 0 0,-1 0 0,0 1 0,0-1 0,0 1 0,0 0 0,0 0 0,0 0 0,-1-1 0,1 2-46,37 150-565,-41-159 466,0-1 1,0 1-1,-1 1 0,1-1 1,-1 0-1,0 1 1,-1-1-1,1 1 0,-1 0 1,0 0-1,0 0 1,0 1-1,0-1 1,0 1-1,-1 0 0,0 0 1,0 1-1,1 0 1,-1-1-1,-6 0 99,8 2 112,-1 0 0,1 1 0,-1 0 0,1 0 0,-1 0 0,1 0 0,-1 0 1,1 1-1,-1 0 0,1-1 0,0 1 0,-1 0 0,1 1 0,0-1 0,0 1 0,0-1 0,0 1 0,0 0 0,0 0 0,0 0 0,0 1 0,1-1 0,-1 0 0,1 1 0,0 0 0,0 0 1,0 0-1,0 0 0,0 0 0,1 0 0,-1 0 0,1 0 0,0 1 0,0-1-112,3 0 38,-1 0-1,2 0 1,-1 0 0,0 0-1,0 0 1,1-1-1,0 1 1,-1-1 0,1 0-1,0 0 1,0 0 0,0 0-1,1 0 1,-1-1 0,0 1-1,1-1 1,-1 0 0,0 0-1,1 0 1,0-1 0,-1 1-1,1-1 1,-1 0 0,1 0-1,-1 0 1,5-1-38,32-5-789,-7-16-3993,-16 1-1728,-3-5-3427,-7 9 682</inkml:trace>
  <inkml:trace contextRef="#ctx0" brushRef="#br1" timeOffset="255189.975">2111 778 13974,'12'27'8944,"-5"3"-4331,2 64-2091,-8-81-1924,9 126-731,-17-151-6569,5-15 547,1 8-1477,1 1-2381</inkml:trace>
  <inkml:trace contextRef="#ctx0" brushRef="#br1" timeOffset="255674.192">2146 758 13398,'19'-19'7975,"2"13"-3299,19 23-2153,17 64-3328,-55-78 865,0 0-1,-1 0 0,1 0 0,-1 0 0,0 1 0,0-1 1,0 0-1,0 1 0,-1-1 0,1 1 0,-1-1 0,0 1 1,0-1-1,0 1 0,-1-1 0,1 1 0,-1-1 0,0 0 1,0 1-1,0-1 0,0 0 0,-1 1 0,1-1 0,-1 0 1,0 0-1,0 0 0,0-1 0,0 1 0,0 0 0,0-1 1,-1 1-1,0-1 0,1 0 0,-1 0 0,0 0 0,0 0 1,0 0-1,0-1 0,0 1 0,-1-1 0,1 0 0,0 0 1,-1 0-1,1 0 0,-1-1-59,-44-4-1866,26-12-8612,21 6 3917</inkml:trace>
  <inkml:trace contextRef="#ctx0" brushRef="#br1" timeOffset="255946.192">2367 747 11109,'7'56'12370,"8"-1"-7920,-11-43-4439,0-1 1,-1 1-1,0 0 1,-1 0-1,0 0 0,-1 0 1,0 0-1,-1 0 1,0 0-1,-1 1 1,-1-1-1,0 4-11,1-17-58,1 1-1,0 0 1,0 0-1,0-1 1,-1 1 0,1 0-1,0 0 1,-1 0-1,1-1 1,0 1-1,0 0 1,-1 0-1,1 0 1,0 0 0,-1 0-1,1 0 1,0-1-1,-1 1 1,1 0-1,0 0 1,-1 0 0,1 0-1,0 0 1,-1 0-1,1 1 1,0-1-1,-1 0 1,1 0-1,0 0 1,-1 0 0,1 0-1,0 0 1,0 0-1,-1 1 1,1-1-1,0 0 1,0 0-1,-1 0 1,1 1 0,0-1-1,0 0 1,-1 0-1,1 1 1,0-1-1,0 0 1,0 1 0,0-1-1,-1 0 1,1 0-1,0 1 1,0-1-1,0 0 1,0 1-1,0-1 1,0 0 0,0 1-1,0-1 1,0 0-1,0 1 1,0-1-1,0 1 59,-7-29-12218,6 13-49</inkml:trace>
  <inkml:trace contextRef="#ctx0" brushRef="#br1" timeOffset="256274.241">2386 737 11877,'26'-18'8638,"1"15"-3840,-22 5-4684,0-1 1,-1 0-1,1 1 1,-1 0-1,1 0 1,-1 1-1,0-1 0,0 1 1,0 0-1,0 0 1,-1 0-1,1 0 0,-1 1 1,0 0-1,0-1 1,0 1-1,0 0 1,-1 0-1,1 1 0,-1-1 1,0 1-1,-1-1 1,1 1-1,-1-1 0,0 1 1,0 0-1,0 3-114,0-5-3,-1 1 0,1 0 0,-1-1 0,0 1 0,-1 0 0,1 0 0,-1-1 0,1 1 0,-1 0 0,0-1 0,-1 1 0,1-1 0,0 0 0,-1 1 0,0-1 0,0 0 0,0 0 0,0 0 0,0 0 0,-1 0 0,1 0 0,-1-1 0,0 1 0,0-1 0,0 0 0,0 0 0,0 0 0,0 0 0,-1-1 0,1 1 0,-1-1 0,1 0 0,-1 0 0,1 0 0,-1 0 0,0 0 0,1-1 0,-1 0 0,0 0 0,1 0 0,-1 0 0,0 0 0,0-1 0,1 0 0,-1 0 0,0 0 3,-5-16-6346,16-5-4583,1 7-44</inkml:trace>
  <inkml:trace contextRef="#ctx0" brushRef="#br1" timeOffset="256578.917">2591 837 13958,'13'2'3346,"32"0"2299,-43-2-5565,1 1 0,0-1 1,-1 0-1,1 0 0,-1 0 1,1 0-1,-1-1 0,1 1 1,-1-1-1,1 0 0,-1 1 1,1-1-1,-1 0 0,0 0 1,1-1-1,-1 1 0,0 0 1,0-1-1,0 1 0,0-1 1,0 0-1,0 0 0,-1 1 1,1-1-1,0 0 0,-1-1 1,0 1-1,1 0 0,-1 0 1,0-1-1,0 1 0,0 0 1,-1-1-1,1 1 0,0-1 1,-1 1-1,1-3-80,-1 4 14,1-1 1,0 0-1,-1 0 0,1 1 1,-1-1-1,1 0 0,-1 0 0,0 0 1,0 0-1,0 1 0,0-1 0,0 0 1,0 0-1,0 0 0,-1 0 0,1 0 1,-1 1-1,1-1 0,-1 0 0,0 0 1,1 1-1,-1-1 0,0 0 0,0 1 1,0-1-1,-1 1 0,1-1 1,0 1-1,0 0 0,-1 0 0,1-1 1,-1 1-1,1 0 0,-1 0 0,0 0 1,1 1-1,-1-1 0,0 0 0,0 1 1,1-1-1,-1 1 0,0-1 0,0 1 1,0 0-1,0 0 0,1 0 0,-1 0 1,0 0-1,0 0 0,0 0 1,0 1-1,0-1 0,1 0 0,-1 1 1,-2 1-15,0 0 113,0 1 0,0 1 0,0-1 0,0 0 0,0 1 0,1 0 0,-1 0 0,1 0 0,0 0 0,1 1 0,-1-1 0,1 1 0,0 0 0,0 0 0,0-1 0,0 1 0,1 0 0,0 1 0,0-1 0,0 0 0,1 0 0,0 0 0,0 0 0,0 1 0,1-1 0,-1 0 0,1 0 0,1 3-113,-1-5-4,0 0 0,0 0 1,1-1-1,-1 1 0,1 0 0,-1-1 1,1 1-1,0-1 0,0 0 1,0 0-1,0 1 0,1-1 1,-1-1-1,0 1 0,1 0 1,0-1-1,-1 1 0,1-1 0,0 0 1,-1 1-1,1-1 0,0-1 1,0 1-1,0 0 0,0-1 1,0 0-1,0 1 0,0-1 0,0 0 1,0-1-1,0 1 0,0 0 1,0-1-1,1 0 4,32-10-3903,-12-11-4551,-16 5 1389,-1-1-3241</inkml:trace>
  <inkml:trace contextRef="#ctx0" brushRef="#br1" timeOffset="257011.175">2837 712 10885,'7'41'10717,"-2"1"-6355,18 81-3279,-23-123-1081,0 0 0,0-1 0,0 1 0,1 0 0,-1 0 0,0-1 1,0 1-1,1 0 0,-1 0 0,0 0 0,1 0 0,-1 0 0,0-1 0,0 1 0,1 0 0,-1 0 0,0 0 0,1 0 0,-1 0 0,0 0 1,1 0-1,-1 0 0,0 0 0,1 0 0,-1 0 0,0 0 0,1 1 0,-1-1 0,0 0 0,0 0 0,1 0 0,-1 0 0,0 0 0,1 0 1,-1 1-1,0-1 0,0 0 0,1 0 0,-1 1 0,0-1 0,0 0 0,0 0 0,1 1 0,-1-1 0,0 0 0,0 0 0,0 1 0,0-1 0,0 0 1,0 1-1,1-1 0,-1 0 0,0 1-2,7-35 37,-6 29-27,2-13 36,-3 10-33,1 0-1,-1 0 0,2 0 1,-1 1-1,1-1 1,0 1-1,0-1 0,1 1 1,0 0-1,0 0 0,1 0 1,0 0-1,0 0 1,1 1-1,-1 0 0,1 0 1,1 0-1,-1 1 1,1 0-1,6-5-12,-10 10 35,0-1 0,0 1 0,0 0 0,0 0 0,0 0 0,0 0 0,-1 0-1,1 0 1,0 1 0,0-1 0,0 0 0,0 1 0,0 0 0,0-1 0,-1 1 0,1 0 0,0 0 0,-1 0 0,1 0 0,0 0 0,-1 1 0,1-1 0,-1 0-1,0 1 1,1-1 0,-1 1 0,0-1 0,0 1 0,0 0 0,0-1 0,0 1 0,-1 0 0,1 0 0,0 1-35,21 68 825,-21-70-818,8 91 86,6-118-16213,-13 22 12474,6-6-6183</inkml:trace>
  <inkml:trace contextRef="#ctx0" brushRef="#br1" timeOffset="257339.235">3290 706 11429,'-8'-28'9144,"-9"10"-4080,15 16-4948,0 1 0,0 0 1,0 0-1,0 0 0,-1 1 0,1-1 0,0 1 1,-1-1-1,1 1 0,0 0 0,-1-1 0,1 1 0,0 0 1,-1 1-1,1-1 0,0 0 0,-1 1 0,1-1 0,0 1 1,0 0-1,-1 0 0,1 0 0,0 0 0,0 0 1,0 0-1,0 1 0,0-1 0,0 0 0,1 1 0,-1 0 1,0-1-1,0 2-116,1-3 15,0 1 0,-1 0 0,1 0 0,0 0 0,0 1 0,0-1 1,0 0-1,0 0 0,0 1 0,0-1 0,0 0 0,0 1 0,1-1 0,-1 1 1,0-1-1,1 1 0,0-1 0,-1 1 0,1-1 0,0 1 0,-1 0 0,1-1 0,0 1 1,0 0-1,1-1 0,-1 1 0,0-1 0,0 1 0,1-1 0,-1 1 0,1 0 1,-1-1-1,1 0 0,0 1 0,0-1 0,-1 1 0,1-1 0,0 0 0,0 1 1,0-1-1,1 0 0,-1 0 0,0 0 0,0 0 0,1 0 0,-1 0 0,0 0 0,1-1 1,-1 1-1,1 0 0,0 0-15,5 3 35,-1 0-1,0 1 1,0 0 0,0 1 0,0-1 0,-1 1 0,0 0-1,0 0 1,-1 0 0,0 1 0,0 0 0,0 0 0,-1 0-1,0 0 1,0 0 0,-1 1 0,0-1 0,0 2-35,-3-7 51,0 1 0,1-1 0,-1 1 0,-1 0 0,1-1 0,0 0 1,-1 1-1,1-1 0,-1 0 0,1 0 0,-1 0 0,0 0 0,0 0 0,0 0 0,0 0 0,-1 0 1,1-1-1,0 0 0,-1 1 0,1-1 0,-1 0 0,1 0 0,-1 0 0,1 0 0,-1-1 1,0 1-1,1-1 0,-1 1 0,0-1 0,0 0 0,1 0 0,-1 0 0,0-1 0,-2 0-51,-38 1-4401,32 0 1438,2-1-1804,2-1-2226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37:55.586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12911 6931 10933,'7'16'7950,"0"2"-3505,12 67-1118,2 64-2068,-21-149-1307,0 0 0,-1-1 0,1 1 0,0 0 0,0 0 0,0 0 0,-1-1 0,1 1 0,0 0 0,0 0 0,0 0 0,-1 0 0,1-1 0,0 1 0,-1 0 0,1 0 0,0 0 0,0 0 0,-1 0 0,1 0 0,0 0 0,0 0 0,-1 0 0,1 0 0,0 0 0,-1 0 0,1 0 0,0 0 0,0 0 0,-1 0-1,1 0 1,0 0 0,-1 1 0,1-1 0,0 0 0,0 0 0,-1 0 0,1 0 0,0 1 0,0-1 0,0 0 0,-1 0 0,1 0 0,0 1 0,0-1 0,0 0 0,0 0 0,-1 1 0,1-1 0,0 0 0,0 0 0,0 1 0,0-1 0,0 0 0,0 0 0,0 1 0,0-1 0,0 0 0,0 1 0,0-1 48,-10-12-4273,5 3-3676,-1-2-4846</inkml:trace>
  <inkml:trace contextRef="#ctx0" brushRef="#br0" timeOffset="1128.786">12993 6774 10149,'-33'-2'9893,"-22"10"-7528,30-3-1121,17-3-1063,1 0 1,-1 1-1,1 0 1,0 0-1,0 0 0,0 1 1,0 0-1,1 1 1,0-1-1,0 1 1,0 0-1,0 1 0,1 0 1,0 0-1,0 0 1,0 0-1,1 1 1,0-1-1,-2 6-181,-3 4 69,1 1 0,1-1 0,1 1 0,1 1 0,0-1 0,1 1 0,1 0 0,0 0-69,2-7 6,0-1 0,1 1 0,0-1 0,1 0 0,0 1 0,0-1 0,1 0 0,1 1 0,-1-1 0,2 0 0,-1-1 0,1 1 0,1-1 0,0 1 0,0-2 0,1 1 0,0 0 0,1-1 0,-1 0 0,2-1 0,-1 1 0,1-1 0,0-1 0,0 0 0,1 0 0,0 0 0,0-1 0,0 0 0,1-1 0,0 0 0,-1-1 0,3 1-6,5 0-2,0 0 0,0-1 0,1-1 0,-1 0 0,1-1 0,-1-1 0,1-1 0,-1-1 0,1 0 0,-1-1 0,0-1 0,0 0 0,0-1 0,-1-1 0,0-1 0,0-1 0,0 0-1,-1 0 1,0-2 0,-1 0 0,7-6 2,-15 7-16,0-1 0,0 1-1,-1-1 1,-1 0 0,0 0 0,0 0-1,-1-1 1,0 1 0,0-1-1,-1 0 1,-1 1 0,0-1-1,-1 0 1,0 0 0,0 0 0,-1 0-1,-1 0 1,1 0 0,-2 1-1,0-1 1,0 1 0,-1-1-1,0 1 1,-1 0 0,0 1-1,0-1 1,-3-2 16,0-2 68,0 2 0,-1-1 1,0 1-1,-1 0 0,0 1 0,-1 0 0,0 1 0,-1 0 0,0 1 0,0 0 1,-1 1-1,0 0 0,-1 1 0,1 1 0,-4-1-68,-60-9-1417,80 17-7590,1 0 3682,4 0-7291</inkml:trace>
  <inkml:trace contextRef="#ctx0" brushRef="#br1" timeOffset="251633.099">12921 7589 6611,'15'-7'8819,"0"-4"-4074,-14 10-4690,0 0 0,0-1 0,0 1 0,0 0 0,0 0 0,0 0 1,0 0-1,1 0 0,-1 0 0,0 0 0,1 0 0,-1 0 1,1 1-1,-1-1 0,1 0 0,-1 1 0,1-1 0,-1 1 1,1 0-1,0 0 0,-1-1 0,1 1 0,-1 0 0,1 0 0,0 1 1,-1-1-1,1 0 0,0 0 0,-1 1 0,1-1 0,-1 1 1,1 0-1,-1-1 0,1 1 0,-1 0 0,0 0 0,1 0 1,-1 0-1,0 0 0,0 0 0,1 0 0,-1 0 0,0 1-55,1 2 70,-1-1 0,0 1-1,0-1 1,-1 1 0,1-1-1,-1 1 1,0-1 0,0 1-1,0-1 1,0 1 0,0-1-1,-1 1 1,0 0 0,0-1-1,0 0 1,0 1 0,0-1-1,-1 0 1,1 1 0,-1-1-1,0 0 1,0 0-1,0-1 1,0 1 0,-1 0-1,1-1 1,-1 1 0,1-1-1,-1 0 1,0 1 0,0-2-1,0 1 1,-2 1-70,-13 16 286,17-19-260,1 0 0,-1 0 0,1 0 0,-1 1 0,1-1 0,-1 0 0,1 0-1,-1 1 1,1-1 0,-1 1 0,1-1 0,-1 0 0,1 1 0,0-1 0,-1 1-1,1-1 1,-1 1 0,1-1 0,0 1 0,0-1 0,-1 1 0,1 0 0,0-1-1,0 1 1,0-1 0,0 1 0,0-1 0,0 1 0,0 0 0,0-1 0,0 1-1,0-1 1,0 1 0,0 0 0,0-1 0,0 1 0,0-1 0,0 1 0,1-1-1,-1 1 1,0 0 0,1-1 0,-1 1 0,0-1 0,1 1 0,-1-1-1,0 0 1,1 1 0,-1-1 0,1 1 0,-1-1 0,1 0 0,-1 1 0,1-1-1,-1 0 1,1 1-26,38-1 2401,-33 0-2369,30 0 625,-15 0-3483,-18-2-1846,-2-2-3854,-1 3 6195,1-6-8968</inkml:trace>
  <inkml:trace contextRef="#ctx0" brushRef="#br1" timeOffset="252356.887">13036 7402 8244,'-22'-11'9117,"-3"10"-3941,16 3-4850,0 0 1,0 1-1,0 0 1,0 0-1,1 1 1,-1 0-1,1 1 1,0-1-1,0 2 1,1-1-1,0 1 1,-1 1-327,-3 4 90,1 0 1,1 1-1,0 0 0,0 0 1,1 1-1,1 0 0,0 0 1,1 1-1,0-1 1,1 2-1,1-1 0,0 0 1,1 1-1,0 0 1,1 0-1,1 0 0,1 0 1,0 0-1,1 0 1,0 0-1,1-1 0,1 1 1,0 0-1,1-1 0,1 2-90,1-8 3,1-1-1,-1 1 0,1-1 0,1 0 0,-1-1 0,1 0 0,0 0 0,1-1 0,0 0 0,-1 0 0,1-1 0,1 0 0,-1-1 1,1 0-1,-1 0 0,1-1 0,0 0 0,0-1 0,0 0 0,0 0 0,0-1 0,-1-1 0,1 0 0,0 0 0,0-1 0,0 0 0,7-3-1,153-30 57,-165 30-67,0 0 0,-1 0 0,0 0 0,0-1 0,0 1-1,-1-1 1,1 0 0,-2 0 0,1-1 0,0 1 0,-1 0 0,-1-1-1,1 1 1,-1-1 0,0 0 0,0 0 0,-1 1 0,0-1 0,0 0-1,0 0 1,-1 1 0,0-1 0,-1 0 0,0-1 9,1-7 6,-1-1 15,0-1 1,-1 1 0,-1 0 0,0 0-1,-2 0 1,0 0 0,0 1 0,-1 0-1,-1 1 1,-1-1 0,0 1-1,-1 1 1,0 0 0,-11-11-22,16 19-46,0 0 0,-1 0 0,1 0 0,-1 1 0,0 0 0,0 0 0,0 1 0,0-1 1,-1 1-1,1 1 0,-1-1 0,0 1 0,0 0 0,0 1 0,0-1 0,0 2 0,0-1 0,0 1 0,0 0 0,-1 0 0,1 1 0,0 0 0,-1 0 46,3 3-3855,2-2-595,0 0-3823,0-2-2996</inkml:trace>
  <inkml:trace contextRef="#ctx0" brushRef="#br0" timeOffset="274767.436">11933 1886 9973,'2'-19'11103,"-10"3"-7436,-3-20-2329,9-93 503,7-60-739,-3 179-1081,-1 1-1,-1-1 1,0 0 0,0 0-1,-1 1 1,0-1 0,-1 1-1,0-1 1,0 1 0,-1-1-1,0 1 1,-1 0 0,0 0-1,0 1 1,-1-1 0,-6-7-21,-110-126 421,111 131-356,5 6-39,1-1 0,-1 1-1,1 1 1,-1-1 0,-1 1 0,1 0-1,-1 0 1,1 0 0,-1 1-1,0 0 1,-1 0 0,-2-1-26,-149-62 331,43 37-255,71 23-32,-96-16 38,93 14-85,1 3 0,-1 2-1,-1 1 1,-43 6 3,-128-25 56,40 9-24,-117 28 48,185-15-77,-220 9 186,-197 18 30,204-22 189,127 12-242,-99-13 74,8 7-86,46-12-87,-76 17-88,-200 5 53,127-24 2,152 7-63,-291-12 82,234-2-21,-280 0-80,85 0 64,-264-1 8,387 16-53,239-10 13,-99 6 27,-420 14-3,196-4 5,40 4-10,71 4-27,110 4 29,-32-5-2,-4 15 26,83 5-77,174-34 49,1 1-1,-1 0 1,1 1-1,0 0 1,0 0-1,1 1 1,0 0-1,0 1 1,-4 6-1,-30 30-26,-16 59 26,40-61 32,6-19-38,1 2 0,2-1 0,0 1-1,2 1 1,1-1 0,1 1 0,1 3 6,-15 92-59,35 150 107,-13-255-41,-2-2-5,1-1 0,1 1 0,0-1-1,1 0 1,0-1 0,1 1 0,1-1 0,5 9-2,128 235-32,-138-256 13,32 45-1431,4-31-7096,-16-16 4258</inkml:trace>
  <inkml:trace contextRef="#ctx0" brushRef="#br0" timeOffset="278258.805">11905 1867 6003,'-5'1'6688,"20"-2"-4850,-13 1-1647,-1 1 0,0-1 0,0 0 0,1 1 0,-1-1 0,0 0 0,0 1 0,1-1 0,-1 1 0,0 0 0,0-1 0,0 1 0,0 0 0,0 0 0,0 0 0,0 0 0,0 0 0,0 0 0,-1 0 0,1 0 0,0 0 0,0 0 0,-1 0 0,1 0 0,-1 1 0,1-1 0,-1 0 0,0 0 0,1 1 0,-1-1 0,0 0 0,0 1 0,0-1 0,0 0 0,0 1 0,0-1 0,0 0 0,-1 0 0,1 1 0,0-1 0,-1 0 0,1 0 0,-1 1 0,1-1 0,-1 0 0,1 0 0,-1 0 0,0 0 0,0 0 0,0 0 0,1 0 0,-1 0 0,0 0 0,-1 0-191,-4 74 2752,9-30-1918,-27 86 190,14-8-818,-36 42 317,44-158-509,-1-1 0,1 1-1,-1-1 1,0 0 0,-1 1 0,0-1 0,0-1 0,0 1 0,-1-1 0,1 1-1,-1-1 1,0-1 0,-1 1 0,1-1 0,-1 0 0,0 0 0,0 0 0,-1-1-1,1 0 1,-5 2-14,-77 49 155,-87 33 293,54-30-226,35-28-108,-68-10 308,-5 5-265,-52-15 230,-17-3-157,12-6-142,-23 6-3,-21-6-85,-48 1 0,18-6 0,-21 17 0,142 4 0,-7-18 0,-172 2 0,-265 0 0,98 6 0,-108 1 0,313-13 0,-84 5 0,141-2 0,-191 9 0,-31-4 0,259-9 0,-313 8 0,-16-13 0,-140 3 0,247 12 0,307-4 0,-92-9 0,-38 20 0,-101-10 0,136 7 0,64-15 0,57 0 0,-39 6 0,-14-26 0,54 5 0,96 20 0,-1-1 0,1 0 0,0 0 0,0-1 0,0 0 0,0 0 0,1-1 0,0 0 0,0 0 0,1-1 0,-1 0 0,1 0 0,1-1 0,0 1 0,0-1 0,0 0 0,1 0 0,0-1 0,1 1 0,0-1 0,-2-5 0,-15-28 0,18 38-315,0 0-1,0 0 1,1 0-1,-1-1 1,1 1-1,0 0 1,0-1-1,0 1 1,1-1-1,0 0 1,0 1 0,0-1-1,0 1 1,1-1-1,-1 1 1,1-1-1,0 1 1,1 0-1,-1-1 1,1 1-1,0 0 1,0 0-1,0 0 1,0 0 0,1 0-1,0 1 1,0-1-1,0 1 1,0-1-1,0 1 1,1 0-1,-1 0 1,3-1 315,11-4-4138,1 1-315</inkml:trace>
  <inkml:trace contextRef="#ctx0" brushRef="#br0" timeOffset="280957.547">11202 1003 6803,'-29'33'13006,"36"-55"-8775,6-103-1176,-10 115-2991,0-1 0,0 1 0,1 1 0,0-1 1,1 0-1,0 1 0,1 0 0,0 0 0,0 1 0,1 0 0,3-4-64,30-43 261,68-76 763,-2 29-877,0 28 208,35-9-88,-123 69-264,0 0-1,1 2 1,1 0 0,0 2 0,0 0 0,21-7-3,1-1 73,50-20 170,-13 29-199,0 4-1,1 3 1,63 8-44,-85 10 11,-47-14-723,12-5-5795,-7 1 760,-4 2-1182,-2 2-3489</inkml:trace>
  <inkml:trace contextRef="#ctx0" brushRef="#br0" timeOffset="281646.772">12438 0 9604,'3'8'8305,"3"5"-2706,21 15-2855,83 54-175,-66-29-2227,-104-25 1235,54-27-1572,-2 2 22,-1 0 1,1 0 0,-1 1-1,1 0 1,0 0 0,1 1-1,-1 0 1,1 0 0,0 0-1,0 1 1,1 1 0,-1-1-1,1 1 1,1 0-1,-1 0 1,1 1 0,1-1-1,-1 1 1,1 0 0,1 0-1,0 1 1,-1 2-28,0 13 181,-4-45-4473,23-2-11041,-3 16 3440</inkml:trace>
  <inkml:trace contextRef="#ctx0" brushRef="#br0" timeOffset="284756.736">8368 2856 9300,'5'-9'10389,"15"17"-5349,-7 35-4407,-1 1 0,-2 0 1,-1 1-1,-3 0 0,-1 20-633,12 76 702,13 241-40,-23 315 568,-1-350-852,-15 0 1,-20 57-379,-24 61 64,-15-138-66,48-245 25,18-64-19,-2 0 0,0 0-1,-1-1 1,-1 0-1,0 0 1,-1 0-1,-1-1 1,-1 0 0,0 0-4,-67 103 2,-42 57 30,43-33 46,-1-11 15,69-123-90,2-2 1,0 0 0,0 0 0,-1 0 0,0-1 0,0 0 0,0 0 0,-1-1 0,0 1 0,0-2 0,0 1 0,-1-1 0,0 0 0,1 0 0,-9 2-4,9-5 13,0 1 0,0 0 0,0 0 0,1 0 0,-1 1 0,1 0 0,0 0 0,0 1 0,0 0 0,0 0 0,1 0 0,-1 1 0,1 0 0,0 0 0,1 0 0,-4 5-13,2-5 14,0 0 0,0 0 0,0 0-1,0-1 1,-1 0 0,0 0 0,0-1 0,0 1 0,0-2 0,-1 1 0,1-1-1,-1 0 1,1-1 0,-1 1 0,-2-1-14,-26 7 37,-73 41-1803,100-69-10319,9 13 5714,0-4-5472</inkml:trace>
  <inkml:trace contextRef="#ctx0" brushRef="#br0" timeOffset="285406.778">7460 7171 7203,'-2'7'14490,"-5"14"-9937,-24 37-3960,25-53-524,0 1 1,0-1-1,1 1 0,0 1 1,0-1-1,1 1 1,0-1-1,0 1 0,0 1 1,1-1-1,0 0 0,0 1 1,1-1-1,0 1 0,1 0 1,-1 0-1,1 0 1,1 2-70,0-8 52,0 0 0,0 0 1,0 0-1,0 0 1,0-1-1,1 1 1,-1 0-1,1 0 0,-1 0 1,1 0-1,0 0 1,0-1-1,-1 1 1,1 0-1,1-1 1,-1 1-1,0-1 0,0 1 1,0-1-1,1 1 1,-1-1-1,1 0 1,-1 0-1,1 1 1,0-1-1,-1-1 0,1 1 1,0 0-1,0 0 1,0 0-1,-1-1 1,1 1-1,0-1 0,0 0 1,0 0-53,-1 1-11,163 72 1553,-83-34-845,-118-71-6695,16 16 625,4 2-1689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1:59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10357,'13'-9'11250,"1"20"-7202,6 21-2069,-10-2-1086,-9-25-824,1 1 0,-1 0 0,1 0 0,1-1 0,-1 1 0,1-1 0,0 0 0,0 0 0,0 0 0,1 0 0,0 0 0,0-1 0,3 3-69,-6-7 0,1-1 0,0 1 0,0 0 0,-1-1 0,1 0 0,0 1-1,-1-1 1,1 0 0,-1 0 0,1 0 0,-1 0 0,0 0 0,1 0 0,-1 0 0,0-1-1,0 1 1,1 0 0,-1-1 0,0 1 0,-1-1 0,1 1 0,0-1 0,0 1 0,-1-1 0,1 0-1,0 1 1,-1-1 0,0 0 0,1 1 0,-1-1 0,0 0 0,0 0 0,0 1 0,0-1-1,0 0 1,-1 0 0,1 1 0,0-1 0,-1 0 0,0 0 0,2-4-9,0-2 26,5-23-40,-6 30 23,0 1 0,1 0 0,-1-1 1,0 1-1,1 0 0,-1-1 0,0 1 0,1 0 0,-1-1 0,0 1 1,1 0-1,-1 0 0,1-1 0,-1 1 0,0 0 0,1 0 0,-1 0 1,1 0-1,-1 0 0,1 0 0,-1 0 0,1-1 0,-1 1 0,1 0 1,-1 1-1,0-1 0,1 0 0,-1 0 0,1 0 0,-1 0 0,1 0 0,-1 0 1,1 0-1,-1 1 0,0-1 0,1 0 0,-1 0 0,1 1 0,-1-1 1,0 0-1,1 1 0,-1-1 0,0 0 0,1 1 0,-1-1 0,0 0 1,0 1-1,1-1 0,-1 1 0,0-1 0,0 0 0,0 1 0,0-1 1,1 1-1,-1-1 0,0 1 0,0-1 0,0 1 0,0-1 0,0 1 0,52 82 48,-51-83-50,1 0 0,-1-1 0,1 1 0,-1 0 0,1 0-1,-1-1 1,1 1 0,-1-1 0,0 1 0,1-1-1,-1 0 1,0 1 0,1-1 0,-1 0 0,0 0-1,0 0 1,0 0 0,0 0 0,0 0 0,0 0 0,0 0-1,0-1 1,0 1 0,0 0 0,0-1 0,-1 1-1,1 0 1,-1-1 0,1 1 0,-1-1 0,0 1-1,1-1 1,-1 1 0,0-1 0,0 1 0,0-1-1,0 1 1,0-1 0,0 0 2,30-80-1659,-4 80-8550,-17 3 3778,1 0-4630</inkml:trace>
  <inkml:trace contextRef="#ctx0" brushRef="#br0" timeOffset="390.506">443 103 13558,'-8'-6'6871,"-1"8"-3509,-16 18-1024,23-19-2286,0 1 0,0 0 0,1 0-1,-1 0 1,1 0 0,-1 0 0,1 0-1,0 0 1,0 0 0,0 1 0,0-1 0,0 1-1,1-1 1,-1 0 0,1 1 0,-1-1-1,1 1 1,0-1 0,0 1 0,0-1-1,0 1 1,0-1 0,1 1 0,-1-1-1,1 1 1,0-1 0,0 0 0,-1 1 0,1-1-1,1 0 1,-1 0 0,0 1 0,1-1-1,-1 0 1,1 0 0,-1-1 0,1 1-1,0 0 1,0 0 0,0-1 0,0 1 0,0-1-1,0 0 1,0 0 0,1 0 0,-1 0-1,2 1-51,-2-1-1,0 0 0,1-1 0,-1 1 0,0-1 0,1 1 0,-1-1 0,0 0 0,1 0 0,-1 0 0,1 0 0,-1 0 0,1 0 0,-1-1 0,0 1 0,1-1 0,-1 1 0,0-1 0,1 0 0,-1 0 0,0 0 0,0-1 0,0 1 0,0 0 0,0-1 0,0 1 0,0-1 0,-1 0 0,1 1 0,0-1 0,-1 0 0,0 0 0,1 0 0,-1 0 0,0-1 0,0 1 0,0 0 0,0 0 0,0-1 0,-1 1 0,1 0 0,-1-1 0,0 1 0,1-1 0,-1 1 0,0 0 0,0-1 0,0 1 0,-1-1 0,1 1 0,-1 0 0,1-1 0,-1 1 0,0-1 1,-24-35-172,11 18-3356,13 17 322,1-1-7245,1 1-685</inkml:trace>
  <inkml:trace contextRef="#ctx0" brushRef="#br0" timeOffset="702.933">600 106 11653,'15'43'10730,"-2"23"-7873,-11-56-2320,10-80 1320,-12 67-1833,0 0 1,0 1-1,0-1 1,0 0-1,1 1 0,-1-1 1,1 1-1,0-1 1,0 1-1,0-1 0,0 1 1,0-1-1,1 1 0,-1 0 1,1 0-1,-1-1 1,1 1-1,0 1 0,0-1 1,0 0-1,0 0 1,0 1-1,0-1 0,0 1 1,1-1-1,-1 1 1,0 0-1,1 0 0,-1 0 1,1 0-1,0 1 1,-1-1-1,1 1 0,-1-1 1,1 1-1,0 0 0,-1 0 1,1 0-1,0 0 1,-1 1-1,1-1 0,0 1-24,30 2-6623,-12-7-4444,-8-1 115</inkml:trace>
  <inkml:trace contextRef="#ctx0" brushRef="#br0" timeOffset="1019.361">855 0 13286,'4'44'11347,"-4"0"-7492,14 79-4325,-13-123 469,0 0-1,0 0 0,1 0 1,-1 0-1,0 0 0,0-1 1,1 1-1,-1 0 0,0-1 1,0 1-1,0-1 1,0 0-1,0 1 0,0-1 1,0 0-1,0 1 0,0-1 1,0 0-1,0 0 0,0 0 1,0 0-1,0 0 1,-1 0-1,1 0 0,-1 0 1,1 0-1,0-1 0,-1 1 1,0 0-1,1 0 1,-1 0-1,0-1 0,0 1 1,1-1 1,5-8 82,85-84-864,-85 88-2754,-4-1-8658,-2 2 677</inkml:trace>
  <inkml:trace contextRef="#ctx0" brushRef="#br0" timeOffset="1254.611">957 124 13638,'0'26'12139,"10"3"-7115,-8-26-5076,-1 0 0,0 0 1,1 0-1,0 0 0,0 0 0,0-1 0,0 1 1,0 0-1,0-1 0,1 1 0,-1-1 0,1 0 0,0 0 1,-1 0-1,1 0 0,0-1 0,0 1 0,0-1 1,1 0-1,-1 1 0,0-1 0,0-1 0,1 1 1,1 0 51,23-19-10349,-19 11 2775,0 0-4045</inkml:trace>
  <inkml:trace contextRef="#ctx0" brushRef="#br0" timeOffset="1617.07">1223 73 10629,'-32'-4'11214,"29"4"-11072,0 0 1,0 0 0,1 0 0,-1 1-1,0 0 1,1-1 0,-1 1 0,0 0-1,1 0 1,-1 0 0,1 0 0,0 1-1,-1-1 1,1 1 0,0-1 0,0 1-1,0 0 1,0 0 0,0 0 0,0 0-1,1 0 1,-1 0 0,0 1 0,1-1 0,0 0-1,0 1 1,0-1 0,0 1 0,-1 0-143,48 28 531,-34-26-460,-10-5-37,0 1 0,-1 0 0,1 0 0,0 0-1,0 0 1,0 0 0,-1 0 0,1 0 0,0 1-1,-1-1 1,1 1 0,-1-1 0,0 1 0,0 0-1,1-1 1,-1 1 0,0 0 0,0 0 0,-1 0-1,1-1 1,0 1 0,0 0 0,-1 0 0,0 0-1,1 0 1,-1 1 0,0-1 0,0 0 0,0 0-1,0 0 1,0 0 0,0 0 0,-1 0-1,1 0 1,-1 0 0,1 0 0,-1 0 0,0 0-1,0 0 1,0-1 0,0 1 0,0 0 0,0 0-1,-1-1 1,1 1 0,0-1 0,-1 1 0,1-1-1,-1 0 1,0 1 0,1-1 0,-1 0 0,0 0-1,0 0 1,0 0 0,0-1 0,1 1 0,-1 0-1,0-1 1,-1 1 0,1-1 0,0 0 0,-2 0-35,-30-12-4201,27 2-711,3-3-3500,4 2-2757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21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550 104 7219,'6'-34'6901,"-6"31"-6684,-1 1-1,1-1 0,-1 1 0,1-1 0,-1 1 1,0-1-1,0 1 0,0 0 0,0 0 1,-1-1-1,1 1 0,0 0 0,-1 0 0,0 0 1,1 1-1,-1-1 0,0 0 0,0 0 0,0 1 1,0 0-1,0-1 0,0 1 0,0 0 0,-1 0 1,1 0-1,0 0 0,-1 0 0,1 1 0,-1-1 1,1 1-1,-2-1-216,-16 0 807,0-1-384,1 1 1,-1 0-1,0 2 0,0 0 0,1 1 1,-1 1-1,1 1 0,-1 1 0,1 1 1,-16 7-424,22-5 102,1 1 0,0 1 0,0 0 0,1 0 0,1 1 0,0 1 0,0 0 0,-2 5-102,-10 17 104,1 1 0,2 1 0,2 1 0,1 1 0,2 0 0,-8 33-104,17-53 1,1-1 0,0 1 1,2 0-1,0 0 0,1 0 0,1 1 0,0-1 0,1 0 1,1 0-1,1 0 0,1-1 0,0 1 0,1-1 0,1 1 0,1-2 1,0 1-1,1-1 0,1 0 0,1 0 0,0-1 0,1-1 1,0 0-1,1 0 0,1-1 0,0-1 0,1 0 0,0 0 0,1-2 1,0 0-1,0 0 0,1-2 0,0 0 0,1-1 0,0 0 1,0-1-1,1-1 0,8 1-1,19-4 5,-1-1 1,0-3-1,0-1 0,0-2 1,0-2-1,0-2-5,-17 1 9,-1-1 0,1-2 0,-2 0 0,0-2 0,0 0 0,-1-2 0,-1-1 0,-1 0-1,0-2 1,-1 0 0,-1-2 0,-1 0 0,0-1 0,12-21-9,-23 31 8,0-1-1,-1 1 0,-1-2 0,0 1 1,0-1-1,-2 0 0,1 0 0,-2 0 1,1-1-1,-2 1 0,0-1 0,-1 0 1,0 1-1,-1-1 0,0 0 0,-1 0 1,-1 1-1,0-1 0,-1 0 0,-1 1 1,0 0-1,0 0 0,-1 0 0,-1 0 1,-1 0-8,-2-9 113,-1 0-1,-1 1 1,-1 1 0,-1 0 0,-1 0 0,0 1 0,-1 1 0,-2 0 0,1 2 0,-2-1-1,0 2 1,-1 1 0,-1 0 0,0 1 0,0 1 0,-1 1 0,-1 1 0,0 1 0,-12-3-113,-100-16 352,126 30-2095,9 3-3816,1 8-3072,-1-10 2866</inkml:trace>
  <inkml:trace contextRef="#ctx0" brushRef="#br0" timeOffset="2688.921">362 324 10565,'2'0'3281,"2"-1"305,-1 1-961,-1 0-448,-1 0-256,0 1-352,-1-1-385,-1 1-383,1 0-241,-1 0-176,-1-1-224,3 2-240,-1 0-512,3-2-1105,1 0 2289,0-2-4738,6-1-3313,-1 1-7956</inkml:trace>
  <inkml:trace contextRef="#ctx0" brushRef="#br0" timeOffset="2923.238">648 305 11925,'6'-2'10398,"-2"5"-4785,-1 0-6293,2-3-6233,0-2-894,0 0-4713</inkml:trace>
  <inkml:trace contextRef="#ctx0" brushRef="#br0" timeOffset="3557.809">311 756 9476,'3'-37'8345,"6"4"-3669,51-51-1335,-48 72-3269,-8 7-57,0 0 0,1 0 0,-1 1 0,1 0 0,0 0 0,0 0 0,0 1 0,1 0 0,-1 0 0,1 0 0,0 0 0,0 1 0,5-1-15,-2 0 62,0 2 0,1-1 0,-1 1-1,0 1 1,1-1 0,-1 2 0,1-1-1,-1 1 1,0 1 0,1 0 0,-1 0-1,0 0 1,0 1 0,0 1 0,-1 0-1,1 0 1,-1 0 0,0 1 0,0 1 0,0-1-62,0 3 193,0-1 1,-1 1 0,0 0 0,0 1 0,-1 0 0,0 0 0,0 0 0,-1 1 0,-1 0 0,1 0 0,-1 0 0,-1 0 0,1 7-194,-9-24-179,-3-2 874,3 2-3321,3 0-3069,2-1-4367,1 1-1917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48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 9028,'-1'-1'2977,"-3"1"209,-1 0-145,3 0-1376,-2 0-320,3 2-353,1-1-255,1 2-241,-1-3-304,1 2-272,-2-3-593,2 2-527,-1 0-2178,1-2-2640,-1 1-6276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49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 11429,'-3'1'3186,"-2"0"127,6 0-1440,-2-2-384,-2 0-337,3-3-239,1 3-369,1-1-144,0-1-160,-2 1-304,1 0-416,4 1-657,0 1-1168,4 0-1200,3 4-2530,-2 1-4962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4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10421,'2'55'9016,"3"-1"-4234,23 105-3106,-13-89-495,2 116-455,-17-191-5112,2-5 616,1 2-3310,3-1-5470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5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9236,'21'-15'9890,"-9"30"-7107,16 196 2523,-22-169-5138,1 0-1,2-1 1,2 0-1,2 0 1,3 3-168,-16-44-4,0 0 0,0-1 0,1 1 0,-1 0 0,0 0 1,0-1-1,0 1 0,0 0 0,0 0 0,0 0 0,1-1 0,-1 1 0,0 0 0,0 0 1,0 0-1,1 0 0,-1-1 0,0 1 0,0 0 0,0 0 0,1 0 0,-1 0 0,0 0 1,0 0-1,1 0 0,-1 0 0,0 0 0,0 0 0,1 0 0,-1 0 0,0 0 0,0 0 1,1 0-1,-1 0 0,0 0 0,0 0 0,1 0 0,-1 0 0,0 0 0,0 0 0,1 0 1,-1 0-1,0 0 0,0 1 0,1-1 4,0-41-61,0 27 62,0-4-65,2 1 0,0-1 1,1 1-1,1-1 0,0 1 0,1 1 0,1-1 1,1 1-1,0 0 0,1 1 0,1 0 0,1-1 64,-10 14-21,1 0 0,-1 0-1,1 0 1,0 0 0,-1 1-1,1-1 1,0 0 0,0 1-1,1 0 1,-1-1 0,0 1-1,0 0 1,0 0 0,1 0-1,-1 0 1,1 1 0,-1-1-1,1 1 1,-1-1 0,1 1-1,-1 0 1,1 0-1,-1 0 1,1 0 0,-1 0-1,1 1 1,-1-1 0,0 1-1,1 0 1,-1 0 0,1-1-1,-1 1 1,0 1 0,0-1-1,0 0 1,1 1 0,-1-1-1,1 2 22,31 133 926,-27-91-614,7 67-781,-11-104-2851,-1-15-3895,1-4 190,2-4-2409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5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10197,'5'49'11929,"13"26"-9325,-7-32-1434,11 36-610,-23-79-712,1 0 0,0 0 0,0 0 1,0 0-1,0 0 0,-1 0 0,1 0 0,0 0 0,0 0 0,0 0 0,-1 0 0,1 0 0,0 0 0,0 0 1,0 0-1,0 0 0,-1 0 0,1 1 0,0-1 0,0 0 0,0 0 0,0 0 0,0 0 0,-1 0 1,1 0-1,0 0 152,-11-23-5429,4-3-1214,-3-10-3780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55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9748,'-1'2'2738,"1"1"-1,1 3-784,1 2-833,3 2-639,6-1-722,0 2-2384,4 3-2385,2-2-5875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4:00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40 10085,'3'-2'2869,"-3"2"-2739,0 0 0,-1 0 0,1 0 1,0 0-1,0-1 0,-1 1 0,1 0 0,0 0 0,0-1 1,0 1-1,0 0 0,-1 0 0,1-1 0,0 1 0,0 0 0,0 0 1,0-1-1,0 1 0,0 0 0,0 0 0,0-1 0,0 1 1,0 0-1,0-1 0,0 1 0,0 0 0,0 0 0,0-1 0,0 1 1,0 0-1,0-1 0,0 1 0,0 0 0,0 0 0,1-1 1,-1 1-1,0 0 0,0 0 0,0-1 0,0 1 0,1 0 0,-1 0 1,0 0-1,0-1 0,1 1 0,-1 0 0,0 0 0,0 0 1,1 0-1,-1 0 0,0-1 0,0 1 0,1 0 0,-1 0 0,0 0 1,1 0-1,-1 0 0,0 0 0,0 0 0,1 0 0,-1 0 1,0 0-1,1 0-130,-28 28 4044,16-13-3214,-29 63 1558,38-73-2377,1 0 1,0 0-1,1 0 1,-1 0-1,1 0 1,0 0-1,0 0 0,0 0 1,1 0-1,0 0 1,0 0-1,0 0 1,1 0-1,0 0 1,0 0-1,0-1 1,0 1-1,1-1 1,-1 1-1,1-1 1,0 0-1,1 0 1,-1 0-1,1-1 0,-1 1 1,1-1-1,0 0 1,0 0-1,1 0 1,-1 0-1,1-1 1,-1 0-1,1 0 1,0 0-1,0-1 1,0 1-1,0-1 1,0 0-1,0-1 1,3 1-12,-2-1-26,-1-1 1,1 0 0,0 0 0,-1 0 0,1-1 0,-1 0 0,0 0 0,1 0 0,-1 0 0,0-1 0,0 0 0,0 0 0,-1-1 0,1 1 0,-1-1 0,0 0 0,0 0 0,0 0-1,-1-1 1,1 0 0,-1 1 0,0-1 0,0 0 0,-1 0 0,1-1 0,-1 1 0,-1 0 0,1-1 0,-1 1 0,1-1 0,-2 0 0,1 1 0,-1-1 0,1 0 0,-2 1 0,1-1-1,-1 0 1,1 1 0,-2-1 0,1 0 0,0 1 0,-1-1 0,0 1 0,-1 0 0,1 0 0,-2-3 25,1 2-61,-1 1 0,1-1-1,-1 1 1,0 0 0,0 0 0,-1 0 0,1 0-1,-1 1 1,0 0 0,0 0 0,-1 0 0,1 1-1,-1 0 1,0 0 0,0 0 0,0 0 0,-6-1 61,18-10-17190,5 8 7714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4:01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13878,'20'45'8176,"2"24"-4539,0-1-2828,-22-68-836,0-1-1,1 1 1,-1-1 0,0 1-1,1-1 1,-1 1 0,0-1-1,1 1 1,-1-1 0,0 1-1,1 0 1,-1-1 0,1 1-1,-1-1 1,1 1 0,-1 0-1,1 0 1,-1-1 0,1 1-1,-1 0 1,1 0 0,0-1-1,-1 1 1,1 0 0,-1 0-1,1 0 1,-1 0 0,1 0-1,0 0 1,-1 0 0,1 0-1,-1 0 1,1 0 0,0 0-1,-1 1 1,1-1 0,-1 0-1,1 0 1,-1 1 0,1-1-1,-1 0 1,1 0 0,-1 1-1,1-1 1,-1 1 0,1-1-1,-1 0 1,1 1 0,-1 0 27,-1-38-531,-1 31 600,1-1 0,0 0 0,0 0 0,0 0 0,1 0 0,0 0 0,0-1 0,1 1 0,0 0 0,0 0 1,1 1-1,0-1 0,0 0 0,0 0 0,1 1 0,0-1 0,0 1 0,1 0 0,0 0 0,0 0 0,0 1 0,1-1 0,-1 1 1,1 0-1,1 1 0,-1-1 0,3-1-69,-5 5 11,0 0 0,0 0 1,0 1-1,-1-1 0,1 1 1,0-1-1,0 1 0,0 0 1,0 0-1,0 1 0,0-1 1,0 0-1,0 1 0,0 0 1,0 0-1,0 0 0,0 0 1,-1 0-1,1 0 0,0 1 1,-1-1-1,1 1 0,-1 0 1,0 0-1,1 0 0,-1 0 1,0 0-1,0 0 0,0 1 1,-1-1-1,1 1 0,0-1 1,-1 1-1,0 0 0,1 0-11,34 104 2645,-31 14-3005,-5-146-19284,2 15 10128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4:0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12278,'12'60'9900,"-1"1"-4646,27 226-2955,-36-243-2681,-7-93-11659,5 31 4460,-1 0-2130</inkml:trace>
  <inkml:trace contextRef="#ctx0" brushRef="#br0" timeOffset="287.816">3 242 11941,'-3'7'8918,"9"-5"-4679,19-5-1426,-16 2-2645,0 0 0,1 0 0,-1 1 0,0 0 0,0 0 0,1 1 0,-1 1 0,0-1-1,0 1 1,0 1 0,0 0 0,-1 0 0,1 1 0,2 1-168,29 0-7243,-14-9-5123,-14 2 1729</inkml:trace>
  <inkml:trace contextRef="#ctx0" brushRef="#br0" timeOffset="522.189">306 229 10981,'24'10'10752,"-14"27"-6374,-7 84-4224,-3-129-15254,0-6 3951</inkml:trace>
  <inkml:trace contextRef="#ctx0" brushRef="#br0" timeOffset="523.189">337 106 13158,'0'-3'3394,"2"3"47,1 3-1744,1 2-609,1 1-431,1 0-337,-1-1-528,0 0-769,2-1 625,1 4-3073,3-2-2786,2 0-6355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1:57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11173,'12'19'10974,"1"16"-7473,-3-5-2561,22 41-1,-31-72-935,1 1-1,-1-1 1,1 0-1,-1 0 1,1 1-1,-1-1 0,1 0 1,-1 0-1,0-1 1,0 1-1,0 0 1,1 0-1,-1-1 1,0 1-1,-1 0 1,1-1-1,0 1 1,0-1-1,0 0 0,-1 1 1,1-1-1,-1 1 1,0-1-1,1 0 1,-1 1-1,0-1 1,0 0-4,5-21 11,-5 19-10,1-1-1,-1 1 1,1 0-1,0 0 1,0 0 0,1-1-1,-1 1 1,1 0 0,0 1-1,0-1 1,0 0-1,0 0 1,1 1 0,-1-1-1,1 1 1,0 0-1,-1 3 2,0 0 0,0 1 0,0-1 0,-1 1 0,1-1 0,0 1 1,-1 0-1,1 0 0,-1-1 0,1 1 0,-1 0 0,1 0 0,-1 1 0,1-1 0,-1 0 0,0 0 0,0 1 0,0-1 1,1 1-1,-2-1 0,1 1 0,0-1 0,0 1 0,0 0 0,-1-1 0,1 1 0,-1 0 0,1 0 0,-1-1 0,0 2-2,3 2 18,-1-2-1,-1 2-6,1 0-1,0 0 1,0-1 0,0 1-1,1-1 1,0 0-1,0 0 1,0 0 0,0 0-1,0 0 1,1-1-1,0 1 1,-1-1 0,1 0-1,1 0 1,-1 0 0,0-1-1,1 0 1,2 1-11,-5-4 9,0-1-1,-1 1 1,1-1 0,0 0 0,-1 1 0,0-1 0,1 0-1,-1 0 1,0 0 0,0-1 0,0 1 0,0 0-1,0 0 1,0 0 0,-1-1 0,1 1 0,-1 0-1,0-1 1,1 1 0,-1 0 0,0-1 0,0 1 0,-1-1-9,2-1 24,10-60-153,-5 43-2458,1 2-3488,3 6-4519,-5 7 1827</inkml:trace>
  <inkml:trace contextRef="#ctx0" brushRef="#br0" timeOffset="565.084">391 12 11669,'30'-11'10014,"-4"12"-4926,-21 3-5046,1-1 1,-1 1-1,0 0 1,0 0-1,0 0 1,-1 0-1,0 1 1,1 0-1,-2 0 1,1 0-1,0 1 1,-1-1-1,0 1 1,0 0-1,-1-1 1,0 1-1,0 1 0,0-1 1,-1 0-43,8 32-1665,-11-42 1672,0 1 0,-1-1 0,1 0 0,-1 1 0,0 0 0,0-1 0,-1 1 0,1 0 0,0 1 0,-1-1 0,0 0-1,0 1 1,0 0 0,0 0 0,0 0 0,0 1 0,0-1 0,0 1 0,-1 0 0,1 0 0,-1 1 0,1-1 0,-1 1 0,1 0 0,0 0 0,-1 0 0,1 1-1,-1-1 1,1 1 0,-4 1-7,6 1 74,0-1 0,0 0 0,1 1 0,-1-1 0,1 1 0,-1-1 0,1 1 0,0 0 0,0-1 0,0 1 0,0 0 0,1 0 0,-1 0 0,1 0 0,0 0 0,-1 0 0,1 0 0,1-1 0,-1 1 0,0 0 0,1 0 0,-1 0 0,1 0 0,0 0 0,0 0 0,0-1 0,1 1 0,-1-1 0,0 1 0,1 0 0,0-1 0,0 0-74,-1 0-39,0 0-1,0 0 1,0 0 0,0-1-1,0 1 1,1-1-1,-1 1 1,1-1 0,-1 1-1,1-1 1,-1 0 0,1 0-1,0 1 1,0-1-1,0 0 1,0-1 0,0 1-1,0 0 1,-1-1-1,2 1 1,-1-1 0,0 1-1,0-1 1,0 0 0,0 0-1,0 0 1,0 0-1,0 0 1,0-1 0,0 1-1,0-1 1,0 1-1,0-1 1,0 0 0,0 1-1,0-1 1,0 0 0,-1 0-1,1-1 1,0 1-1,0 0 1,-1-1 0,1 1-1,0-1 40,23-28-5326,-10 9-1485,-9 13 2301,4-5-5583</inkml:trace>
  <inkml:trace contextRef="#ctx0" brushRef="#br0" timeOffset="1018.105">615 27 11061,'13'23'11632,"-7"5"-7124,-7-26-4508,1 0 0,0 0-1,0 0 1,0 1 0,0-1 0,1 0 0,-1 0-1,1 1 1,-1-1 0,1 0 0,0 0 0,0 0-1,-1 0 1,2 0 0,-1 0 0,0 0 0,0 0-1,1-1 1,-1 1 0,1 0 0,-1-1 0,1 1-1,0-1 1,-1 1 0,1-1 0,0 0 0,0 0 0,0 0-1,0 0 1,0 0 0,0 0 0,0-1 0,1 1-1,-1-1 1,0 1 0,0-1 0,2 0 0,0-1-34,0 0 0,1 0 1,-1-1-1,0 0 0,0 1 0,0-2 0,0 1 1,-1 0-1,1-1 0,0 0 0,-1 1 1,0-1-1,0-1 0,0 1 0,0 0 1,0-1-1,-1 0 0,1 1 0,-1-1 1,0 0-1,0 0 0,-1 0 0,1-1 1,-1 1-1,0 0 0,1-3 34,16-31-157,-8 87 1208,-1 164 1470,-9-212-2528,0 1 0,0 0 0,0-1 0,0 1 0,-1 0 0,1-1 0,0 1 0,-1-1 0,0 1 0,1 0 0,-1-1 0,0 1 0,1-1-1,-1 0 1,0 1 0,0-1 0,0 0 0,0 1 0,-1-1 0,1 0 0,0 0 0,0 0 0,-1 0 0,1 0 0,-1 0 0,1-1 0,-1 1 0,1 0 0,-1-1 0,1 1 0,-1-1 0,1 1 0,-1-1 0,0 0 0,1 0 0,-1 0 0,0 0 0,1 0 0,-1 0 0,0 0 0,1 0 0,-1-1 0,0 1-1,1-1 1,-1 1 0,1-1 0,-1 1 0,1-1 0,-1 0 0,1 0 0,0 0 0,-1 0 0,1 0 0,0 0 0,0 0 0,-1 0 0,1-1 0,0 1 0,0 0 0,1-1 0,-1 1 0,0-1 0,0 1 0,1-1 0,-1 1 0,0-1 7,2-9-4089,2 8-1318,0 0-704,1-1-7533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58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0 347 12934,'35'6'7105,"0"-2"-3659,-29-4-3301,0 1 0,0-1 0,-1 0 1,1-1-1,0 0 0,0 0 0,-1 0 0,1 0 1,-1-1-1,1 0 0,-1 0 0,0 0 0,1-1 1,-1 0-1,0 0 0,-1 0 0,2-2-145,-4 3 38,-1-1-1,1 0 0,-1 0 0,0 0 1,0 1-1,0-1 0,0 0 1,-1 0-1,1-1 0,-1 1 0,0 0 1,0 0-1,0 0 0,0 0 1,0 0-1,-1 0 0,0 0 1,1 0-1,-1 0 0,0 0 0,0 0 1,-1 0-1,1 1 0,0-1 1,-1 0-1,0 1 0,0-1 0,0 1 1,0 0-1,0-1 0,0 1 1,0 0-1,-1 0 0,1 0 1,-1 1-1,1-1 0,-1 1 0,0-1 1,0 1-1,0 0 0,0 0 1,1 0-1,-1 0 0,-1 1 1,1-1-1,0 1 0,0 0 0,-3 0-37,3 0 40,0 0 0,0 0-1,0 0 1,0 0 0,0 0-1,0 1 1,0 0 0,0 0 0,0-1-1,1 2 1,-1-1 0,0 0-1,0 0 1,1 1 0,-1 0-1,1-1 1,-1 1 0,1 0-1,0 0 1,0 1 0,0-1-1,0 0 1,0 1 0,0-1-1,1 1 1,-1-1 0,1 1-1,0 0 1,-1 0 0,1-1 0,1 1-1,-1 0 1,0 0 0,1 1-40,-11 108 1038,10-106-1006,0 1 0,1-1 1,-1 0-1,1 1 0,1-1 0,-1 0 0,1 0 1,0 1-1,1-1 0,-1 0 0,1 0 0,0 0 0,1 0 1,0 0-1,0-1 0,0 1 0,0-1 0,1 0 1,0 0-1,0 0 0,0 0 0,1-1 0,-1 0 0,1 0 1,0 0-1,0 0 0,1-1 0,-1 0 0,1 0 1,-1 0-1,1-1 0,5 2-32,-5-3-299,1-1-1,-1 0 1,1 0 0,0 0 0,-1-1-1,1 0 1,-1 0 0,0 0 0,1-1-1,-1 0 1,0 0 0,0-1-1,0 0 1,0 0 0,0 0 0,-1-1-1,0 0 1,1 0 0,-1 0 0,-1-1-1,1 1 1,-1-1 0,1-1 299,18-20-4312,-2-2-3507,1-1-4312</inkml:trace>
  <inkml:trace contextRef="#ctx0" brushRef="#br0" timeOffset="779.947">351 202 10597,'20'16'9027,"-2"27"-6825,-17-40-1783,57 231 2558,-59-256-2986,2-1 0,0 0 0,1 1 0,2-1 0,0 1 0,2 0 0,0 0 0,1 0 0,1 1 0,4-6 9,30-25-201,-41 51 199,1 0-1,-1 1 1,0-1-1,0 0 1,1 1 0,-1-1-1,0 1 1,1-1-1,-1 1 1,0-1 0,1 1-1,-1 0 1,1 0-1,-1 0 1,1 0-1,-1 0 1,1 0 0,-1 0-1,0 0 1,1 1-1,-1-1 1,1 0 0,-1 1-1,0-1 1,1 1-1,-1 0 1,0-1-1,0 1 1,1 0 0,-1 0-1,0 0 1,0 0-1,0 0 1,0 0-1,0 0 1,0 0 0,0 0-1,0 0 1,-1 1-1,1-1 1,0 0 0,-1 1-1,1-1 1,-1 1 2,6 13 182,-1 1 0,-1-1 0,-1 1 0,0 0 0,-1 0 0,0 0 0,-2 1 0,0 12-182,0-10 86,0 14-196,2 24 399,0-49-6522,6-43-4171,-1 12 511</inkml:trace>
  <inkml:trace contextRef="#ctx0" brushRef="#br0" timeOffset="1061.133">809 1 11525,'27'42'11457,"-6"36"-8389,-16-53-2063,38 273 137,-54-325-18510,3 12 6555</inkml:trace>
  <inkml:trace contextRef="#ctx0" brushRef="#br0" timeOffset="1264.888">752 256 13462,'2'1'7531,"3"-2"-3407,16-5-2248,-14 3-693,1 1-1068,0 0 1,1 0 0,-1 1 0,1 0 0,0 1 0,-1 0-1,1 0 1,0 1 0,-1 0 0,1 0 0,-1 1 0,9 2-116,13 1-3456,15-11-11320,-40 5 12580,10-3-6926</inkml:trace>
  <inkml:trace contextRef="#ctx0" brushRef="#br0" timeOffset="1655.426">1052 158 11301,'44'-24'12747,"-41"23"-12528,0 1 0,0 0-1,0 0 1,0 0 0,0 0-1,0 0 1,0 1-1,0-1 1,0 1 0,-1 0-1,1 0 1,0 0 0,0 0-1,0 0 1,-1 1 0,1-1-1,-1 1 1,1 0 0,-1-1-1,0 1 1,0 0 0,2 2-219,6 4 48,-1 1 0,1 0 0,-1 0 0,-1 1 1,0 0-1,0 1 0,-1 0 0,-1 0 1,1 0-1,-2 1 0,0 0 0,0 0 0,-1 0-48,29 111-509,-63-183-2847,25 55 3338,0 0 0,0 0 0,0 1 0,-1-1 0,1 1 0,-1 0 0,0 1 0,0-1 0,-1 1 0,1 1 0,-1-1 0,0 1 0,1 0 0,-1 0 0,0 1 0,0 0 0,-3 0 18,5 1 129,0 0 0,0 0 1,1 0-1,-1 1 0,0-1 0,0 1 1,1 1-1,-1-1 0,1 0 0,-1 1 1,1 0-1,0 0 0,-1 1 0,1-1 1,0 1-1,1 0 0,-1 0 0,0 0 1,1 0-1,0 1 0,-1-1 0,1 1 1,1 0-1,-1 0 0,1 0 0,-1 1-129,1-3 34,1 0-1,0 1 1,-1-1-1,1 1 0,0 0 1,0-1-1,0 1 0,0 0 1,1 0-1,-1-1 0,1 1 1,0 0-1,0 0 0,0 0 1,0 0-1,0-1 0,0 1 1,1 0-1,0 0 0,-1 0 1,1-1-1,0 1 0,0 0 1,1-1-1,-1 1 1,0-1-1,1 1 0,0-1 1,-1 0-1,1 0 0,0 1 1,0-1-1,0-1 0,0 1 1,1 0-1,-1 0 0,1-1 1,-1 1-1,1-1 0,-1 0 1,1 0-1,-1 0 0,1 0 1,0 0-1,0-1 0,0 1 1,-1-1-1,1 0 1,0 0-1,0 0 0,0 0 1,0 0-1,0 0 0,-1-1 1,1 0-1,2 0-33,101-81-6286,-76 48 977,-5-2-3623,-11 14-1067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5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1 324 10213,'1'20'2568,"4"52"3500,24 30-2747,-24-100-3238,-11-27-31,-1-8 53,6 16-100,0 1 0,1 0 1,1 0-1,0-1 0,2 1 0,0 0 0,0 0 0,1 1 0,1-1 0,1 1 1,0 0-1,5-8-5,-10 22-9,-1 0 1,1 0-1,-1 0 1,1 0-1,0 0 1,-1 0-1,1 0 1,0 0-1,0 0 1,0 1-1,0-1 1,-1 0-1,1 1 0,0-1 1,0 0-1,0 1 1,0-1-1,1 1 1,-1 0-1,0-1 1,0 1-1,0 0 1,0-1-1,0 1 1,0 0-1,1 0 1,-1 0-1,0 0 1,0 0-1,0 0 1,0 1-1,0-1 1,1 0-1,-1 1 1,0-1-1,0 0 1,0 1-1,0-1 1,0 1-1,0 0 1,0-1-1,0 1 1,0 0-1,-1 0 1,1-1-1,0 1 1,0 0-1,-1 0 1,1 0-1,0 0 1,0 1 8,35 56-64,-35-56 65,51 154 61,-52-157-81,0 1-1,0 0 1,0 0 0,0-1 0,0 1-1,0 0 1,0-1 0,1 1 0,-1 0-1,0 0 1,0-1 0,0 1 0,0 0-1,1 0 1,-1-1 0,0 1 0,0 0 0,0 0-1,1 0 1,-1-1 0,0 1 0,0 0-1,1 0 1,-1 0 0,0 0 0,0-1-1,1 1 1,-1 0 0,0 0 0,0 0 0,1 0-1,-1 0 1,0 0 0,1 0 0,-1 0-1,0 0 1,0 0 0,1 0 0,-1 0-1,0 0 1,1 0 0,-1 0 0,0 0-1,0 1 1,1-1 19,1-35-263,2-119 519,-4 151-224,1 0 0,0 0 0,0 0 0,0 0 0,0 0 0,0 0 0,1 1 0,-1-1 0,1 0-1,0 1 1,-1-1 0,1 1 0,0 0 0,1 0 0,-1 0 0,0 0 0,1 0 0,-1 0 0,1 1 0,-1-1-1,1 1 1,0-1 0,0 1 0,0 0 0,0 0 0,0 1 0,0-1 0,0 0 0,0 1 0,0 0 0,0 0 0,0 0-1,0 0 1,0 0 0,0 1 0,0-1 0,0 1 0,0 0 0,0-1 0,0 2 0,0-1 0,-1 0 0,1 1-1,0-1 1,-1 1 0,1-1 0,-1 1 0,0 0 0,1 0 0,-1 1 0,0-1 0,2 3-32,2 3 272,1 1 0,-1 0 0,0 0 0,-1 0-1,0 1 1,-1 0 0,0 0 0,0 0 0,-1 0 0,-1 1 0,0-1 0,0 1 0,-1 0 0,0 1-272,7 113-174,6-111-3423,13-31-8837,-16-6 2024</inkml:trace>
  <inkml:trace contextRef="#ctx0" brushRef="#br0" timeOffset="203.074">546 261 12502,'15'28'7585,"-4"3"-3318,6 71-1473,-13-71-1948,10 144-859,-26-207-8364,8 2 7451,-2-18-7545,4 15-1720</inkml:trace>
  <inkml:trace contextRef="#ctx0" brushRef="#br0" timeOffset="513.815">579 258 5795,'16'-90'9340,"-15"87"-9071,0 1-1,0-1 0,1 1 1,-1-1-1,1 1 0,0 0 1,0 0-1,0 0 0,0 0 1,0 0-1,0 0 0,0 1 1,1-1-1,-1 1 0,0-1 1,1 1-1,-1 0 0,1 0 0,0 0 1,-1 0-1,1 0 0,0 1 1,0-1-1,-1 1 0,1 0 1,0 0-1,0 0 0,0 0 1,-1 0-1,1 1 0,0-1-268,4 3 203,0 1 0,0-1 0,-1 1 0,0 0 0,1 0 0,-1 1 0,-1 0 0,1 0 0,-1 0 0,0 1 0,0 0 0,0 0 0,-1 0 0,0 0 0,0 1 0,-1 0 0,0 0-1,0 0 1,0 0 0,-1 0 0,0 0 0,0 4-203,-2-11 4,2 4 66,0 1 1,0 0-1,-1-1 0,0 1 1,0 0-1,0 0 0,0 0 1,-1 0-1,0-1 0,0 1 0,0 0 1,-1 0-1,0 0 0,0 0 1,0 0-1,0-1 0,-1 1 1,1-1-1,-1 1 0,-1-1 1,1 1-1,0-1 0,-1 0 0,0 0 1,0 0-1,0-1 0,-1 1 1,1-1-1,-1 1 0,0-1 1,0 0-1,0-1 0,0 1 1,-2 0-71,-1-1 14,0 0-1,0-1 1,0 0 0,-1 0 0,1 0 0,-1-1 0,1 0 0,0-1 0,-1 0 0,1 0 0,0 0 0,0-1 0,-3-1-14,7 2-197,1 0 0,0 0 0,-1-1-1,1 1 1,0 0 0,0-1 0,0 0-1,0 1 1,0-1 0,0 0 0,1 0 0,-1 0-1,0 0 1,1 0 0,0-1 0,-1 1-1,1 0 1,0-1 0,0 1 0,1 0 0,-1-1-1,0 1 1,1-1 0,-1 0 0,1 0 197,-1-18-5116,2 6-2222,3-1-5756</inkml:trace>
  <inkml:trace contextRef="#ctx0" brushRef="#br0" timeOffset="926.234">901 1 10917,'-1'12'8797,"6"13"-6222,-4-21-1696,23 83 2306,-13-54-3037,-2 1 1,-1 0-1,-2 0 1,-1 1-1,-1 24-148,-5-42-518,1-17-198,0 0 0,0 0 0,1 0 0,-1 0 0,0 0 0,0 0 1,0 0-1,0 0 0,1 0 0,-1 0 0,0 0 716,11-28-9994,-4 11 1302</inkml:trace>
  <inkml:trace contextRef="#ctx0" brushRef="#br0" timeOffset="1285.524">1086 229 11349,'51'-15'8747,"84"-30"-2338,-133 44-6401,-1 1-1,0 0 1,1-1 0,-1 0-1,1 1 1,-1-1-1,0 0 1,1 0-1,-1 1 1,0-1-1,0 0 1,0 0-1,0 0 1,0-1-1,0 1 1,0 0-1,0 0 1,0 0-1,0-1 1,-1 1-1,1-1 1,-1 1-1,1 0 1,-1-1-1,1 1 1,-1-1-1,0 1 1,1-1-1,-1 1 1,0-1-1,0 1 1,0-1-1,-1 1 1,1-1-1,0 1 1,0-1-1,-1 1 1,1-1-1,-1 1 1,1-1-1,-1 1 1,0 0-1,0-1 1,1 1-1,-1 0 1,0 0-1,0 0 1,0 0-1,0-1 1,0 1-1,-1 0 1,1 1-1,0-1 1,0 0-1,-1 0 1,1 1-1,0-1 1,-1 0-1,0 1-7,-4-2 9,1 0 1,-1 1-1,0 0 0,1 0 0,-1 1 0,0 0 0,0 0 0,0 0 0,1 0 0,-1 1 0,0 0 0,1 0 0,-1 1 1,0 0-1,1 0 0,0 0 0,-1 0 0,1 1 0,0 0 0,0 0 0,1 0 0,-1 1 0,1 0 0,-1 0 1,1 0-1,0 0 0,1 0 0,-1 1 0,1 0 0,0 0 0,0 0 0,-1 1-9,2 2 85,0-1-1,0 0 0,1 0 1,0 1-1,0-1 1,1 1-1,0-1 1,0 1-1,0-1 1,1 1-1,0-1 1,1 0-1,0 1 0,0-1 1,0 0-1,1 0 1,0 0-1,1-1 1,-1 1-1,1-1 1,0 1-1,1-1 1,0-1-1,0 1 0,0-1 1,0 0-1,1 0 1,0 0-1,0-1 1,0 0-1,1 0 1,0 0-85,-5-3-85,0 0 0,0 0 1,0-1-1,0 1 0,0-1 0,1 1 1,-1-1-1,0 0 0,0 1 1,0-1-1,1-1 0,-1 1 0,0 0 1,0 0-1,0-1 0,0 1 1,0-1-1,1 0 0,-1 0 1,0 0-1,0 0 0,0 0 0,-1 0 1,1 0-1,0 0 0,0-1 1,-1 1 84,40-52-6261,-20 22 1528,1 7-2019,3-2-3141</inkml:trace>
  <inkml:trace contextRef="#ctx0" brushRef="#br0" timeOffset="1754.585">1443 124 11029,'11'25'8034,"-2"21"-4420,-6-27-2480,25 141 1715,-21-173-2801,25-195-427,-31 205 312,-1 1-1,0-1 1,1 0-1,0 0 0,0 0 1,0 1-1,0-1 1,0 1-1,0-1 1,0 1-1,1-1 0,0 1 1,-1 0-1,1-1 1,0 1-1,0 0 0,0 0 1,0 0-1,0 1 1,1-1-1,-1 1 0,1-1 1,-1 1-1,1-1 68,21 55 219,29 115 726,-53-169-945,1 0 1,-1 0 0,0 1 0,0-1-1,1 0 1,-1 0 0,1 0 0,-1 1 0,1-1-1,-1 0 1,1 0 0,-1 1 0,1-1 0,0 0-1,-1 1 1,1-1 0,0 1 0,0-1 0,-1 1-1,1-1 1,0 1 0,0 0 0,0-1 0,0 1-1,-1 0 1,1 0 0,0-1 0,0 1 0,0 0-1,0 0 1,0 0 0,0 0 0,0 0-1,-1 0 1,1 1 0,0-1 0,0 0 0,0 0-1,0 1 1,0-1 0,0 0 0,-1 1 0,1-1-1,0 1 1,0-1 0,-1 1 0,1-1 0,0 1-1,-1-1 1,1 1 0,0 0 0,-1-1 0,1 1-1,-1 0 1,1 0 0,-1 0 0,0-1-1,1 1 1,-1 0 0,0 0 0,1 0 0,-1 0-1,0 0 1,0 0-1,6-67 93,-6 55-92,0 0 0,0 0 0,2 0 0,-1 0 0,1 0 0,1 0 0,0 0 0,0 1 0,1 0-1,0-1 1,1 1 0,1 0-1,-6 9 24,1 0-1,0 0 1,-1 0-1,1 1 1,0-1-1,0 0 1,0 0-1,0 1 1,-1-1-1,1 1 1,0-1-1,0 1 1,0-1-1,0 1 1,0-1-1,0 1 1,0 0-1,0 0 1,0-1-1,1 1 1,-1 0-1,0 0 1,0 0-1,0 0 1,0 0-1,0 1 1,0-1-1,0 0 1,0 0-1,0 1 1,0-1-1,0 1 1,0-1-1,0 1 1,0-1-1,0 1 1,0-1-1,0 1 1,-1 0-1,1-1 1,0 1-1,0 0 1,-1 0-1,1 0 1,0 0-1,-1 0 1,1 0-1,-1-1 1,0 1-1,1 0-23,29 53 1399,-30-53-1374,10 23 120,-2 0 0,0 1 0,-2 0 0,-1 0 0,-1 0-1,-1 2-143,9 16-1760,-10-62-3865,5-17-5591,-1 14 335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54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78 197 8068,'-22'-13'12209,"-1"30"-8213,-5 39-2775,26-46-1121,1 1-1,0-1 0,0 1 1,1-1-1,1 1 0,0 0 1,0-1-1,1 1 0,0-1 1,1 0-1,3 8-99,-5-14 6,1 0 0,-1 0 0,1-1 0,0 1-1,1-1 1,-1 1 0,1-1 0,-1 0 0,1 0 0,0 0 0,0 0 0,0 0 0,1-1-1,-1 0 1,1 1 0,-1-1 0,1-1 0,0 1 0,-1 0 0,1-1 0,0 0 0,0 0-1,0 0 1,0 0 0,0-1 0,1 1 0,-1-1 0,0 0 0,0 0 0,0-1 0,1 0-6,1 0-2,0-1 1,-1 1 0,1-1 0,-1-1 0,0 1 0,0-1 0,0 0-1,0 0 1,0 0 0,-1-1 0,1 0 0,-1 0 0,0 0 0,0 0-1,0-1 1,-1 1 0,1-1 0,-1 0 0,0 0 0,-1 0 0,1-1-1,-1 1 1,0 0 0,0-1 0,-1 0 0,0 1 0,0-1 0,0 0-1,-1 0 1,1 1 0,-1-1 0,-1 0 0,1 0 0,-1 0 0,0 1-1,-1-1 1,1 0 0,-1 1 0,0-1 0,0 1 0,-1 0 0,1 0-1,-1 0 1,-1 0 0,1 0 0,0 0 0,-1 1 0,0 0 0,-3-2 1,-46-24-193,52 30 59,1 0 0,-1 1 0,1-1-1,-1 0 1,1 1 0,0-1 0,-1 1-1,1-1 1,0 0 0,-1 1 0,1-1-1,0 1 1,-1-1 0,1 1-1,0-1 1,0 1 0,0-1 0,0 1-1,-1 0 1,1-1 0,0 1 0,0-1-1,0 1 1,0-1 0,0 1 0,0-1-1,0 1 1,0 0 0,1-1-1,-1 1 1,0-1 0,0 1 0,0-1-1,0 1 1,1-1 0,-1 1 0,0-1-1,1 1 1,-1-1 0,0 0 0,1 1-1,-1-1 1,1 1 0,-1-1-1,0 0 1,1 1 0,-1-1 0,1 0-1,-1 0 1,1 1 0,-1-1 0,1 0 134,22 7-10048,-6-7 572</inkml:trace>
  <inkml:trace contextRef="#ctx0" brushRef="#br0" timeOffset="318.062">582 47 9636,'-25'-39'12213,"-24"31"-7488,43 8-4647,1 1 0,-1 0 0,1 0 0,-1 0 0,1 1 0,0 0 0,0 0 0,0 0 0,0 0 0,0 1 1,0 0-1,1 0 0,-1 0 0,1 1 0,0-1 0,0 1 0,-3 3-78,1 8 151,1 0 0,0 1 0,1-1 0,0 1 0,2 0 1,0 0-1,0 0 0,2 1 0,0-1 0,1 0 0,0 0 0,1 0 0,1 0 1,1 0-1,0 0 0,1-1 0,4 8-151,44 93 195,-25-70-4088,-32-52-2217,-3-3 1575,0-1-1265,-6-7-4511</inkml:trace>
  <inkml:trace contextRef="#ctx0" brushRef="#br0" timeOffset="599.246">349 320 12022,'1'-6'3601,"3"1"257,4-2-1393,7 1-352,2-3-368,1 2-497,6 1-351,0 3-257,-2 2-224,1 1 48,3-1-544,-1 0-2033,7-2 2210,-1 0-4259,2-2-3394,0-7-8083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52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0 264 10597,'12'30'10010,"-10"23"-4282,0-8-3954,15 45-2959,-7-92-6421,-6-11-587,0-6-2916</inkml:trace>
  <inkml:trace contextRef="#ctx0" brushRef="#br0" timeOffset="1">6 132 10373,'-1'0'3265,"1"0"49,1 4-241,3 4-1408,-3 1-641,6 2-783,3-1-1026,2 0-2496,7-3-2722,3-2-6867</inkml:trace>
  <inkml:trace contextRef="#ctx0" brushRef="#br0" timeOffset="296.477">347 201 12822,'-25'-4'9064,"1"4"-4974,21 1-4008,0-1 0,0 1 0,0-1 0,0 1 0,0 0 0,0 0 0,0 0 0,0 0 0,1 1 1,-1-1-1,0 1 0,1 0 0,-1 0 0,1 0 0,0 0 0,0 0 0,-1 0 0,1 0 0,1 1 0,-1-1 0,0 1 0,0 0-82,-4 7 130,1 0 0,-1 1 1,1-1-1,1 1 0,0 0 1,1 0-1,0 1 0,0-1 1,1 1-1,1-1 0,0 1 1,1 0-1,0 9-130,1-17 15,0-1 0,0 1 0,0-1 0,0 0 0,1 1 0,-1-1 0,1 0 0,0 0 0,0 0 0,0 0 0,0 0 0,1 0 0,-1-1 0,1 1 0,-1-1 0,1 1 0,0-1 0,0 0 0,0 0 0,0-1 0,1 1 0,-1-1 0,0 1 0,1-1 0,-1 0 0,1 0 0,-1 0 0,1-1 0,-1 1 0,1-1 0,2 0-15,3 1-151,0-1 1,0 0-1,0-1 1,0 1-1,0-2 0,0 1 1,-1-1-1,1-1 1,0 1-1,-1-1 0,0-1 1,3-1 150,38-46-6617,-33 6-4062,-9 13-142</inkml:trace>
  <inkml:trace contextRef="#ctx0" brushRef="#br0" timeOffset="515.142">398 0 13494,'-1'3'8540,"-3"9"-4471,23 106 415,-1-31-4276,-6 117-69,-11-184-1410,11-27-5520,7-17-4900,-5 7 526</inkml:trace>
  <inkml:trace contextRef="#ctx0" brushRef="#br0" timeOffset="781.2">589 213 10469,'19'31'9566,"-8"4"-4651,0 79-2955,-10-82-748,-4-11-1309,0-26-6041,5-31-5077,1 9 559</inkml:trace>
  <inkml:trace contextRef="#ctx0" brushRef="#br0" timeOffset="782.2">614 85 11573,'0'-6'3058,"1"3"15,1 3-1392,1 3-545,2 3-703,1 2-834,0 2 802,0 2-3459,3-1-2576,2-4-6612</inkml:trace>
  <inkml:trace contextRef="#ctx0" brushRef="#br0" timeOffset="1109.242">770 241 11029,'13'60'7984,"-6"0"-4208,5 25-727,-13-183-1944,0 72-938,0 13-138,1 0 0,0 0 1,0 1-1,1-1 0,1 0 0,0 1 0,1-1 0,0 1 1,5-10-30,-6 20-2,1 0 1,-1 0 0,1 1-1,0-1 1,-1 1 0,1 0-1,0-1 1,0 2 0,0-1-1,0 0 1,0 0 0,0 1 0,0 0-1,0-1 1,0 1 0,0 1-1,0-1 1,1 0 0,-1 1-1,0-1 1,0 1 0,0 0 0,0 0-1,-1 0 1,1 0 0,0 1-1,0-1 1,-1 1 0,1 0-1,-1 0 1,1-1 0,-1 2 0,0-1-1,0 0 1,0 0 0,0 1-1,0-1 1,0 1 0,-1 0-1,1-1 1,-1 1 0,0 0 0,1 1 1,77 225 2,-58-210-4211,8-28-8382,-29 9 12223,12-6-9767</inkml:trace>
  <inkml:trace contextRef="#ctx0" brushRef="#br0" timeOffset="1532.105">1306 190 12198,'-27'-20'8371,"-3"12"-3775,26 7-4505,-1 1 0,1 0 0,0 1 0,-1-1 1,1 1-1,0 0 0,-1 0 0,1 0 0,0 1 0,0-1 1,0 1-1,0 0 0,0 0 0,0 1 0,1-1 1,-1 1-1,1 0 0,-1 0 0,1 0 0,0 0 1,0 0-1,1 1 0,-1-1 0,1 1 0,-1 0 1,1 0-1,0 0 0,1 0 0,-1 0 0,1 0 0,-1 3-91,-1 2 23,0-1-1,1 1 0,1-1 0,-1 1 0,1 0 0,1-1 0,0 1 0,0 0 0,0 0 0,1-1 0,1 1 0,-1 0 0,1-1 0,1 1 0,1 3-22,0-9-18,0 0 1,0 0-1,1-1 0,-1 0 0,1 0 0,-1 0 1,1 0-1,-1-1 0,1 0 0,0 0 0,0 0 0,0-1 1,0 1-1,-1-1 0,1 0 0,0 0 0,0-1 1,0 0-1,0 0 0,0 0 0,-1 0 0,1-1 0,-1 1 1,1-1-1,-1 0 0,1-1 0,-1 1 0,0-1 18,3-5-128,0 0-1,-1 0 0,0 0 1,0-1-1,-1 0 0,-1 0 1,1-1-1,-1 1 0,-1-1 1,0 0-1,0 0 0,-1 0 1,1-7 128,-2 15 8,-1-1 1,1 1 0,0 0-1,-1 0 1,1 0 0,-1-1 0,0 1-1,0 0 1,0 0 0,0-1-1,0 1 1,0 0 0,-1 0-1,1-1 1,-1 1 0,1 0 0,-1 0-1,0 0 1,0 0 0,0 0-1,0 0 1,0 0 0,-1-1-9,9 47 717,6 31 57,2 89 990,-16-141-1517,1-11-146,0 1 0,-1-1-1,-1 0 1,0 0 0,0 0 0,-1 0 0,-1 0 0,0-1 0,-3 7-101,5-16 6,-1 1-1,1-1 1,0 0 0,-1 0 0,0 0 0,1 0 0,-1 0-1,0 0 1,0-1 0,0 1 0,0-1 0,0 0-1,-1 0 1,1 0 0,0 0 0,0-1 0,-1 1 0,1-1-1,0 0 1,-1 0 0,1 0 0,-1 0 0,1-1 0,0 1-1,0-1 1,-1 0 0,1 0 0,0 0 0,0 0 0,0-1-1,0 1 1,0-1 0,0 0 0,0 0 0,1 0-1,-1 0 1,1 0 0,-1-1 0,0 0-6,-28-43-6969,33 25-5555,-2 18 10140,4-7-6711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3:50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3 233 11477,'46'-2'8197,"16"-15"-4828,-58 16-3348,0 0 1,0 1 0,0-2-1,0 1 1,0 0 0,0-1-1,-1 0 1,1 0 0,-1 0 0,1 0-1,-1-1 1,0 1 0,0-1-1,0 0 1,0 0 0,0 0-1,-1 0 1,0 0 0,1-1 0,-1 1-1,0-1 1,0 1 0,-1-1-1,1 0 1,-1 0 0,0 0-1,0 0 1,0 0 0,-1 0 0,1-2-22,-1 3 15,1 0 1,-1 0 0,0-1-1,0 1 1,-1 0 0,1 0-1,0 0 1,-1 0 0,0 0-1,0 0 1,0 0 0,0 0-1,0 0 1,-1 0 0,0 0-1,1 0 1,-1 1 0,0-1-1,0 1 1,0 0 0,0-1-1,-1 1 1,1 0 0,-1 0-1,1 0 1,-1 1 0,0-1-1,1 0 1,-1 1 0,0 0-1,0 0 1,0 0 0,0 0-1,0 0 1,-1 1 0,1-1-1,0 1 1,0 0 0,0 0-1,0 0 1,-1 0 0,1 1-1,0-1 1,0 1 0,0 0-1,0 0 1,0 0 0,0 0-16,-3 3 136,0 1 0,0 0 0,0 0 0,1 0 0,0 1 0,0 0 0,0 0-1,1 0 1,0 0 0,0 1 0,1-1 0,0 1 0,0 0 0,0 0 0,1 1 0,0-1 0,0 0 0,1 1 0,0 5-136,-6 13 445,5-21-371,1 0 0,0 0 0,0 1 0,0-1 0,0 0 0,1 1 0,0-1 0,0 0 0,0 1 0,1-1 0,0 1 0,0-1 0,0 0 0,0 0 0,1 1 0,0-1 1,0 0-1,1-1 0,-1 1 0,1 0 0,0-1 0,0 1 0,1-1 0,-1 0 0,1 0 0,0 0 0,0-1 0,0 1 0,1-1 0,-1 0 0,1 0 0,0-1 0,-1 1 0,1-1 0,0 0 0,2 0-74,-4-1-43,1 0 0,0 0 0,-1 0 0,1 0 0,0-1 0,0 1 0,-1-1 0,1 0 0,0-1 0,0 1 0,0 0 0,-1-1 1,1 0-1,0 0 0,-1 0 0,1 0 0,-1-1 0,1 1 0,-1-1 0,0 0 0,1 0 0,-1 0 0,0-1 0,0 1 0,-1-1 0,1 1 0,0-1 0,-1-1 43,56-43-9841,-40 35 1754,-3 1-2905</inkml:trace>
  <inkml:trace contextRef="#ctx0" brushRef="#br0" timeOffset="437.901">500 44 11141,'-15'-15'7790,"-7"10"-3722,-45 25-447,64-18-3564,-1 1 0,1 0 1,0 0-1,0 0 0,0 0 0,0 1 0,1-1 0,-1 1 0,1 0 0,0 0 0,0 0 1,0 0-1,1 0 0,-1 0 0,1 0 0,0 0 0,0 1 0,0-1 0,1 0 0,0 1 1,0-1-1,0 1 0,0-1 0,1 0 0,-1 1 0,1-1 0,0 1-57,3-1 6,0 0 0,0 0 0,0 0 0,0-1 0,0 1 0,1-1-1,0 0 1,0 0 0,-1 0 0,2-1 0,-1 0 0,0 0 0,0 0 0,1-1 0,2 1-6,-6-1-3,25 6 2,-22-7 2,0 1 0,0-1-1,0 1 1,-1 0 0,1 0 0,0 1-1,0 0 1,-1-1 0,1 2-1,-1-1 1,1 0 0,-1 1 0,0 0-1,0 0 1,0 0 0,-1 0-1,1 1 1,-1 0 0,0-1-1,1 1 1,-2 0 0,1 1 0,0-1-1,-5 2 33,0-1 1,0 0 0,0 0 0,0 0-1,-1 0 1,0 0 0,0 0 0,0-1-1,-1 1 1,0-1 0,1 0 0,-2 0 0,1-1-1,0 1 1,-1-1 0,1 0 0,-1 0-1,0 0 1,0-1 0,0 1 0,0-1-1,-1-1 1,1 1 0,-1-1 0,1 0-1,-1 0 1,1 0 0,-1-1 0,0 0-34,-20 0-1030,25 0 873,0 0 0,1 0 0,-1 0 0,0-1 0,1 1 0,-1 0 0,0 0 0,1-1 0,-1 1 0,1-1 0,-1 1 0,0-1 0,1 1 0,-1-1 0,1 1 0,-1-1 0,1 1 0,0-1 0,-1 1 0,1-1 0,0 0 0,-1 1 0,1-1 1,0 0-1,0 1 0,-1-1 0,1 0 0,0 0 0,0 1 0,0-1 0,0 0 0,0 1 0,0-1 0,0 0 0,0 0 0,0 1 0,0-1 0,1 0 0,-1 1 0,0-1 0,0 0 0,1 1 0,-1-1 0,0 0 0,1 1 0,-1-1 0,1 1 0,-1-1 0,1 0 157,21-16-10386,-4 10 267</inkml:trace>
  <inkml:trace contextRef="#ctx0" brushRef="#br0" timeOffset="812.809">768 15 10789,'-20'-14'8923,"-1"16"-4235,18-1-4502,0 1 0,0 0 0,0 0 0,0 0 0,0 0 0,1 1 0,-1-1 0,0 1 0,1 0 0,0 0 0,0 0 0,0 0 0,0 0 0,0 0 1,1 0-1,-1 0 0,1 1 0,-1 1-186,1-1 11,1-1 0,-1 1 0,0-1 0,1 0 1,0 1-1,0 0 0,0-1 0,0 1 0,0-1 0,1 0 1,0 1-1,0-1 0,0 1 0,0-1 0,0 0 1,0 0-1,1 1 0,0-1 0,0 0 0,-1 0 0,2-1 1,-1 1-1,0 0 0,1-1 0,-1 1 0,1-1 0,-1 0 1,1 0-1,0 0 0,0 0 0,0 0 0,1-1 1,-1 1-1,0-1 0,0 0 0,1 0 0,-1 0-11,4 0 23,0 1-1,0 0 0,-1 0 1,1 0-1,-1 1 1,0 0-1,0 0 1,0 1-1,0 0 0,0 0 1,-1 0-1,0 1 1,0-1-1,0 1 0,0 1-22,-4-3 65,-1 0 0,0 0 0,1 0 0,-1 0 0,-1 0 0,1 0 0,0 1 0,-1-1 0,1-1 0,-1 1 0,0 0 0,0 0 0,0 0 0,-1 0 0,1-1 0,0 1 0,-1 0 0,0-1 0,0 1 0,0-1 0,0 0 0,0 0 0,0 0 0,0 0 0,-1 0 0,1 0 0,-1 0 0,1-1 0,-1 1 0,0-1 0,0 0 0,0 0 0,1 0 0,-1 0 0,0-1 0,0 1 0,-3 0-65,-9 6 74,-64 22-1397,79-30 972,-1 1 1,1 0 0,-1-1 0,1 1-1,-1-1 1,0 1 0,1-1 0,0 0-1,-1 1 1,1-1 0,-1 1 0,1-1 0,0 0-1,-1 1 1,1-1 0,0 0 0,0 0-1,0 1 1,-1-1 0,1 0 0,0 1-1,0-1 1,0 0 0,0 0 0,0 1-1,0-1 1,0 0 0,1 0 0,-1 1 0,0-1-1,0 0 1,1 1 0,-1-1 0,0 0-1,1 1 1,-1-1 0,0 0 0,1 1-1,-1-1 1,1 1 0,-1-1 0,1 1-1,-1-1 1,1 1 0,0-1 0,-1 1 0,1 0-1,0-1 1,0 1 350,2-5-2850,10-18-6776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47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3269 17 8516,'27'-8'7707,"-22"18"-4433,-36 2-886,-69-16 3108,53 11-5068,21-2-357,0-1 0,0-1 0,0-2 0,0 0-1,-1-2 1,-23-3-71,-51-7 910,-149 1-558,123 17-168,-152-11 115,199 7-240,-97-3 90,-34 5-122,106 9 16,-71-14 47,59 10-10,-104 5 235,39-9-179,24-9-56,-34 18-56,139-21-3,-39 7-10,78 2-4,-1 0 0,0-1-1,0 0 1,1-2 0,-1 1-1,0-2 1,-15-1-7,-51 0 23,8 3 73,38-14-30,21 14 20,12 0-86,0 0 1,-1 0-1,1-1 1,0 1 0,0-1-1,-1 0 1,1 0 0,0 0-1,0 0 1,-1 0-1,1 0 1,0 0 0,0-1-1,-1 1 1,1-1-1,0 1 1,0-1 0,0 0-1,0 0 1,0 0 0,0 0-1,0-1 1,0 1-1,0 0 1,0-1 0,-1-1-1,3 1-227,0 1 1,1-1 0,-1 0-1,0 0 1,1 1 0,-1-1-1,1 0 1,-1 1-1,1-1 1,0 0 0,0 1-1,0-1 1,0 1 0,0-1-1,0 1 1,0 0 0,0-1-1,0 1 1,1 0-1,-1 0 1,1 0 0,-1 0-1,0 0 1,1 0 0,0 0-1,-1 1 1,1-1 0,0 0-1,-1 1 227,13-9-2242,8-10-1939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4:45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11883 2127 9877,'-13'-10'9994,"29"-35"-7545,-13 43-2349,0 0 1,-1 0-1,1-1 1,-1 1 0,1-1-1,-1 1 1,0-1 0,0 0-1,0 0 1,0 0 0,0 0-1,-1 0 1,1 0-1,-1-1 1,0 1 0,0 0-1,0-1 1,0 1 0,-1-1-1,1 1 1,-1-1 0,0 1-1,0-1 1,0 1 0,-1-1-1,1 1 1,-1-1-1,0 1 1,0-1 0,0 1-1,0 0 1,-1 0 0,1-1-1,-1 1 1,0 0 0,0 0-101,-3-7 122,1 0 0,1-1 0,-1 0 0,2 0 0,-1 0 1,2 0-1,0 0 0,0-1 0,0 1 0,2 0 0,0-3-122,-3-40 28,-50-208 748,-9 90-472,56 157-299,-1 0 0,0 1 0,-1 0 0,0 0 0,-1 1 0,-1 0 0,0 0 1,-1 1-1,0 0 0,0 1 0,-2 0 0,1 1 0,-1 0 0,-1 0 0,0 2 0,0-1 0,-8-2-5,-142-66 58,134 68-60,-114-18-9,-177 0 27,27 29-19,142-2 14,-133 17-11,62-7 16,-317 13 32,4-17-69,241-5 2,-169 2 110,109-1-59,-204-3 16,220 15 83,-189-2 26,82 1-186,-229 2 61,282-1-83,7-9 160,-86 4-170,-81 0 234,-157-13-79,58 5-49,256-1 142,-27 3-126,255-1 187,-162 23-248,77-4 78,138 0-84,105-20 7,-1 1-1,1 0 0,0 1 0,0 0 0,0 0 0,0 1 1,0 0-1,1 0 0,-1 1 0,1 1 0,0-1 0,1 1 1,0 0-1,0 1 0,-6 7 0,-60 82-3,60-72 14,9-17-6,0 0-1,0 0 0,0 1 1,1-1-1,1 1 0,-1 0 1,1 0-1,0 0 0,1 0 1,0 0-1,0 1-4,-48 169-59,65-59-5777,22-47-7016,-16-44 1644</inkml:trace>
  <inkml:trace contextRef="#ctx0" brushRef="#br0" timeOffset="3782.33">11868 1980 6147,'-1'12'10511,"20"11"-5719,0 3-1361,-4 105-160,6 57-2909,-18-177-341,-1 0-1,-1 0 0,1 0 0,-2 0 1,1 0-1,-2 0 0,1 0 0,-1 0 1,-1 0-1,0 0 0,-1 0 0,0 0 1,-1-1-1,0 1 0,0-1 0,-1 0 1,-2 3-21,2-3 10,0 0 1,1 0-1,0 1 1,1-1-1,0 1 1,1 0-1,0 0 1,1 0-1,0 7-10,-9 43 10,-31 112-5,8-48-45,-16 52 355,7-35-195,6-56 149,-14 14-103,11-45-33,-67 43-34,30-45-17,36-26-85,0-2-1,-2-1 0,0-3 1,-2-1-1,-11 2 4,-227 52 288,240-63-190,-1-2 0,0-1-1,0-3 1,0-1 0,-17-2-98,-121 14 167,-268 19 87,-205 24-118,235-21-88,50-22 45,-91-6-45,-36-5-56,251-7 35,-410-1 2,483 0-21,-3 3-35,-136 1 22,-219-4 26,177 8-7,27-16 2,-77 10-21,31 4-20,159-5 55,-499 1-6,419 11-35,6 5-32,-225 9 97,295-25-62,-42 4 32,25 4-3,-79 8 30,87-8-96,40-7 109,86-35 32,92 32-98,1 0 0,-1 0 0,1-1 0,0 0 0,0 0 0,1 0 0,-1-1 0,1 0 0,0-1 1,0 0-1,1 1 0,0-2 0,0 1 0,0-1 0,1 1 0,0-1 0,0 0 0,0-1 0,1 1 0,1-1 1,-2-2 1,1-20-1396,7-17-6543,0 27 3819</inkml:trace>
  <inkml:trace contextRef="#ctx0" brushRef="#br0" timeOffset="6694.18">132 1756 5571,'0'0'1504,"0"0"-66,5-19 681,-2-16-1234,-6 13 2453,4 31 2669,0 23-3693,-1 132 1520,-5 202-1318,4-196-1914,18 93-383,-10 173-187,7-278-13,-1 80-6,2-140 25,27 116-54,5-64 64,16-61 56,-59-83-706,5 10 1089,-9-12-3507,-3-1-3447,-2-2 5397</inkml:trace>
  <inkml:trace contextRef="#ctx0" brushRef="#br0" timeOffset="9763.332">10995 934 7523,'-3'10'4831,"2"8"-2414,-1 4 332,8-38 5760,27-73-6547,22-24-1692,-50 107-214,9-13 57,2 0-1,0 1 1,1 0-1,1 1 1,0 2-1,2 0 1,-1 0 0,2 2-1,0 1 1,7-3-113,142-96 288,15 16 51,-137 73-321,7-4 69,1 2 1,1 3-1,32-6-87,215-33 357,-159 48-309,-20-17 131,-122 29-218,-1 0 27,-1 0 0,1 0 0,0 0 0,-1 0-1,1 0 1,0 0 0,-1 0 0,1-1 0,-1 1 0,1-1 0,-1 1-1,1-1 1,-1 0 0,1 1 0,-1-1 0,1 0 0,-1 0 0,0 0 0,0 0-1,1 0 1,-1 0 0,0-1 0,0 1 0,0 0 0,0 0 0,0-1-1,-1 1 1,2-2 12,-18 4-7702,15 1-5725,4-1 4017</inkml:trace>
  <inkml:trace contextRef="#ctx0" brushRef="#br0" timeOffset="10456.597">12453 0 9220,'15'4'11911,"12"13"-7099,12 6-3374,57 23 392,-14-25-1419,-81-20-361,-1 1 0,0-1 0,1 1 0,-1-1 0,0 1 0,0 0 0,0-1 0,-1 1 0,1-1 0,0 1 0,0-1 0,-1 1 0,1-1 0,-1 1 0,0-1 0,1 1 0,-1-1 0,0 0 0,0 1 0,0-1 0,1 0 0,-2 0 0,1 0 0,0 1 0,0-1 0,0 0 0,0-1 0,-1 1 0,1 0 0,-1 0-50,-2 3 98,-59 51 827,5-14-660,57-41-600,0-1 0,1 1 0,-1-1 0,0 1 0,1-1 0,-1 1 0,1-1 0,-1 0 1,1 1-1,-1-1 0,1 0 0,0 1 0,-1-1 0,1 0 0,0 1 0,0-1 0,-1 0 1,1 0-1,0 0 0,0 1 0,0-1 0,0 0 0,0 0 0,0 1 0,0-1 1,0 0-1,0 0 0,0 0 0,0 1 0,1-1 0,-1 0 0,0 1 0,0-1 0,1 0 1,-1 0-1,1 1 0,-1-1 0,1 0 0,-1 1 0,1-1 0,-1 1 0,1-1 335,22-23-10671,-6 6 3014</inkml:trace>
  <inkml:trace contextRef="#ctx0" brushRef="#br0" timeOffset="15081.667">273 7720 6195,'1'1'4139,"-3"4"6539,-30-51-6959,-48-137-1483,78 180-2181,-9-16 54,1 0-1,0-1 1,2-1 0,0 1 0,1-1 0,1 0-1,1-1-108,-71-257 1414,67-6-1219,1-127 3,20 81-12,52-85-159,30 66 112,-75 287-140,-10 24-2,2 0 0,2 1 0,2 1 0,1 0 0,2 1 1,1 0-1,2 2 0,6-6 3,16-15-3,-3-3 0,-1-1 1,-4-2-1,2-10 3,110-166 117,-55 116-143,20 15 28,-40 44 17,-66 57-1381,-7 4-5087,3-9-5506,1 0 1718</inkml:trace>
  <inkml:trace contextRef="#ctx0" brushRef="#br0" timeOffset="15448.783">785 3992 8036,'6'-3'8759,"6"0"-3865,35-5-2566,-24 4-883,153-34 706,-168 33-2135,-7 4-8,0 0 0,0 0 0,0 0 0,0 0 0,1 0 0,-1 1 0,0-1 0,1 0-1,-1 0 1,0 1 0,1-1 0,-1 1 0,1-1 0,-1 1 0,1 0 0,-1 0 0,1-1-1,-1 1 1,1 0 0,-1 0 0,1 0 0,-1 1 0,1-1 0,-1 0 0,1 1 0,-1-1-1,0 0 1,1 1 0,-1 0 0,2 0-8,-4 80 2307,-2-67-2026,-4 102-196,7-115-1269,0-7-5951,2-17-3077,0 4-1780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1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12342,'3'-12'7860,"4"6"-3364,-6 5-4453,-1 1 0,1 0 0,0 0 0,-1 0 0,1 0 0,0 0 0,-1 0 0,1 0 0,0 0 1,-1 0-1,1 1 0,0-1 0,-1 0 0,1 0 0,-1 0 0,1 1 0,0-1 0,-1 0 0,1 1 0,-1-1 0,1 1 0,-1-1 0,1 1 0,-1-1 0,1 1 0,-1-1 0,1 1 1,-1-1-1,0 1 0,1-1 0,-1 1 0,0 0 0,1-1 0,-1 1 0,0-1 0,0 1 0,0 0 0,0-1 0,0 1 0,0 0 0,0-1 0,0 1 0,0 0 0,0-1 0,0 1 0,0 0 1,0 0-44,0 2-451,0 23-4941,2-9-3551,0-5-2977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1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11109,'0'5'3554,"0"-3"175,0 0-239,2-1-1537,1 0-656,-1 0-273,1 1-336,0-1-304,1 1-111,-2 0-97,0-2-112,0 0-240,-2-2-353,0 1-975,1-3 543,1 1-3041,0-1-2961,-2-1-6627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1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3 241 11669,'-2'20'6858,"4"3"-3549,14 44-1571,-15-64-1528,41 136 172,-44-149-387,0 1 1,1-1-1,0 0 0,0 0 1,1 0-1,1 0 1,0 1-1,0-1 0,1 0 1,0 0-1,1 1 1,0 0-1,0-1 0,1 1 1,0 0-1,1 0 1,0 1-1,4-6 5,-1 2-83,26-32-465,-34 44 553,1-1 1,0 1-1,0-1 1,0 1-1,0-1 0,-1 1 1,1 0-1,0-1 0,0 1 1,0 0-1,0 0 0,0 0 1,0-1-1,0 1 1,0 0-1,0 0 0,0 1 1,0-1-1,0 0 0,0 0 1,0 0-1,0 1 0,0-1 1,-1 0-1,1 1 1,0-1-1,0 1 0,0-1 1,0 1-1,-1-1 0,1 1 1,0 0-1,0-1 0,-1 1 1,1 0-1,-1 0 0,1-1 1,0 1-1,-1 0 1,0 0-1,1 0 0,-1 0 1,1 0-1,-1 0 0,0 0 1,0 0-1,0-1 0,1 1 1,-1 0-1,0 0 1,0 1-6,37 151 861,-37-153-860,0 0 0,0 0 1,1-1-1,-1 1 0,0 0 0,0 0 0,0 0 0,1 0 0,-1 0 0,0 0 1,0-1-1,0 1 0,1 0 0,-1 0 0,0 0 0,0 0 0,1 0 0,-1 0 1,0 0-1,0 0 0,1 0 0,-1 0 0,0 0 0,0 0 0,1 0 0,-1 0 0,0 0 1,0 0-1,1 0 0,-1 0 0,0 1 0,0-1 0,0 0 0,1 0 0,-1 0 1,0 0-2,5-39 7,-5 30 7,28-119-60,-28 126 61,1 0 0,0 0 0,-1 1 0,1-1 0,0 0 0,0 0 0,0 1 0,0-1 0,0 1 1,1-1-1,-1 1 0,0-1 0,1 1 0,-1 0 0,1-1 0,0 1 0,-1 0 0,1 0 0,0 0 0,0 0 0,-1 1 0,1-1 0,0 0 0,0 1 0,0-1 0,0 1 0,0 0 0,0 0 0,0 0 0,0 0 0,0 0 0,0 0 0,0 0 0,0 0 0,0 1 0,-1-1 0,1 1 0,0 0 0,0-1 0,0 1 0,0 0 0,-1 0 0,1 0 0,0 0 0,-1 1 0,1-1 0,-1 0 0,1 1 0,-1-1 1,0 1-1,0-1 0,1 1 0,-1-1 0,0 1 0,-1 0 0,1 0 0,0 0-15,12 25 369,-2 0 0,-1 1 0,-1 0 0,-1 0 0,-2 1 1,1 9-370,-4-20-366,7-39-16677,-4 7 6793</inkml:trace>
  <inkml:trace contextRef="#ctx0" brushRef="#br0" timeOffset="363.192">515 245 9140,'33'-14'8114,"0"5"-3373,-30 9-4571,1-1 0,-1 1 0,1-1 1,-1 1-1,1 0 0,-1 0 0,1 1 0,-1-1 1,1 1-1,-1 0 0,1 0 0,-1 0 1,0 0-1,1 0 0,-1 1 0,0 0 1,0-1-1,0 1 0,0 0 0,0 1 0,-1-1 1,1 0-1,-1 1 0,1-1 0,-1 1 1,0 0-1,1 2-170,5 7 110,-1 1 0,-1 0 0,0 1 0,-1-1 1,0 1-1,-1 0 0,-1 0 0,2 14-110,5 21-86,-2-34-1117,-7-29-1004,-33-50 1136,28 60 1217,0 0 0,-1 0 0,1 0 0,-1 0 0,0 1 0,0-1 0,-1 1 0,1 1 0,-1-1 0,1 1 0,-1 0 0,0 0 0,0 0 0,0 1 0,0 0 0,0 0 0,0 1 0,0 0 0,0 0 0,0 0-1,0 1 1,0-1 0,0 1 0,0 1 0,0-1 0,-3 2-146,7-1 87,-1-1 1,0 0-1,0 1 0,1-1 0,-1 1 0,1 0 1,-1 0-1,1 0 0,0 0 0,0 1 0,0-1 1,0 0-1,0 1 0,1-1 0,-1 1 0,1 0 1,-1 0-1,1-1 0,0 1 0,0 0 0,0 0 1,1 0-1,-1 0 0,1 0 0,-1 0 0,1 0 1,0 0-1,0 1 0,1-1 0,-1 0 0,1 0 1,-1 0-1,1 0 0,0 0 0,0 0 0,0-1 1,1 1-1,-1 0 0,0 0 0,1-1 0,0 1 1,0-1-1,0 0 0,0 1 0,0-1 0,0 0 1,1 0-1,-1 0 0,1 0 0,-1-1 0,1 1 1,-1-1-1,1 1 0,0-1-87,12 1 9,67 2 51,-39-29-3384,-42 23 2995,24-30-5457,-9 11-4778,-7 10-895</inkml:trace>
  <inkml:trace contextRef="#ctx0" brushRef="#br0" timeOffset="675.324">800 295 12518,'19'7'10194,"-8"12"-5315,-1 57-4364,-10-61 310,1-5-566,-1-1-3298,-1-18-1491,-4-19-6558,2 13 571</inkml:trace>
  <inkml:trace contextRef="#ctx0" brushRef="#br0" timeOffset="959.219">779 176 10933,'0'-8'2913,"2"4"49,1 4-1394,1 0-447,2 8-417,3-1-880,1 2-848,-3 0-1890,4-1-2352,2-2-5539</inkml:trace>
  <inkml:trace contextRef="#ctx0" brushRef="#br0" timeOffset="1256.021">980 271 11573,'8'15'7688,"-1"1"-4225,6 33-1784,-9 93-742,-5-219-1031,0 64 93,-1-1-1,2 1 0,0 0 0,1-1 0,0 1 1,1 0-1,0 0 0,1 0 0,2-3 2,-3 13 18,1 0 0,0 0 1,-1 0-1,1 1 0,0 0 0,0-1 0,1 1 0,-1 0 0,0 1 0,1-1 0,-1 0 0,1 1 0,0 0 1,-1 0-1,1 0 0,0 0 0,0 1 0,-1-1 0,1 1 0,0 0 0,0 0 0,0 1 0,0-1 1,-1 1-1,1-1 0,0 1 0,0 0 0,-1 1 0,1-1 0,-1 1 0,1 0 0,-1-1 0,0 1 0,0 1 1,0-1-1,0 0 0,0 1 0,0 0 0,0-1 0,-1 1 0,1 0 0,-1 1 0,0-1 0,0 0 1,0 0-1,0 3-18,4 7 79,0 0 1,-1 1 0,0 0-1,-1 0 1,0 0 0,-2 0 0,1 1-1,-1 11-79,15-53-14436,-11 15 2188</inkml:trace>
  <inkml:trace contextRef="#ctx0" brushRef="#br0" timeOffset="1538.056">1291 0 12326,'16'16'6856,"-4"5"-3534,11 48-1566,-21-61-1101,56 182 2136,-13-19-2305,-47-184-8100,1 1-774,0 0-3786</inkml:trace>
  <inkml:trace contextRef="#ctx0" brushRef="#br0" timeOffset="1539.056">1287 283 12982,'3'4'7387,"4"-1"-3471,24-2-1810,-26-2-1076,51-5 530,-28 1-2403,0 3-3599,-14 6-7227,-6-1-342</inkml:trace>
  <inkml:trace contextRef="#ctx0" brushRef="#br0" timeOffset="2019.177">1591 246 13990,'23'-7'8259,"-1"2"-4231,-18 5-3918,-1-1 0,1 1 0,0 0 0,-1 1 0,1-1 0,0 0 0,-1 1 1,1 0-1,0 0 0,-1 0 0,1 0 0,-1 1 0,0-1 0,1 1 1,-1 0-1,0 0 0,1 1-110,3 3 15,-1 0 0,1 1 1,-2 0-1,1 0 0,-1 0 1,0 1-1,0 0 0,-1 0 0,0 0 1,0 0-1,-1 1 0,0-1 1,-1 1-1,0 0 0,0 0 0,-1 0 1,0 0-1,0 4-15,1 0-75,-17-61-2609,11 43 2749,-1 1 1,0 0-1,-1 0 0,1 1 0,0 0 0,-1 0 1,0 0-1,0 0 0,0 1 0,0 0 0,0 0 1,0 1-1,-1 0 0,1 0 0,0 0 1,-1 1-1,1 0 0,-1 0 0,1 0 0,-1 1 1,1 0-1,0 0 0,0 1 0,-1 0 0,1 0 1,0 0-1,-4 3-65,8-2 76,0-1 0,-1 1 0,1 0 1,0 0-1,1 0 0,-1 0 0,0 0 0,1 1 0,0-1 1,0 0-1,0 1 0,0-1 0,0 1 0,1-1 0,-1 1 1,1-1-1,0 1 0,0 0 0,1-1 0,-1 1 0,1-1 1,-1 1-1,1-1 0,0 0 0,0 1 0,1-1 1,-1 0-1,1 1 0,0-1 0,-1 0 0,1 0 0,1-1 1,-1 1-1,0 0 0,1-1 0,-1 1 0,1-1 0,0 0 1,0 0-1,0 0 0,0 0 0,0 0 0,0-1 0,0 1 1,1-1-1,-1 0 0,1 0 0,-1 0 0,3 0-76,12 0 64,-15 0-114,1-1 1,-1 1 0,0-1 0,1 1-1,-1-1 1,0 0 0,1 0 0,-1-1 0,0 1-1,1-1 1,-1 1 0,0-1 0,0 0 0,1 0-1,-1 0 1,0-1 0,0 1 0,0-1-1,-1 0 1,1 0 0,0 0 0,0 0 0,-1 0-1,2-2 50,5-17-1823,11-20-3643,-5 14-6504,-8 17 1205</inkml:trace>
  <inkml:trace contextRef="#ctx0" brushRef="#br0" timeOffset="2331.606">1869 259 10549,'18'1'8642,"-3"10"-4217,11 42-714,-18 9-3716,-18-81-16205,7 9 5114</inkml:trace>
  <inkml:trace contextRef="#ctx0" brushRef="#br0" timeOffset="2618.127">1862 72 12518,'0'0'3073,"1"1"17,1 5-1570,2 3-639,1 3-657,1-1-801,3-1-2400,1-2-2641,2-6-6500</inkml:trace>
  <inkml:trace contextRef="#ctx0" brushRef="#br0" timeOffset="2853.497">2044 185 12806,'12'26'4518,"13"28"309,-19-40-4470,0-1-1,-1 1 1,-1 0-1,0 1 1,-1-1-1,-1 1 1,0-1-1,-1 6-356,-2-15 329,1-29-129,2 10-200,1-5-1,1 1 0,0-1 0,1 1 0,1 0 0,1 0 0,0 1 0,1 0 0,8-11 1,-15 27 1,-1-1 0,1 1 1,0 0-1,0 0 1,0 0-1,0 0 0,0 0 1,0 0-1,1 0 1,-1 0-1,0 0 0,0 0 1,1 1-1,-1-1 1,0 1-1,1-1 0,-1 1 1,1-1-1,-1 1 1,1 0-1,-1-1 0,0 1 1,1 0-1,-1 0 1,1 0-1,-1 0 0,1 1 1,-1-1-1,1 0 1,-1 1-1,1-1 0,-1 0 1,0 1-1,1 0 1,-1-1-1,0 1 0,1 0 1,-1 0-1,0 0 1,0 0-1,0 0 1,0 0-1,0 0 0,0 0 1,0 0-1,0 0 1,0 1-3,42 66 881,-39-60-646,3 8-33,-1 0 1,-1 0 0,-1 0-1,0 1 1,-1 0-1,-1 0 1,0 0-1,-1 0 1,-1 0-202,-5-27-4953,5 5 243,2 2-3358,-1 1-2702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1:5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11317,'7'2'8812,"22"-3"-6195,12-1-1484,64-17-734,-103 17-390,0 1 0,0-2-1,0 1 1,-1 0 0,1 0 0,0 0 0,-1-1 0,0 1 0,0-1 0,0 1-1,0-1 1,0 0 0,0 1 0,0-1 0,-1 0 0,0 1 0,1-1 0,-1 0-1,0 0 1,0 0 0,-1 1 0,1-1 0,0 0 0,-1 1 0,0-1 0,0 0-1,1 1 1,-2-1 0,1 1 0,0-1 0,0 1 0,-1-1 0,1 1 0,-1 0-1,0 0 1,0 0 0,0 0 0,0 0 0,0 0 0,0 0 0,0 1 0,-1-1-1,1 1 1,-1 0 0,1 0 0,-1-1 0,1 1 0,-1 1 0,-1-2-9,0 1 92,-1 0 1,1 0 0,0 0 0,0 0 0,0 0-1,-1 1 1,1 0 0,0 0 0,0 0 0,-1 1-1,1-1 1,0 1 0,0 0 0,-1 0 0,1 0 0,0 1-1,0-1 1,1 1 0,-1 0 0,0 0 0,0 1-1,1-1 1,0 1 0,-1-1 0,1 1 0,0 0-1,0 1 1,0-1 0,1 0 0,-1 1 0,1-1-1,0 1 1,0 0 0,0 0 0,1 0 0,-1 0-1,1 0 1,0 0 0,0 0 0,0 0 0,1 1-1,-1 0-92,2 1 7,0-1 0,0 0 0,1 1 1,0-1-1,0 0 0,0 0 0,0 0 0,1 0 0,0-1 0,0 1 0,0-1 0,0 1 0,1-1 0,0 0 0,0 0 0,0-1 0,0 1 0,1-1 0,-1 0 0,1 0 0,0 0 0,0-1 0,0 0 0,0 0 0,0 0 0,0 0 0,1-1 0,-1 0 0,1 0 0,-1-1 0,1 1 0,-1-1 0,1 0 0,-1-1 0,1 1 0,-1-1 0,0 0 0,5-1-7,12-11-5912,-11 1-5197,-4 4-731</inkml:trace>
  <inkml:trace contextRef="#ctx0" brushRef="#br0" timeOffset="328.046">298 142 11525,'5'35'12207,"0"4"-7597,-2-6-6115,-2-16-4632,0-39-4697,0 8 984</inkml:trace>
  <inkml:trace contextRef="#ctx0" brushRef="#br0" timeOffset="577.989">318 23 11973,'0'0'2930,"2"1"31,0 2-1696,1 2-369,1 0-544,1 2-784,-1-3-2449,4 1-2498,0-3-6290</inkml:trace>
  <inkml:trace contextRef="#ctx0" brushRef="#br0" timeOffset="578.989">464 13 9572,'11'37'9695,"-3"2"-4065,0 7-2810,2 25-2972,-3-9-163,-7-56-1328,-3-11-12625,2-2 2945</inkml:trace>
  <inkml:trace contextRef="#ctx0" brushRef="#br0" timeOffset="859.214">426 155 11253,'3'-6'9444,"4"1"-4231,40 4-2310,-17 3-5937,-19-3-1821,-1-1-3767,0 0-3664</inkml:trace>
  <inkml:trace contextRef="#ctx0" brushRef="#br0" timeOffset="1155.976">625 0 11813,'7'31'8535,"0"-2"-4902,4 41-1119,4 50-1274,-2-173-1381,-13 49 35,0 1-1,0-1 1,1 0 0,-1 1-1,1-1 1,0 1 0,0 0-1,0-1 1,0 1 0,1 0-1,0-1 1,-1 1 0,1 0-1,0 0 1,0 0 0,1 1-1,-1-1 1,0 0 0,1 1-1,0 0 1,0-1 0,-1 1-1,1 0 1,0 1 0,1-1-1,-1 0 1,0 1 0,2-1 106,-2 5 172,1 0 0,0-1 0,-1 1 0,0 1 0,0-1 0,0 0 0,0 1 1,0-1-1,-1 1 0,1 0 0,-1 0 0,0 0 0,-1 0 0,1 0 0,-1 1 0,1-1 1,-1 1-1,0 0-172,2 5 311,16 64-191,-21-105-15716,3 28 12845,-1-7-7032</inkml:trace>
  <inkml:trace contextRef="#ctx0" brushRef="#br0" timeOffset="1492.399">896 176 11205,'51'0'10410,"-48"0"-10281,1 0-1,-1-1 0,1 1 1,0-1-1,-1 0 0,1 0 1,-1-1-1,0 1 0,1-1 1,-1 1-1,0-1 0,0 0 1,0 0-1,0-1 0,0 1 1,-1 0-1,1-1 0,-1 0 1,2-1-129,-4 2 45,0 1 0,0-1 0,0 0 0,0 1 0,0-1 0,0 1 0,0-1 0,-1 1 0,1-1 1,-1 1-1,1 0 0,-1-1 0,1 1 0,-1-1 0,0 1 0,0 0 0,0 0 0,0-1 0,0 1 0,0 0 0,0 0 1,0 0-1,0 0 0,0 0 0,-1 0 0,1 0 0,0 1 0,-1-1 0,1 0 0,0 1 0,-1-1 0,1 1 1,-1 0-1,1-1 0,-1 1 0,1 0 0,-1 0 0,1 0 0,-1 0 0,0 0 0,1 0 0,-1 0 0,1 0 0,-1 1 1,1-1-1,0 1 0,-1-1 0,1 1 0,-1-1 0,0 1-45,-1 2 90,-1 0-1,1 0 1,-1-1 0,1 2-1,0-1 1,0 0 0,0 1-1,1-1 1,-1 1 0,1 0-1,0 0 1,0 0 0,0 0-1,0 0 1,1 0-1,0 1 1,0-1 0,0 1-1,0-1 1,1 0 0,0 1-1,-1-1 1,2 1 0,-1-1-1,0 1 1,1-1 0,0 1-1,0-1 1,0 0 0,1 0-1,0 1 1,-1-1 0,1 0-1,1 0 1,-1-1 0,0 1-1,1 0 1,0-1 0,0 1-1,0-1 1,0 0-1,1 0 1,1 1-90,-3-3-203,-1 0 1,0 0-1,1-1 0,-1 1 1,1 0-1,-1-1 0,1 1 0,0-1 1,-1 0-1,1 0 0,-1 1 1,1-1-1,0 0 0,-1 0 0,1 0 1,-1-1-1,1 1 0,-1 0 1,1-1-1,0 1 0,-1 0 1,1-1-1,-1 0 0,1 1 0,-1-1 1,0 0-1,1 0 0,-1 0 203,25-19-10418,-22 16 7317,7-6-7851</inkml:trace>
  <inkml:trace contextRef="#ctx0" brushRef="#br0" timeOffset="2148.768">1109 178 10181,'13'12'7706,"-3"7"-3638,3 50-1927,-11-54-1132,6 16-70,-3-59-707,-6 21-107,0 0 0,1-1 0,0 1 0,0 0 0,0-1 0,1 1 0,0 0-1,0 0 1,1-1 0,0 1 0,1 0 0,-1 0 0,1 1 0,0-1 0,1 1 0,0-1 0,0 1 0,0 0 0,1 0 0,-1 1-1,1-1 1,1 1 0,0 0-125,58 7-1300,-43 5-3382,-1 1-5330,-6-2-3127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13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278 278 10373,'-14'-33'9662,"-19"24"-5579,-42 27-2210,71-17-1628,-4 0-177,0 1 0,1 0-1,-1 0 1,1 1 0,0 0 0,0 0 0,0 1 0,0 0-1,0 0 1,1 1 0,0-1 0,0 1 0,0 1-1,1-1 1,-1 1 0,1 0 0,1 0 0,-1 1 0,1-1-1,0 1 1,1 0 0,-1 0 0,1 0 0,1 1-1,-1-1 1,1 1 0,1-1 0,-1 1 0,1 0 0,1 0-1,-1 3-67,2-6 10,0-1-1,0 0 0,1 0 0,-1 1 0,1-1 1,0 0-1,0 0 0,0 0 0,1-1 0,-1 1 1,1-1-1,0 1 0,0-1 0,0 0 1,1 0-1,-1 0 0,1 0 0,-1-1 0,1 1 1,0-1-1,0 0 0,0 0 0,0-1 1,4 2-10,106 23 32,-109-25-100,1-1 1,0 0-1,0 1 1,0-2-1,-1 1 0,1-1 1,0 0-1,0 0 1,-1 0-1,1-1 1,-1 0-1,1 0 1,-1-1-1,1 0 68,36-39-4958,-18 5-6415,-12 18 74</inkml:trace>
  <inkml:trace contextRef="#ctx0" brushRef="#br0" timeOffset="340.128">321 0 11717,'-5'11'9172,"7"13"-7603,-1-18-640,10 181 3237,-9-114-3684,3-1 1,3 0-1,5 7-482,-12-55-1132,3-28-7992,-2 0 7751,5-8-5519,2-3-3571</inkml:trace>
  <inkml:trace contextRef="#ctx0" brushRef="#br0" timeOffset="730.649">600 269 10725,'-38'3'9412,"10"25"-5910,-6 45-1895,32-66-1532,0 1 0,0 0-1,1 0 1,0-1-1,0 1 1,1 0 0,0 0-1,1 0 1,0 0 0,0 0-1,0 0 1,1-1 0,0 1-1,1 0-74,-2-5 3,0 0 0,1 0-1,-1 0 1,1 0 0,0 0 0,0 0-1,0 0 1,0-1 0,0 1-1,1 0 1,-1-1 0,1 0-1,0 0 1,-1 0 0,1 0-1,0 0 1,0 0 0,1-1-1,-1 0 1,0 1 0,0-1 0,1 0-1,-1-1 1,0 1 0,1-1-1,-1 1 1,1-1 0,-1 0-1,1 0 1,-1 0 0,1-1-1,0 0-2,5-1 3,1 0 0,-1-1-1,1 0 1,-1-1 0,0 0-1,0 0 1,-1-1-1,1 0 1,-1-1 0,0 0-1,0 0 1,-1-1 0,5-5-3,-8 8-1,-1 1 1,0-1 0,0 1 0,0-1-1,0 0 1,-1 0 0,1 0 0,-1-1-1,0 1 1,0-1 0,-1 1 0,1-1-1,-1 1 1,0-1 0,0 0-1,-1 1 1,1-1 0,-1 0 0,0 0-1,-1 0 1,1 1 0,-1-1 0,0 0-1,0 0 1,0 1 0,-1-1 0,1 1-1,-1-1 1,0 0 0,-1 1-19,0 0-1,0-1 1,-1 1 0,1 0-1,-1 1 1,1-1 0,-1 0-1,-1 1 1,1 0-1,0 0 1,-1 0 0,1 1-1,-1 0 1,0 0 0,0 0-1,0 0 1,0 1 0,0-1-1,0 1 1,0 0-1,0 1 1,-1 0 0,1-1-1,0 2 1,0-1 0,-1 1-1,1-1 1,0 1 0,0 1-1,0-1 1,-4 2 19,-2 20-5027,14-5-5017,3-8-673</inkml:trace>
  <inkml:trace contextRef="#ctx0" brushRef="#br0" timeOffset="1153.498">835 361 10405,'36'-1'7455,"1"0"-3824,70-25-1394,-106 26-2218,0-1 0,1 0 0,-1 0 0,-1 0 0,1 1 0,0-1 0,0 0 0,0-1 0,0 1 0,-1 0 0,1 0 0,0 0 0,-1 0 0,1-1 0,-1 1 0,1 0 1,-1 0-1,0-1 0,1 1 0,-1 0 0,0-1 0,0 1 0,0 0 0,0-1 0,0 1 0,0 0 0,-1 0 0,1-1 0,0 1 0,-1 0 0,1-1 0,-1 1 0,1 0 0,-1 0 0,0 0 0,1 0 0,-1 0 0,0-1 0,0 1 0,0 0 0,0 1 0,0-1 0,0 0 0,0 0 0,0 0 0,0 1 0,0-1 0,0 0 0,0 1 0,-1-1 0,1 1 0,0-1 0,0 1 0,-1 0 0,1-1 0,0 1 0,-1 0 0,1 0 0,0 0 0,-1 0 0,1 0 0,-1 1-19,-2-3 63,0 1 0,0 0 0,0 0 0,0 1 0,0-1 0,0 1 0,0 0 0,-1 0 0,1 0 0,0 1 0,0 0 0,0-1 0,0 1 0,0 1 0,0-1 0,0 0 0,0 1 0,0 0 0,1 0 0,-1 0 0,0 1 0,1-1 0,0 1 0,0 0-1,0 0 1,0 0 0,0 0 0,0 0 0,1 0 0,0 1 0,0 0 0,0-1 0,0 1 0,0 0 0,1 0 0,-1 0 0,1 0 0,0 0 0,0 0 0,0 3-63,0 2 217,1 0 0,0 0 1,0 0-1,0 0 0,1 0 0,1 0 1,-1 0-1,2-1 0,-1 1 0,1-1 1,0 1-1,1-1 0,0 0 0,4 6-217,-6-12 5,1 1-1,0-1 1,0 0-1,0 0 0,1 0 1,-1 0-1,0-1 1,1 1-1,-1-1 1,1 0-1,-1 0 1,1 0-1,0-1 0,-1 1 1,1-1-1,0 0 1,0 0-1,-1 0 1,1 0-1,0-1 0,-1 0 1,1 1-1,0-1 1,1-1-5,48-29-3025,-40 12-772,20-17-11468,-21 28 6794</inkml:trace>
  <inkml:trace contextRef="#ctx0" brushRef="#br0" timeOffset="1533.574">1275 284 10869,'-25'-2'11011,"23"1"-10865,0 0 0,0 1 0,-1-1 0,1 1-1,-1 0 1,1-1 0,0 1 0,-1 0 0,1 0 0,-1 1-1,1-1 1,0 0 0,-1 1 0,1 0 0,0-1 0,-1 1 0,1 0-1,0 0 1,0 0 0,0 0 0,0 1 0,0-1 0,0 1-1,0-1 1,0 1 0,1-1 0,-1 1 0,-1 2-146,2-3 52,0 1 1,0-1 0,0 1-1,0 0 1,0-1-1,0 1 1,1 0-1,-1 0 1,0 0-1,1-1 1,0 1 0,-1 0-1,1 0 1,0 0-1,0 0 1,0 0-1,0 0 1,0 0 0,1-1-1,-1 1 1,0 0-1,1 0 1,0 0-1,-1 0 1,1-1-1,0 1 1,0 0 0,0-1-1,0 1 1,0-1-1,0 1 1,0-1-1,1 1 1,-1-1 0,0 0-1,2 2-52,69 33 55,-38-22-15,-32-12-22,1-1 0,-1 1 0,1-1-1,-1 1 1,0 0 0,0 0-1,0 0 1,0 0 0,0 0-1,0 1 1,-1-1 0,1 1-1,-1-1 1,1 1 0,-1-1 0,0 1-1,0 0 1,0-1 0,0 1-1,-1 0 1,1 0 0,-1 0-1,0 0 1,0 0 0,0-1 0,0 1-1,0 0 1,0 0 0,-1 0-1,0 0 1,1 0 0,-1-1-1,0 1 1,0 0 0,-1-1-1,1 1 1,0-1 0,-1 1 0,0-1-1,1 0 1,-1 1 0,0-1-1,0 0 1,0 0 0,-1 0-1,1-1 1,0 1 0,-1 0-1,0-1-16,-60 23-1191,62-24 946,0 0 0,-1 0 0,1-1 0,0 1 1,0-1-1,0 1 0,-1-1 0,1 1 0,0-1 0,0 0 0,0 1 1,0-1-1,0 0 0,0 0 0,1 0 0,-1 0 0,0 0 1,0 0-1,1 0 0,-1 0 0,0 0 0,1 0 0,-1 0 0,1 0 1,-1 0-1,1-1 0,0 1 0,0 0 0,-1 0 0,1 0 0,0-1 1,0 1-1,0 0 0,0 0 0,0-1 244,7-23-10437,2 13 1796</inkml:trace>
  <inkml:trace contextRef="#ctx0" brushRef="#br0" timeOffset="1928.529">1399 318 9300,'21'21'8557,"-7"4"-4026,6 66-3215,-14-51-369,3-117-845,-8 68-217,1 0 1,0 0-1,0 0 0,1 0 1,0 1-1,0-1 1,1 1-1,0 0 1,1 0-1,0 1 1,0-1-1,1 1 0,0 0 1,0 0-1,0 1 1,1-1 114,-4 7 82,-1 0 0,1-1 0,0 1 0,0 0 0,-1 0-1,1 1 1,0-1 0,0 1 0,-1-1 0,1 1 0,-1 0 0,1 0 0,0 0 0,-1 0 0,1 0 0,-1 1 0,0-1 0,0 1 0,1-1 0,-1 1 0,0 0 0,0 0-1,0 0 1,-1 0 0,1 0 0,0 0 0,-1 1 0,0-1 0,1 1 0,-1-1 0,0 1 0,0-1 0,0 1 0,-1 0 0,1-1 0,-1 2-82,11 13 294,-4-4-215,0-1 0,-1 1 0,0 0 0,-1 1 0,-1 0 0,0-1-1,-1 1 1,0 0 0,-1 1 0,0-1 0,-2 0 0,0 2-79,-11-25-5659,5-17-5199,4 11 280</inkml:trace>
  <inkml:trace contextRef="#ctx0" brushRef="#br0" timeOffset="2197.51">1738 226 13110,'6'3'3522,"0"0"95,-1 1-1680,2 2-512,-2 2-321,1-2-191,1 1-337,0 1-272,0-1-32,0-1-64,-4 2-144,-1-6-112,1 1-320,0-2-800,-1-2-497,2-1-2209,4 5-2913,0-4-6339</inkml:trace>
  <inkml:trace contextRef="#ctx0" brushRef="#br0" timeOffset="2463.034">1968 98 14583,'14'20'8717,"1"19"-5849,-6-15-2072,6 7-657,-2 1-1,-1 1 0,-2 0 0,-1 1 1,-2 0-1,2 24-138,0 18-2254,-11-67-839,1-8-1175,-2-3-4309,0-3-1009</inkml:trace>
  <inkml:trace contextRef="#ctx0" brushRef="#br0" timeOffset="2713.441">1915 382 13430,'0'0'4226,"0"-3"160,2 0-656,3-2-1425,3 0-768,3 0-481,5-1-288,5 2-383,4 1-145,0 3-64,-1 0-176,-3 0-32,-5 4-160,-2-1-1777,-3 3 1617,5-1-4259,3-4-3616,5-1-8613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09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307 303 11557,'-4'-5'3282,"4"3"95,-1-2-1120,2 3-848,1 2-529,-1-1-159,3 1-337,-1 2-464,2-2-672,-2 0-529,0 12-2145,3-15-2608,-1-1-6244</inkml:trace>
  <inkml:trace contextRef="#ctx0" brushRef="#br0" timeOffset="439.486">646 311 12486,'-3'10'14707,"5"-16"-11305,2-6-7613,1-5-9719,-4 10 1492</inkml:trace>
  <inkml:trace contextRef="#ctx0" brushRef="#br0" timeOffset="1298.716">268 761 7972,'1'-23'10313,"2"-2"-4976,-1 18-5120,-1-1 0,1 1 0,1-1 0,-1 1 0,1 0 0,1 0 0,-1 0 0,1 1 0,0-1 0,1 1 0,-1 0 0,1 0 0,1 0 0,2-2-217,1 1 126,1 1-1,-1-1 1,1 2-1,1 0 1,-1 0 0,1 1-1,-1 0 1,1 0-1,0 1 1,1 1-1,-1 0 1,0 1-1,12-1-124,-17 2 33,0 0 0,0 1 1,0-1-1,0 1 1,0 0-1,0 0 0,0 1 1,0 0-1,-1 0 1,1 0-1,-1 1 0,1 0 1,-1 0-1,0 0 1,0 1-1,-1-1 0,1 1 1,0 0-1,-1 1 1,0-1-1,0 1 0,-1-1 1,1 1-1,-1 1 1,0-1-1,0 0 0,-1 1-34,35 91 219,-37-97-238,1 1-1,-1 0 0,0 0 1,0 0-1,0 0 1,0-1-1,0 1 0,0 0 1,0 0-1,0 0 1,0 0-1,0-1 0,0 1 1,0 0-1,-1 0 0,1 0 1,0 0-1,-1-1 1,1 1-1,0 0 0,-1 0 1,1-1-1,-1 1 1,1 0-1,-1-1 0,0 1 1,1 0-1,-1-1 1,1 1-1,-1-1 0,0 1 1,0-1-1,1 0 1,-1 1-1,0-1 0,0 0 1,0 1-1,1-1 1,-1 0 19,-15-16-8488,13-3-2477,2 4 1758</inkml:trace>
  <inkml:trace contextRef="#ctx0" brushRef="#br0" timeOffset="2391.25">608 82 8004,'-14'-23'7712,"-10"7"-3453,-67-6-1208,61 18-1394,20 2-1413,-1 1 1,0 1-1,0 0 0,0 0 0,1 1 0,-1 0 1,0 1-1,1 0 0,-1 1 0,1 0 0,0 1 1,0 0-1,0 0 0,1 1 0,-1 0 0,-5 5-244,-130 115 1492,142-122-1480,-6 9 6,-1 0 0,2 1-1,0 0 1,0 0 0,1 1 0,1 0 0,0 0 0,-2 10-18,-7 14 28,8-18-2,0 0-1,1 0 1,2 0 0,0 1 0,1-1 0,1 1 0,1 0 0,1 0 0,0-1 0,2 1 0,0 0 0,2-1 0,0 1 0,1-1 0,1 0 0,1 0 0,1-1 0,0 0 0,5 6-26,14 28-3,-22-40 4,0 0 1,1 0-1,1-1 0,0 0 0,1 0 1,0-1-1,0 0 0,1 0 0,1-1 1,0 0-1,0-1 0,1 0 0,5 3-1,-6-6-1,1 0 0,0-1 0,0 0 0,0 0 0,1-1 0,-1-1 0,1 0 0,0-1 0,0 0 0,12 0 1,17 1 9,0-3 0,0-1 1,0-2-1,0-2 0,0-1 1,33-11-10,-51 6 3,-1-1 1,0-1-1,-1-1 1,-1-1 0,0-1-1,-1-1 1,-1 0-1,0-1 1,-1-1-1,-2-1 1,0 0-1,7-13-3,-14 18 4,0 0-1,-1-1 0,-1 0 0,0 0 0,-1 0 1,-1 0-1,0-1 0,-1 0 0,-1 1 0,-1-1 0,0-5-3,1-6-19,0 5 44,-1 0 0,-1 1-1,-1-1 1,-2 0-1,0 0 1,-1 0-1,-1 1 1,-1 0-1,-1 0 1,-1 1-1,-1 0 1,-1 0 0,-1 1-1,0 0 1,-2 1-1,0 0 1,-1 1-1,-1 0 1,-1 2-1,-4-4-24,8 8 164,0 1 0,-2 0 0,1 1-1,-1 0 1,-1 1 0,1 0-1,-1 2 1,-8-3-164,18 8-123,-1 0 0,1 1 1,-1 0-1,1 0 0,-1 1 0,1 0 0,-1 0 0,0 0 0,1 0 1,-1 1-1,1 0 0,-1 0 0,1 1 0,0-1 0,-1 1 0,1 0 0,0 1 1,0-1 122,-14 19-7297,18-11-5165,2-10 1772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2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17336,'0'0'4130,"-1"0"16,1 1-2289,0-1-961,0 1-176,0-1-127,0 2-1970,0 0-2753,4 4-3457,1-3-8981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2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11 11717,'-44'-10'9605,"4"14"-4306,32-2-5153,1 1 0,0 1 0,0 0 1,0 0-1,1 0 0,-1 1 0,1-1 1,0 2-1,0-1 0,1 1 0,0-1 1,0 2-1,0-1 0,1 0 0,-1 1 1,2 0-1,-1 0 0,1 0 0,0 0 1,0 1-1,1-1 0,0 1 0,0 4-146,1-9 20,0 0-1,1 1 0,-1-1 1,1 0-1,0 0 0,0 1 1,0-1-1,0 0 0,0 0 1,1 1-1,0-1 0,0 0 1,0 0-1,0 0 0,0 0 1,0 0-1,1 0 0,-1 0 1,1 0-1,0-1 0,0 1 1,0-1-1,0 1 0,0-1 1,1 0-1,-1 1 0,1-1 0,0-1 1,-1 1-1,1 0 0,0-1 1,0 1-1,0-1 0,0 0 1,0 0-1,0 0 0,1 0-19,87 7-630,-32-21-4931,-23 3-2057,-22 6 741,1-3-3120</inkml:trace>
  <inkml:trace contextRef="#ctx0" brushRef="#br0" timeOffset="403.569">425 93 12198,'-17'-28'9825,"-8"18"-5201,21 10-4475,0 0 0,0 0 0,0 1 0,0 0 0,0 0-1,1 0 1,-1 0 0,0 0 0,1 1 0,-1 0 0,1 0 0,-1 0 0,1 0-1,0 0 1,-1 1 0,2-1 0,-1 1 0,0 0 0,0 0 0,1 0 0,-2 3-149,0-2 56,1-1 1,0 1 0,0 0 0,1 0 0,-1 0-1,1 0 1,0 0 0,0 0 0,0 1 0,0-1-1,1 1 1,0-1 0,0 1 0,0 0 0,1-1-1,-1 1 1,1 0 0,0 0 0,1-1 0,-1 1-1,1 0 1,0 0 0,0-1 0,0 1 0,1-1-1,-1 1 1,1-1 0,0 0 0,1 1 0,-1-1-1,2 2-56,2-2-6,-1 0 0,1 0 0,0 0-1,0-1 1,1 0 0,-1 0 0,1 0-1,-1-1 1,1 0 0,0-1 0,0 1-1,0-1 1,5 0 6,34-7-2731,-23 2-2447,-13 2 905,1 0-3745,0-1-3219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24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7 134 10069,'5'-4'7189,"13"-2"-3622,-6 1-1584,50-6 1749,-57 12-3714,-1 1 1,1 0 0,-1 0-1,0 0 1,0 1-1,0-1 1,0 1-1,0 0 1,0 0-1,-1 1 1,0-1-1,1 1 1,-1-1-1,-1 1 1,1 0 0,0 0-1,-1 1 1,1 1-19,40 132-862,-52-168-2545,5 25 3434,-1 0 0,0 1 0,0 0 0,-1 0 0,1 0 0,-1 1 0,0 0 1,0 0-1,0 0 0,0 1 0,-1 0 0,1 0 0,-1 0 0,1 1 0,-1 0 0,-6 0-27,10 0 124,-1 1-1,0 0 1,0 0 0,1 0-1,-1 0 1,0 1 0,0-1-1,1 1 1,-1 0 0,1 0-1,-1 0 1,1 1 0,-1-1-1,1 1 1,0 0 0,-1 0-1,1 0 1,0 0 0,0 1-1,1-1 1,-1 1 0,0-1 0,1 1-1,0 0 1,-1 0 0,1 0-1,0 1 1,1-1 0,-1 0-1,0 2-123,1-2 42,0-1 0,0 1 0,0-1 0,1 1 0,-1 0 1,1 0-1,-1 0 0,1-1 0,0 1 0,0 0 0,0 0 0,1-1 0,-1 1 0,0 0 0,1 0 0,0-1 0,0 1 0,0 0 0,0-1 0,0 1 0,0-1 0,1 1 0,-1-1 0,1 0 0,0 0 0,0 1 0,0-1 0,0 0 1,0-1-1,0 1 0,0 0 0,0-1 0,1 1 0,-1-1 0,1 0 0,-1 1 0,1-1 0,0 0 0,-1-1 0,1 1 0,0 0 0,0-1 0,-1 0 0,1 1 0,0-1 0,0 0 0,0-1 0,-1 1 0,1 0 0,0-1 0,0 0 1,-1 1-1,1-1 0,0-1-42,75-69-8604,-43 33-1790,-19 14 389</inkml:trace>
  <inkml:trace contextRef="#ctx0" brushRef="#br0" timeOffset="374.874">309 139 13030,'5'57'9947,"13"73"-5946,-18-131-4002,1 1 1,-1 0-1,0 0 1,0 0-1,0 0 1,0-1-1,0 1 1,1 0-1,-1 0 1,0 0 0,0 0-1,0 0 1,1 0-1,-1 0 1,0-1-1,0 1 1,0 0-1,1 0 1,-1 0-1,0 0 1,0 0-1,1 0 1,-1 0-1,0 0 1,0 0 0,0 0-1,1 0 1,-1 0-1,0 0 1,0 0-1,0 1 1,1-1-1,-1 0 1,0 0-1,0 0 1,0 0-1,1 0 1,-1 0-1,0 0 1,0 1 0,0-1-1,0 0 1,1 0-1,-1 0 1,0 0-1,0 1 1,0-1-1,0 0 1,5-26-84,-4 24 68,3-23-59,-3 15 35,0 1 0,0-1 0,1 1 0,0 0 0,1 0 0,-1 0 0,2 0 0,0 0 0,0 1 0,0-1 0,1 1 0,0 0 0,1 1 0,0-1 40,-5 7-2,0 0 1,0 0-1,-1 0 1,1 0-1,0 1 1,0-1-1,0 0 0,0 1 1,0-1-1,0 1 1,0-1-1,0 1 1,0-1-1,0 1 1,0 0-1,0-1 0,0 1 1,1 0-1,-1 0 1,0 0-1,0 0 1,0 0-1,0 0 0,0 0 1,1 0-1,-1 1 1,0-1-1,0 0 1,0 1-1,0-1 1,0 1-1,0-1 0,0 1 1,0-1-1,0 1 1,0 0-1,0-1 1,0 1-1,-1 0 0,1 0 1,0 0-1,0 0 1,-1 0-1,1 0 1,-1 0-1,1 0 0,-1 0 1,1 0-1,-1 0 1,1 0-1,-1 1 2,16 62 616,-15-57-528,25 109-419,4-129-10642,-27 10 6649,8-4-6876</inkml:trace>
  <inkml:trace contextRef="#ctx0" brushRef="#br0" timeOffset="640.423">728 154 11365,'-11'-26'11200,"-15"29"-6733,-22 38-2478,43-34-1886,1 0-1,0 0 1,0 1-1,1-1 1,0 1-1,0 0 1,1 0-1,0 0 1,0 1-1,1-1 1,0 0-1,1 1 1,-1 1-103,1-7 3,0 0 0,1 0 0,-1 0 1,0 0-1,1-1 0,0 1 1,-1 0-1,1 0 0,0 0 0,1-1 1,-1 1-1,0-1 0,1 1 0,-1-1 1,1 1-1,0-1 0,0 0 1,0 0-1,0 0 0,0 0 0,0 0 1,1 0-1,-1 0 0,1-1 0,-1 1 1,1-1-1,0 0 0,-1 0 1,1 0-1,0 0 0,0 0 0,0-1 1,0 1-1,-1-1 0,1 0 0,0 0 1,0 0-1,2 0-3,-2 0-152,1 0 0,-1 0 0,1-1 0,0 1 0,-1-1 1,1 0-1,-1 0 0,1 0 0,-1 0 0,1 0 0,-1-1 0,0 0 0,0 0 0,0 0 0,0 0 0,0 0 1,2-2 151,-1-1-910,-1 0 1,0 0 0,1 0 0,-2-1-1,1 1 1,-1-1 0,0 1 0,0-1 0,0 0-1,-1 0 1,0 0 0,0 0 0,0 0-1,-1 0 1,0-1 909,1-16-5714,0-1-2813</inkml:trace>
  <inkml:trace contextRef="#ctx0" brushRef="#br0" timeOffset="907.161">733 1 10021,'4'5'8339,"-1"4"-3528,6 27-1996,-5-16-1340,32 220 1803,-33-232-3585,2-4-3383,9-5-11788,-7-2 4230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23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6 360 13366,'-2'-1'3826,"1"0"176,0 1-1553,1 0-592,0 0-449,-1 0-415,2 0-385,-2 1-208,0-1-144,1 1-128,1 0-416,-1-1-752,1 2-1089,2-2-2033,1 0-3185,0-1-6964</inkml:trace>
  <inkml:trace contextRef="#ctx0" brushRef="#br0" timeOffset="581.413">107 1 7972,'8'45'7458,"0"0"-3399,19 166-818,-18-166-2723,0-77-531,32-108-38,-40 137 67,0 1 1,1-1-1,-1 0 1,1 1-1,0 0 1,0-1-1,0 1 1,0 0-1,0 0 0,0 0 1,0 0-1,1 1 1,-1-1-1,1 0 1,-1 1-1,1 0 1,0-1-1,-1 1 1,1 1-1,0-1 0,0 0 1,0 0-1,0 1 1,0 0-1,0 0 1,0-1-1,-1 2 1,1-1-1,0 0 1,0 1-1,0-1 0,0 1 1,0 0-1,0 0 1,-1 0-1,1 0 1,0 0-1,-1 1 1,1-1-1,-1 1 1,1 0-1,-1-1 0,0 1 1,0 0-1,0 1 1,0-1-1,0 0 1,0 1-1,-1-1 1,1 0-1,-1 1 0,1 0 1,-1-1-1,0 3-16,9 19 649,-2 1-1,-2-1 0,0 1 1,-1 0-1,-1 1 0,-1 6-648,-4-24-2145,1-9-3583,4-5-3404,0 0-1809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32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13174,'19'56'11517,"-11"33"-9135,2 2-2621,-5-176-807,-5 74 1156,2 1 0,-1-1 0,2 1 1,-1-1-1,1 1 0,1 0 0,0 0 0,0 0 1,1 1-1,3-5-110,-6 11 6,0-1 1,0 1-1,1 0 1,-1 0-1,1 0 0,0 0 1,0 0-1,0 1 1,0-1-1,0 1 1,1 0-1,-1 0 0,1 0 1,0 0-1,-1 1 1,1-1-1,0 1 1,0 0-1,0 0 1,0 1-1,0-1 0,-1 1 1,1 0-1,0 0 1,0 0-1,0 0 1,0 1-1,0 0 0,1 0-6,1 3 139,0 0-1,-1 0 1,1 1-1,-1 0 0,-1 0 1,1 0-1,-1 1 0,0-1 1,0 1-1,0 0 0,-1 1 1,0-1-1,0 0 1,0 1-1,-1 0 0,0-1 1,-1 1-1,1 0 0,-1 0 1,-1 0-1,1 0 1,-1 0-1,0 1-138,4 16 187,5 53-507,-28-72-4962,12-9 85,3-1-3762,1-1-1713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5:27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191 239 10741,'-21'-21'10447,"-9"12"-5658,25 9-4638,-1 0-1,1 1 0,-1-1 1,1 1-1,-1 0 1,1 0-1,0 1 0,0-1 1,0 1-1,0 1 1,0-1-1,0 1 0,0-1 1,1 1-1,-1 1 1,-3 2-151,3 0 79,-1 1 1,2-1 0,-1 1 0,1 0-1,0 0 1,0 1 0,1-1 0,0 1-1,0 0 1,1 0 0,0 0 0,0 0-1,0 7-79,2-12 14,0 0 0,-1 1-1,1-1 1,0 0-1,1 0 1,-1 0 0,1 0-1,-1 0 1,1 1-1,0-1 1,0 0 0,0-1-1,1 1 1,-1 0-1,1 0 1,-1 0-1,1-1 1,0 1 0,0-1-1,0 0 1,1 1-1,-1-1 1,0 0 0,1 0-1,-1 0 1,1-1-1,0 1 1,0-1 0,0 1-1,-1-1 1,1 0-1,0 0 1,1 0 0,-1 0-1,0-1 1,3 1-14,0 0-61,0-1 1,0 1-1,0-1 0,0 0 1,0-1-1,-1 1 1,1-1-1,0 0 1,0-1-1,0 1 0,0-1 1,-1 0-1,1-1 1,-1 0-1,0 1 1,4-4 59,39-43-3593,-3-61-11198,-39 79 4254</inkml:trace>
  <inkml:trace contextRef="#ctx0" brushRef="#br0" timeOffset="296.807">208 22 12518,'-4'12'7980,"3"2"-3444,9 31-1633,-4-28-1715,39 237 848,-27-202-2628,19-76-19679,-24 13 9989</inkml:trace>
  <inkml:trace contextRef="#ctx0" brushRef="#br0" timeOffset="562.367">396 260 11189,'12'33'12905,"-5"25"-8452,-4-24-3464,-2-21-144,0-2-4780,6-25-4911,-3 2 1816,0-7-3524</inkml:trace>
  <inkml:trace contextRef="#ctx0" brushRef="#br0" timeOffset="563.367">413 99 16311,'4'0'3570,"3"2"-96,-1 2-3202,2 4-1009,2-1-927,4 3-1762,0 0-2545,0 3-5842</inkml:trace>
  <inkml:trace contextRef="#ctx0" brushRef="#br0" timeOffset="1031.142">706 169 12598,'-4'-1'10918,"-13"-4"-7723,15 5-3128,-1-1 0,0 1 0,1-1 0,-1 1 0,0 0 0,1 0 1,-1 0-1,0 0 0,1 1 0,-1-1 0,1 1 0,-1 0 0,1-1 0,-1 1 0,1 0 0,-1 0 1,1 1-1,0-1 0,-1 0 0,1 1 0,0 0 0,0-1 0,0 1 0,0 0 0,0 0 0,1 0 1,-1 0-1,1 0 0,-1 1 0,1-1 0,0 0 0,0 1 0,0-1 0,0 1 0,0-1 0,0 1 1,1-1-1,-1 1 0,1 0 0,0-1 0,0 1 0,0 0 0,0-1 0,0 1 0,0 0 0,1-1 1,-1 1-1,1-1 0,0 1 0,0-1 0,0 1 0,0-1 0,1 2-67,41 31 151,-39-33-124,0 0 0,0 0 1,0 0-1,-1 0 1,1 0-1,-1 1 0,0 0 1,1-1-1,-1 1 1,0 1-1,0-1 0,-1 0 1,1 1-1,-1-1 1,0 1-1,0 0 0,0 0 1,0-1-1,-1 2 1,1-1-1,-1 0 1,0 0-1,0 0 0,-1 0 1,1 1-1,-1-1 1,0 0-1,0 1-27,-2-2-13,0 1 1,0-1-1,0 0 1,0 0-1,0 0 1,-1-1-1,0 1 1,1-1-1,-1 1 1,0-1-1,0 0 1,0 0-1,0 0 1,-1 0-1,1-1 1,-1 1-1,1-1 1,-1 0-1,1 0 1,-1 0-1,1 0 1,-1-1 0,0 0-1,0 1 1,1-1-1,-1-1 1,0 1-1,1 0 1,-1-1-1,0 0 1,1 0-1,-1 0 1,1 0-1,-1-1 1,1 1-1,0-1 1,-1 0-1,1 0 13,-27-37-7521,29-11-5028,8 23 1925</inkml:trace>
  <inkml:trace contextRef="#ctx0" brushRef="#br0" timeOffset="1421.677">847 6 13494,'-4'20'7784,"3"1"-3476,11 45-2447,-5-36-1068,9 45-379,6 105 217,-24-173-2569,-5-20-14132,7 8 4809</inkml:trace>
  <inkml:trace contextRef="#ctx0" brushRef="#br0" timeOffset="1655.996">779 282 14695,'26'-1'9073,"-1"-1"-4374,57 1-1797,-51 3-3325,-6-8-3714,6-18-10915,-21 14 3311</inkml:trace>
  <inkml:trace contextRef="#ctx0" brushRef="#br0" timeOffset="1826.072">1043 223 11685,'7'14'8422,"-3"3"-3564,-1 37-1869,-2-31-2100,3 39-2271,-2-72-14708,0 1 4735</inkml:trace>
  <inkml:trace contextRef="#ctx0" brushRef="#br0" timeOffset="1982.51">1049 107 12150,'1'0'3265,"0"2"33,2 2-1266,0 2-719,-1 3-673,0 0-1088,0-2-2705,2-2-2834,5-1-7107</inkml:trace>
  <inkml:trace contextRef="#ctx0" brushRef="#br0" timeOffset="2763.356">1183 198 12998,'13'49'8849,"0"25"-4887,0-6-2945,-11-82-860,-2 3-152</inkml:trace>
  <inkml:trace contextRef="#ctx0" brushRef="#br0" timeOffset="3307.882">1309 155 26172,'4'4'135,"1"0"0,-1 0-1,0 1 1,0 0 0,0 0 0,-1 0-1,1 0 1,-1 0 0,0 1 0,-1-1-1,1 1 1,-1 0 0,0-1 0,-1 1-1,1 5-134,-1-10 15,26 107 599,-19-62-4515,-7-44 1167,1-3-7402,0-4-1899</inkml:trace>
  <inkml:trace contextRef="#ctx0" brushRef="#br0" timeOffset="3308.882">1291 197 8068,'-3'-5'9248,"-5"3"-4001,-38 17-723,26 42-3529,19-18-3196,2-40-4448,3-5-415,1-3-5088</inkml:trace>
  <inkml:trace contextRef="#ctx0" brushRef="#br0" timeOffset="3635.89">1628 126 10341,'-7'-15'11466,"-9"11"-6472,-39 18-3161,49-8-1770,0-1 0,1 1-1,0 1 1,0-1-1,1 1 1,0-1-1,0 1 1,1 0 0,-1 1-1,1-1 1,1 0-1,0 1 1,0 0-1,0 0 1,1-1 0,0 1-1,0 0 1,1 0-1,0 0 1,1 0 0,0 0-1,1 5-62,-2-9 19,1 1-1,0-1 0,0 1 1,0-1-1,1 1 1,0-1-1,0 0 1,0 0-1,0 1 1,0-2-1,1 1 1,-1 0-1,1 0 0,0-1 1,1 0-1,-1 1 1,0-1-1,1 0 1,0-1-1,0 1 1,0-1-1,0 0 0,0 1 1,0-2-1,0 1 1,1 0-1,-1-1 1,1 0-1,-1 0 1,1-1-1,-1 1 1,1-1-1,0 0 0,-1 0 1,1 0-1,2-1-18,57-18-4049,-26-37-11697,-29 29 4882</inkml:trace>
  <inkml:trace contextRef="#ctx0" brushRef="#br0" timeOffset="3835.126">1778 1 12518,'2'17'10887,"4"1"-8099,2 17-1934,-7 42 720,13 100-240,-2-164-4927,-9-47-12551,-4 18 5942</inkml:trace>
  <inkml:trace contextRef="#ctx0" brushRef="#br0" timeOffset="4134.058">1731 174 12742,'3'7'9815,"6"-2"-4441,31 1-3036,-28-5-1513,8 2-950,15 3 553,-11-4-3120,-5-3-3367,-2-2-4918,-5-1-676</inkml:trace>
  <inkml:trace contextRef="#ctx0" brushRef="#br0" timeOffset="4384.004">1998 196 11637,'12'18'11924,"-5"4"-6568,-6 52-5751,-2-58 1500,1-6-3457,0-17-1840,2-25-7539,2 12 395</inkml:trace>
  <inkml:trace contextRef="#ctx0" brushRef="#br0" timeOffset="4385.004">2016 71 13350,'0'-3'3762,"1"1"64,0 2-1265,1 3-928,1 0-657,0 1-368,1 2-496,1 0-736,0 0-897,1 1-2320,1-1-3027,1-1-7090</inkml:trace>
  <inkml:trace contextRef="#ctx0" brushRef="#br0" timeOffset="4758.916">2255 107 11541,'-2'-1'6651,"-3"-1"-1814,-16 3-3295,16 1-1443,1 0 0,0 1-1,1-1 1,-1 1 0,0 0 0,1 0-1,-1 0 1,1 1 0,0-1-1,0 1 1,1-1 0,-1 1 0,1 0-1,-1 0 1,1 0 0,0 1-1,1-1 1,-1 0 0,1 1-1,0-1 1,0 1 0,0-1 0,1 1-1,-1 0 1,1-1 0,0 1-1,1-1 1,-1 1 0,1 0 0,0-1-1,0 1 1,0-1 0,1 1-1,-1-1 1,2 2-99,0-1-35,1 0 0,-1 0 0,1 0 0,-1 0 0,1-1 0,1 0 0,-1 0 0,1 0 0,-1 0 0,1-1 0,0 0 0,0 0 0,1 0 0,-1 0 0,1-1 0,-1 0 0,1 0 0,0-1 0,-1 1 0,1-1 0,0 0 0,0-1 0,0 0 0,0 0 0,0 0-1,0 0 1,0-1 0,0 0 0,0-1 0,-1 1 0,4-2 35,-7 2-20,1 0 0,-1-1 0,1 1 0,-1-1 0,0 1-1,1-1 1,-1 0 0,0 0 0,0 0 0,0 0 0,-1-1 0,1 1 0,0 0-1,-1-1 1,1 1 0,-1-1 0,0 0 0,0 1 0,0-1 0,0 0-1,-1 0 1,1 0 0,-1 1 0,1-1 0,-1 0 0,0 0 0,0 0-1,-1 0 1,1 0 0,-1-2 20,-25-84 748,25 86-766,-1-1 0,1 1 0,-1 0 0,1 0 0,-1 0 0,0 1 0,0-1 0,0 0 0,0 1 0,-1-1 0,1 1 0,-1 0 0,0-1 0,1 1 0,-1 1 0,0-1 0,0 0 0,0 1 0,0-1 0,-1 1 0,1 0 0,0 0 0,0 0 0,-1 1 0,1-1 0,-1 1 0,1 0 0,0-1 0,-1 2 0,1-1-1,-1 0 1,1 1 0,-3 0 18,3 6-4276,13 2-6692,0-8-261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6:03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1375 4226,'-57'-11'9922,"21"7"-3551,87 2-2052,20 5-3644,-5 4-221,0-2-1,1-4 1,0-2-1,0-3-453,292-16 939,-190 25-845,379-23 148,-23 11-194,123 14-5,-159-10 85,-32-1 120,70-3 51,-151-6 51,242 7-121,-327 2-117,9 14-48,-60-21-35,111 20 27,80-28 113,-96 20 1,-60-21-2,-276 19-250,0 1 0,1 0 0,-1 0 0,0 0 0,1 0 1,-1 0-1,0 0 0,0 0 0,1 1 0,-1-1 0,0 0 0,1 0 0,-1 0 0,0 1 0,1-1 0,-1 0 0,0 1 0,1-1 0,-1 0 0,1 1 0,-1-1 0,1 1 0,-1-1 0,1 1 0,-1 0 0,1-1 0,-1 1 0,1-1 0,0 1 0,-1 0 0,1-1 0,0 1 0,-1 0 0,1-1 0,0 1 0,0 0 0,0-1 0,0 1 0,0 0 0,0 0 0,0-1 0,0 1 0,0 0 0,0-1 0,0 1 0,0 0 0,0-1 0,1 1 0,-1 0 0,0 0 0,0-1 0,1 1 0,-1-1 0,1 1 1,-1 0-1,0-1 0,1 1 0,-1-1 0,1 1 0,-1-1 0,1 1 0,0-1 0,-1 1 0,1-1 0,-1 0 0,1 1 0,0-1 0,-1 0 0,1 0 0,0 1 82,-73 38-5750,13-6 1730</inkml:trace>
  <inkml:trace contextRef="#ctx0" brushRef="#br0" timeOffset="1903.299">61 172 8804,'13'-4'6596,"13"3"-3718,-23 1-2299,161-8 5013,20 0-3418,182-22-624,-69 27-891,-130-7-536,137 5 2,69-3 283,48-8-208,38 7 184,162-2 22,101-12 192,-220 13-385,-82 7 12,-78-3-165,257 15-60,-51-7 38,-406-12 23,141 21-104,-136-24 70,14 1 56,-89 8-14,-72 5-199,0 0-1,1 0 0,-1 0 1,0 0-1,0 0 0,0 1 1,0-1-1,0 0 0,0 0 1,0 0-1,0 0 0,0 0 1,0 0-1,0 0 0,-1 0 1,1 0-1,0 0 0,-1 0 1,1 0-1,-1 0 1,0 0-1,1 0 0,-1 0 1,1 0-1,-1 0 0,0-1 1,0 1-1,0 0 0,1-1 1,-1 1-1,0 0 0,0-1 1,0 1-1,0-1 0,0 1 1,0-1 130,-20 13-2796,-5 14-32</inkml:trace>
  <inkml:trace contextRef="#ctx0" brushRef="#br0" timeOffset="5136.075">37 309 5699,'-10'-5'5385,"16"-15"-4185,0 5 130,-9-57 5826,20 94-2720,-14-17-4210,-1 1-1,0 1 1,0-1-1,-1 0 1,0 0-1,0 0 0,0 1 1,-1-1-1,0 1 1,0-1-1,0 0 1,-1 1-1,0-1 1,-2 4-226,0 30 509,5 42-64,-8 104-325,-10-73 145,14-39-116,19 134-10,-25-66 109,22 0 403,-14-140-644,0 0 1,0-1 0,-1 1-1,1 0 1,0-1 0,-1 1-1,1 0 1,-1-1 0,0 1-1,0-1 1,1 1 0,-1-1-1,0 1 1,0-1 0,0 0-1,0 1 1,-1-1 0,1 0-1,0 0 1,-1 0 0,1 0-1,0 0 1,-1 0 0,1 0-1,-1 0 1,0 0 0,1-1-8,-16-13-4028,1-35-11429,17 17 3862</inkml:trace>
  <inkml:trace contextRef="#ctx0" brushRef="#br0" timeOffset="5794.24">7382 59 6083,'30'-20'15271,"-20"31"-11816,-7 244-192,-20-31-2463,13-13-565,3-116-38,8 47 243,-2-22-344,-12-16 216,1-20 217,17 0 146,-9-66-544,-6-20-324,-27-32-5259,7 14-7864,12 3 806</inkml:trace>
  <inkml:trace contextRef="#ctx0" brushRef="#br0" timeOffset="49129.03">8367 2823 7892,'0'0'306,"0"-1"1,0 1-1,0 0 1,0-1-1,0 1 1,1 0-1,-1-1 1,0 1-1,0 0 1,0-1-1,0 1 1,-1 0-1,1-1 1,0 1-1,0 0 1,0-1-1,0 1 1,0 0-1,0-1 1,0 1 0,-1 0-1,1-1 1,0 1-1,0 0 1,0 0-1,-1-1 1,1 1-1,0 0 1,0 0-1,-1-1 1,1 1-1,0 0 1,-1 0-1,1 0 1,0-1-1,-1 1 1,1 0-307,134-35 5428,134-44-4061,103-52-631,207-55-226,-205 62 63,56-30 313,-21 10-278,40 1-173,-221 78-259,-40 4 387,-158 54-447,-46 7-2041,-9 3-2703,13-2-527,4-1-1458</inkml:trace>
  <inkml:trace contextRef="#ctx0" brushRef="#br0" timeOffset="51834.037">8722 1539 8116,'-6'-5'5181,"-15"-22"3473,54 30-4799,125 50-2195,16 4-684,34 19-295,-42-4-577,36 8-64,56 25 106,-63-6-84,84 52 234,-131-76-336,43 29 131,-124-73-6,139 62 168,-74-36-50,25-6 245,-146-39-1473,-35-8-4175,22-4 4996,-46 1-7309,14-5 1209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6:56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15 7075,'-11'-15'11192,"23"19"-5982,8 4-3550,-11 0-1435,1-1 0,0 0-1,0 0 1,0-1 0,1 0 0,0-1 0,0 0 0,1 0 0,-1-2 0,9 2-225,41 18 312,160 62 366,-162-59-567,-1 2 0,-1 2 0,22 17-111,166 81 422,-51-49-121,98 54 385,132 70-636,-134-52 129,-154-92-24,38-18 427,-47 8 242,-180-44-8356,21-5 4414,-8-3-1028</inkml:trace>
  <inkml:trace contextRef="#ctx0" brushRef="#br0" timeOffset="2422.723">73 1197 7347,'-72'60'9872,"88"-68"-5518,22-2-2366,1-1-874,134-51 1042,59-70-1382,13 39-264,-169 68-287,-1-3-1,66-36-222,348-212 728,-454 255-665,0 1-1,2 2 0,-1 2 1,2 1-1,1 1-62,3-2 74,-2-1-1,0-3 0,-1-1 1,35-25-74,180-89 122,-58 46 68,-77 26 341,-114 59-327,-14 11-1387,2 1-3662,-8-5-10514,5-6 5821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08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8836,'8'-10'13998,"-4"23"-9638,6 138-2205,-13-149-6991,6-19-8885,0 11 2945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02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10 923 8628,'-9'12'6315,"47"-12"-3651,-20-1-1249,17 3-829,1-2 0,0-2 0,-1-1 0,0-1 1,13-5-587,35-4 295,342-99 838,174 3 313,-260 63-917,88 10-529,96-12 456,171 22-235,-462 15-33,82-21-188,-279 28 10,479-17 176,-51-7-9,-193-2-129,543-65 272,-456 60 207,306-72-527,-558 88 22,404-71 341,-483 86-365,67-10-105,1 5 0,1 3 0,88 7 107,-171 6-2739,-30 4-10540,2-11 1762</inkml:trace>
  <inkml:trace contextRef="#ctx0" brushRef="#br0" timeOffset="3081.798">80 4 7668,'8'-4'9432,"27"4"-6435,-35 0-2866,238 15 5263,80 28-3625,-80-3-816,141 7-164,62-17-175,-108 24-150,287 16-253,-270-23-206,-106-7-10,-48-8 0,186 16-11,-169-3 42,235 7-36,81 12 26,35-7-8,10-14 13,-83 3-2,16-9-51,-197-17 85,11 7 166,-241-22-187,-80-4-41,1-1 1,-1 0 0,1 0 0,-1 0-1,1 1 1,-1-1 0,1 0-1,-1 1 1,1-1 0,-1 0 0,0 1-1,1-1 1,-1 1 0,0-1 0,1 1-1,-1-1 1,0 0 0,0 1-1,1-1 1,-1 1 0,0-1 0,0 1-1,0 0 1,0-1 0,0 1-1,0-1 1,0 1 0,0-1 0,0 1-1,0-1 1,0 1 0,0-1-1,0 1 1,0-1 0,0 1 0,0-1-1,-1 1 1,1-1 0,0 1 0,0-1-1,-1 1 1,1-1 0,0 1-1,0-1 1,-1 0 0,1 1 0,-1-1-1,1 1 1,0-1 0,-1 0-1,1 0 1,-1 1 0,1-1 0,-1 0-1,1 0 1,-1 1 0,1-1-1,-1 0 1,1 0 0,-1 0 8,-29 17-1696,-10 1-4982,15-4-3489,6-5-1532</inkml:trace>
  <inkml:trace contextRef="#ctx0" brushRef="#br0" timeOffset="4324.648">5987 984 9732,'-7'-1'10635,"30"10"-7893,304 97 857,83 12-1643,42 6-900,109 22-616,-82-8-21,-146-59-203,148 28 41,-206-52-161,46 23-62,-321-78-102,-1 0 0,0 1-1,1 0 1,-1-1-1,1 1 1,-1-1 0,1 1-1,-1 0 1,1-1 0,-1 1-1,1 0 1,0-1 0,-1 1-1,1 0 1,0 0-1,0 0 1,-1-1 0,1 1-1,0 0 1,0 0 0,0 0-1,0-1 1,0 1 0,0 0-1,0 0 1,0 0-1,1-1 1,-1 1 0,0 0-1,0 0 1,1-1 0,-1 1-1,0 0 1,1 0-1,-1-1 1,1 1 0,-1 0-1,1-1 1,-1 1 0,1-1-1,-1 1 1,1-1 0,0 1-1,-1-1 1,1 1-1,0-1 1,-1 1 0,1-1-1,0 0 1,0 1 0,-1-1-1,1 0 1,0 0 0,0 0-1,0 0 1,-1 0-1,1 0 1,0 0 0,0 0-1,0 0 1,0 0 0,-1 0-1,1 0 1,0 0 68,-97 28-15071,38-18 3351</inkml:trace>
  <inkml:trace contextRef="#ctx0" brushRef="#br0" timeOffset="5383.096">5893 1876 9652,'34'-14'8811,"-1"3"-6035,92-35-105,298-99 309,-62 52-1689,-22-20-541,151 4 69,214-44-19,58-31-728,-546 125-24,19 3-21,-20-12 53,-215 69-81,0-1-1,0 0 1,0 1 0,0-1 0,0 0 0,0 1 0,0-1 0,0 0-1,0 1 1,0-1 0,0 0 0,1 1 0,-1-1 0,0 0 0,0 1-1,0-1 1,0 0 0,1 1 0,-1-1 0,0 0 0,0 0-1,1 1 1,-1-1 0,0 0 0,0 0 0,1 0 0,-1 1 0,0-1-1,1 0 1,-1 0 0,0 0 0,1 0 0,-1 0 0,0 0-1,1 0 1,-1 0 0,0 1 0,1-1 0,-1 0 0,0 0 0,1-1-1,-1 1 1,0 0 0,1 0 0,-1 0 0,0 0 0,1 0 0,-1 0-1,0 0 1,1 0 0,-1-1 0,0 1 0,1 0 1,-28 26-494,22-21 198,-92 76-8503,48-43 1822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27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13750,'8'3'7778,"-2"8"-3882,3 31-2594,-8-34-205,19 138 1065,-16-83-7581,-3-55 12,1-2-1394,2 3-5541</inkml:trace>
  <inkml:trace contextRef="#ctx0" brushRef="#br0" timeOffset="1">57 443 17432,'-2'8'4258,"0"0"16,-1 0-1793,2-2-1585,1 0-463,1-5-17,0-1-400,1 0-1873,1-10-2001,3 2-416,-1-1-2993,-2-1-5667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25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10565,'16'13'10968,"-3"27"-7477,-10-25-2396,68 167 1471,-71-181-2565,0-1 0,0 1 0,0 0-1,0-1 1,0 1 0,0 0 0,0-1 0,0 1-1,0 0 1,1-1 0,-1 1 0,0 0 0,0-1-1,1 1 1,-1-1 0,0 1 0,1-1 0,-1 1-1,1-1 1,-1 1 0,1-1 0,-1 1 0,1-1-1,-1 0 1,1 1 0,-1-1 0,1 0-1,0 1 1,-1-1 0,1 0 0,-1 0 0,1 1-1,0-1 1,-1 0 0,1 0 0,0 0 0,-1 0-1,1 0 1,0 0 0,-1 0 0,1 0 0,0 0-1,-1 0 1,1 0 0,-1-1 0,1 1 0,0 0-1,-1 0 1,1-1 0,-1 1 0,1 0 0,0-1-1,-1 1 1,1 0 0,-1-1 0,1 1 0,-1-1-1,0 1 1,1-1 0,-1 1 0,1-1 0,-1 1-1,0-1 1,1 0 0,-1 1 0,0-1 0,0 1-1,0-1 0,14-45 66,-10 21-45,-3 16-23,0 0 0,0 0 0,1 0 0,0 0 1,1 0-1,0 0 0,0 1 0,1-1 0,0 1 0,1 0 0,4-7 2,-7 14 0,0 1 0,0 0 0,0 0 0,0-1 0,0 1 0,1 0 0,-1 1 0,0-1 0,0 0-1,0 1 1,0-1 0,0 1 0,0-1 0,-1 1 0,1 0 0,0 0 0,0 0 0,0 0 0,-1 0 0,1 0 0,0 1 0,-1-1-1,1 0 1,-1 1 0,0-1 0,1 1 0,-1 0 0,0-1 0,0 1 0,0 0 0,0 0 0,0 0 0,0 0 0,-1 0 0,1 2 0,21 39-20,-19-33 41,2 0 1,0-1-1,0 1 0,0-1 0,1 0 0,1 0 0,-1-1 0,2 0 0,-1 0 1,3 1-22,-9-8 12,0 0 1,0 0 0,1 0 0,-1 0 0,0 0 0,1 0-1,-1 0 1,1-1 0,-1 1 0,1 0 0,-1-1 0,1 0-1,-1 1 1,1-1 0,-1 0 0,1 0 0,0 0 0,-1 0 0,1 0-1,-1 0 1,1 0 0,0 0 0,-1-1 0,1 1 0,-1-1-1,1 1 1,-1-1 0,1 1 0,-1-1 0,1 0 0,-1 0-1,0 0 1,1 0 0,-1 0 0,0 0 0,0 0 0,0 0-1,0 0 1,0-1 0,0 1 0,0 0 0,0-1 0,-1 1-1,1-1 1,0 1 0,-1-1 0,1 1 0,-1-1 0,1 0-13,17-79 238,-15 43-566,0 1 730,0 13-2937,1 5-2872,2 0-4147,-3 11-2870</inkml:trace>
  <inkml:trace contextRef="#ctx0" brushRef="#br0" timeOffset="576.44">667 131 10645,'-15'-10'8797,"-6"9"-4507,-36 27-1026,53-21-3223,0 0 1,1-1-1,-1 1 0,1 0 0,0 1 0,0-1 0,1 1 0,0-1 1,0 1-1,0-1 0,1 1 0,-1 0 0,1 0 0,1 0 0,-1 0 0,1 0 1,0 0-1,0 0 0,1 0 0,0 0 0,0 0 0,0 0 0,1-1 0,0 1 1,0 0-1,0-1 0,1 1 0,0-1 0,0 0 0,0 0 0,1 0 1,-1 0-1,1-1 0,0 1 0,1-1 0,-1 0 0,1 0 0,0-1 0,-1 1 1,2-1-1,-1 0 0,0-1 0,1 1 0,-1-1 0,1 0 0,0 0 0,-1-1 1,7 1-42,-7-2-2,1-1 0,-1 0 0,1-1 1,-1 1-1,0-1 0,0 0 0,0-1 1,0 1-1,0-1 0,0 0 0,-1 0 1,1-1-1,-1 1 0,0-1 0,0 0 0,0 0 1,0 0-1,-1 0 0,0-1 0,0 0 1,0 1-1,0-1 0,-1 0 0,0-1 1,0 1-1,0 0 0,-1 0 0,0-1 1,0 1-1,0-1 0,0 1 0,-1-1 1,0 0-1,0 1 0,-1-1 0,1 1 1,-1-1-1,0 1 0,-1 0 0,1-1 1,-1 1-1,0 0 0,-1 0 0,1 0 2,-1-1-15,0 0-1,-1 0 1,1 1-1,-1 0 1,0 0 0,0 0-1,0 0 1,-1 0-1,0 1 1,0 0-1,0 0 1,0 0 0,-1 1-1,-1-1 16,7 4-94,-1-1 1,1 1-1,0 0 0,-1 0 0,1 0 1,-1 0-1,1 0 0,0 0 0,-1 0 1,1 0-1,-1 0 0,1 0 0,0 0 0,-1 0 1,1 0-1,0 0 0,-1 0 0,1 0 1,-1 0-1,1 0 0,0 1 0,-1-1 1,1 0-1,0 0 0,-1 0 0,1 1 1,0-1-1,0 0 0,-1 1 0,1-1 0,0 0 1,0 0-1,-1 1 0,1-1 0,0 0 1,0 1-1,0-1 0,0 0 0,-1 1 1,1-1-1,0 1 0,0-1 0,0 0 1,0 1-1,0-1 0,0 0 0,0 1 1,0-1-1,0 1 0,0-1 0,0 0 0,0 1 1,0-1-1,0 0 0,1 1 0,-1-1 1,0 1-1,0-1 0,0 0 94,12 23-13250,-5-14 3371</inkml:trace>
  <inkml:trace contextRef="#ctx0" brushRef="#br0" timeOffset="906.99">874 161 12198,'12'16'7784,"-4"4"-3743,2 50-2786,-7-47-428,6 63 110,-6-151-41,-3 64-894,-1-6-21,0 0 0,0 0 1,1-1-1,0 1 0,0 0 0,1 0 1,0 0-1,0 0 0,0 0 0,1 0 1,0 0-1,1 0 0,-1 0 0,1 1 1,1-1-1,-1 1 0,1 0 1,0 0-1,1 0 0,-1 1 0,1-1 1,0 1-1,0 0 0,1 1 0,0-1 1,0 1-1,0 0 0,0 0 1,2 0 18,32-1-5950,-20 3-5162,-13 1 793</inkml:trace>
  <inkml:trace contextRef="#ctx0" brushRef="#br0" timeOffset="1266.245">1177 1 12326,'6'20'8772,"-4"15"-5184,-1-9-2254,10 194 323,-11-220-1666,1 0 1,-1-1-1,1 1 1,-1 0-1,1 0 1,-1-1 0,1 1-1,-1 0 1,1 0-1,-1 0 1,1 0-1,-1 0 1,1 0-1,-1 0 1,1 0 0,-1 0-1,1 0 1,-1 0-1,1 0 1,-1 0-1,1 0 1,-1 0-1,1 0 1,-1 1 0,1-1-1,-1 0 1,1 0-1,-1 1 1,1-1-1,-1 0 1,0 0-1,1 1 1,-1-1 0,1 1-1,-1-1 1,0 0-1,0 1 1,1-1-1,-1 1 1,0-1-1,0 1 1,1-1 0,-1 1-1,0-1 1,0 1-1,0-1 1,0 1-1,0-1 1,1 1-1,-1-1 1,0 1 0,0-1-1,0 1 1,-1-1-1,1 1 1,0-1-1,0 1 1,0-1-1,0 1 9,18-41-224,-15 30 81,0-2 73,0 1 1,1-1 0,0 1 0,1 1-1,0-1 1,1 0 0,0 1 0,1 0-1,-1 1 1,2 0 0,0 0 0,0 0 0,3-2 69,-3 8-3949,-4 5-7176,-1 2 304</inkml:trace>
  <inkml:trace contextRef="#ctx0" brushRef="#br0" timeOffset="1467.481">1290 192 13462,'3'8'8308,"3"2"-3318,21 19-1539,-13-15-2525,-10-9-859,0 1 0,0-1 1,1 0-1,0 0 0,0-1 0,0 1 1,1-1-1,0 0 0,-1-1 0,1 1 0,1-1 1,-1 0-1,0-1 0,1 1 0,3-1-67,8-50-10628,-12 29 2400,3-2-5045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23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11429,'0'2'8214,"2"13"-5113,11 73 2724,-1-2-5207,8 121-1736,-22-197-1225,-11-21-12354,6-4 3684</inkml:trace>
  <inkml:trace contextRef="#ctx0" brushRef="#br0" timeOffset="171.829">0 246 12598,'5'-12'9870,"8"5"-5004,41 3-4062,-43 4 2,66-16-3838,-54 5-2114,1-4-4108,-6 4-2242</inkml:trace>
  <inkml:trace contextRef="#ctx0" brushRef="#br0" timeOffset="547.476">274 4 13046,'1'26'7925,"9"14"-4471,-2-7-2014,20 263 823,-27-296-2263,-1 0 0,0 0 0,0 0 0,1 0 1,-1 0-1,0-1 0,1 1 0,-1 0 0,0 0 1,1 0-1,-1 0 0,0 0 0,1 0 0,-1 0 1,0 0-1,0 0 0,1 0 0,-1 1 1,0-1-1,1 0 0,-1 0 0,0 0 0,1 0 1,-1 0-1,0 0 0,0 1 0,1-1 0,-1 0 1,0 0-1,0 1 0,1-1 0,-1 0 1,0 0-1,0 1 0,0-1 0,0 0 0,1 0 1,-1 1-1,0-1 0,0 0 0,0 1 0,0-1 1,0 0-1,0 0 0,0 1 0,0-1 0,0 0 1,0 1-1,0-1 0,0 0 0,0 1 1,0-1-1,0 0 0,0 1 0,0-1 0,7-26-89,-5-5-530,2 1 0,2-1 0,0 1 0,2 0 0,2 1 0,8-19 619,-17 47 20,0 0-1,0 0 0,0 0 1,0 1-1,1-1 0,-1 0 0,0 1 1,1-1-1,-1 1 0,0-1 1,1 1-1,-1-1 0,1 1 0,-1 0 1,1 0-1,-1 0 0,1 0 0,-1 0 1,0 0-1,1 0 0,-1 0 1,1 1-1,-1-1 0,1 1 0,-1-1 1,0 1-1,1-1 0,-1 1 1,0 0-1,0 0 0,1-1 0,-1 1 1,0 0-1,0 0 0,0 0 1,0 0-1,0 0 0,0 1 0,0-1 1,-1 0-1,1 0 0,0 1 0,-1-1 1,1 0-1,-1 1 0,1-1 1,-1 0-1,1 1 0,-1-1 0,0 1 1,0-1-1,0 1 0,0 0-19,31 113 2574,-23-36-3627,-13-108-16198,5 14 7639</inkml:trace>
  <inkml:trace contextRef="#ctx0" brushRef="#br0" timeOffset="893.508">622 241 12614,'55'-6'8395,"23"-26"-6863,-77 30-1514,0-1 1,0 1-1,-1 0 1,1 0-1,0-1 1,-1 1-1,0 0 1,1 0-1,-1-1 1,0 1-1,0 0 1,-1-1-1,1 1 1,0 0-1,-1-1 1,1 1-1,-1 0 1,0 0-1,0-1 1,0 1-1,0 0 1,0 0-1,0 0 1,-1 0-1,1 0 1,-1 1-1,1-1 1,-1 0-1,0 1 1,1-1-1,-1 1 1,0-1-1,0 1 1,0 0-1,0 0 1,0 0-1,0 0 1,-1 0-1,1 1 1,0-1-1,0 0 1,-1 1-1,1 0-18,-1 0 105,0 0 0,-1 0 1,1 1-1,0-1 0,0 1 0,0 0 1,0 0-1,0 0 0,0 0 0,1 0 0,-1 1 1,0-1-1,0 1 0,1 0 0,-1 0 1,1 0-1,0 0 0,0 0 0,-1 0 1,1 1-1,1-1 0,-1 1 0,0 0 0,1-1 1,-1 1-1,1 0 0,0 0 0,0 0 1,0 0-106,-17 95 2366,18-95-2335,-1 0 0,1 0 0,0 0 0,0 0 0,0 1 0,1-1 0,-1 0 0,1 0 0,-1 0 0,1 0 0,0 0 0,0 0 0,1 0-1,-1 0 1,0 0 0,1 0 0,0-1 0,0 1 0,0-1 0,0 1 0,0-1 0,0 0 0,1 0 0,-1 0 0,1 0 0,-1 0 0,1 0-1,0-1 1,-1 1 0,1-1 0,0 0 0,0 0 0,0 0 0,0 0 0,1 0 0,-1-1 0,0 0 0,0 1 0,0-1 0,0 0-1,1 0 1,-1-1 0,0 1 0,0-1 0,0 1 0,0-1 0,0 0 0,0 0 0,1-1-31,46-31-5377,-17 11-6257,-29 19 9553,15-9-9081</inkml:trace>
  <inkml:trace contextRef="#ctx0" brushRef="#br0" timeOffset="1143.45">985 82 12550,'-30'-2'9274,"10"17"-4949,18-12-4264,1 0 1,0-1-1,0 1 0,0 0 1,0 0-1,0 0 0,0-1 1,1 1-1,-1 0 0,1 0 1,0 0-1,0 0 0,0 0 0,0 0 1,1 0-1,-1 0 0,1 0 1,0 0-1,0 0 0,0 0 1,0-1-1,0 1 0,0 0 1,1-1-1,-1 1 0,1-1 1,1 2-62,6 6 61,-4-7-18,0 0 0,-1 0-1,0 1 1,0 0 0,0 0 0,0 0 0,-1 0 0,0 0 0,1 1 0,-1 0 0,-1-1 0,1 1 0,-1 0-1,0 1 1,0-1 0,0 0 0,-1 0 0,0 1 0,0-1 0,0 1 0,-1-1 0,0 1 0,0-1-1,0 1 1,-1-1 0,0 1-43,-1-3 35,0-1 0,0 0 0,0 0 1,0 0-1,-1-1 0,1 1 0,-1-1 0,1 1 0,-1-1 0,0 0 0,1 0 0,-1 0 0,0 0 0,0 0 0,0 0 0,0-1 0,0 0 0,0 0 1,0 1-1,0-2 0,0 1 0,0 0 0,-1-1-35,-40-15-2210,35-7-2177,10 7-5518,2 2-3365</inkml:trace>
  <inkml:trace contextRef="#ctx0" brushRef="#br0" timeOffset="1700.03">1138 211 12742,'28'0'6742,"4"-3"-3425,-28 2-3216,1 1-1,0-1 0,-1 0 1,1-1-1,-1 1 1,1-1-1,-1 0 1,0 0-1,1 0 0,-1 0 1,0-1-1,-1 0 1,1 0-1,0 0 0,-1 0 1,1-1-1,-1 1 1,0-1-101,-2 3 25,0-1 0,0 1 0,-1-1 0,1 0 1,0 1-1,-1-1 0,1 0 0,-1 1 1,1-1-1,-1 0 0,0 1 0,0-1 0,0 0 1,0 0-1,0 1 0,0-1 0,0 0 0,0 0 1,-1 1-1,1-1 0,-1 0 0,1 1 0,-1-1 1,0 1-1,0-1 0,1 1 0,-1-1 0,0 1 1,-1-1-1,1 1 0,0 0 0,0-1 1,0 1-1,-1 0 0,1 0 0,-1 0 0,1 0 1,-1 0-1,1 1 0,-1-1 0,1 0 0,-1 1 1,0-1-1,1 1 0,-1-1 0,0 1 0,0 0-25,-1-1 104,-1 0-1,1 0 0,-1 0 0,1 1 0,0 0 0,-1-1 0,1 1 1,-1 0-1,1 1 0,-1-1 0,1 1 0,0 0 0,-1-1 0,1 1 1,0 1-1,-1-1 0,1 0 0,0 1 0,0 0 0,0-1 1,0 1-1,1 1 0,-1-1 0,0 1-103,-1 4 113,0 1-1,1-1 1,1 1 0,-1 0-1,1 0 1,0 0 0,1 0-1,0 0 1,0 1 0,1-1-1,0 0 1,0 0 0,1 0 0,0 1-1,1-1 1,-1 0 0,2 0-1,-1 0 1,1-1 0,0 1-1,3 3-112,-4-7-31,1-1 0,0 1 0,0-1 0,1 0 0,-1 0 0,1-1 0,-1 1 0,1-1 0,0 0 0,0 0 0,0 0 0,0 0 1,0 0-1,0-1 0,1 0 0,-1 0 0,0 0 0,1-1 0,-1 1 0,0-1 0,1 0 0,-1 0 0,1-1 0,-1 1 0,4-2 31,33-7-5396,-6-7-6490,-13 2-677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22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122 175 8612,'-20'2'8986,"-1"6"-4567,-31 33-646,48-36-3709,1 0-1,-1 1 0,1-1 0,1 1 1,-1 0-1,1 0 0,0-1 0,1 2 0,-1-1 1,1 0-1,0 0 0,1 0 0,-1 0 0,1 1 1,0-1-1,1 0 0,0 0 0,0 1 1,0-1-1,1 0 0,-1 0 0,2 0 0,-1-1 1,1 1-1,-1 0 0,1-1 0,1 0 0,-1 0 1,1 0-1,0 0 0,0 0 0,1-1 1,-1 1-1,1-1 0,0 0 0,5 2-63,-4-3-23,1-1 0,1 0 0,-1 0 0,0-1 0,0 0 0,1 0 0,-1-1 0,0 0 0,1 0 0,-1-1 0,0 0 0,1 0 0,-1 0 0,0-1 0,0 0 0,0-1 0,0 0 0,0 0 0,-1 0 0,1-1 0,-1 1 0,0-2 0,0 1 0,0-1 0,-1 0 0,0 0 0,0 0 0,0-1 0,0 0 0,-1 0 0,0 0 0,0 0 0,-1-1 0,1 1 0,-2-1 0,1 0 0,1-5 23,-4 6-17,-1 0-1,0 0 1,1 1-1,-2-1 0,1 0 1,-1 0-1,0 1 1,0-1-1,0 1 1,-1-1-1,0 1 1,0 0-1,0 0 1,0 1-1,-1-1 1,0 0-1,0 1 1,0 0-1,-1 0 0,1 0 1,-1 1-1,0 0 1,0 0-1,0 0 1,-1 0-1,1 1 1,-1 0-1,1 0 1,-1 0-1,0 1 1,0-1-1,1 2 1,-1-1-1,0 1 0,-5-1 19,27 17-15337,1-16 4086</inkml:trace>
  <inkml:trace contextRef="#ctx0" brushRef="#br0" timeOffset="350.395">541 30 10565,'-22'-30'10207,"-7"32"-4806,-20 48-2820,43-33-2379,1 1-1,1-1 0,1 0 1,0 1-1,1 0 0,1 0 1,1-1-1,0 1 0,2 0 1,0 0-1,4 14-201,51 135-160,-76-219-19436,12 32 8399</inkml:trace>
  <inkml:trace contextRef="#ctx0" brushRef="#br0" timeOffset="553.482">375 264 13174,'0'-1'3970,"3"0"160,4-1-1313,2 1-688,3 0-672,7 1-497,2 0-304,-3 2-223,3-1-449,0 1-1361,-1-1-848,-2 1-2017,6-2-3089,2 0-7188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21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9492,'3'-2'8155,"3"-3"-5445,10-8-1721,8-10 174,-20 18-968,0 0 0,0 0-1,1 1 1,-1 0-1,1 0 1,0 0 0,0 0-1,1 1 1,-1-1-1,1 2 1,-1-1 0,1 0-1,0 1 1,0 0-1,0 1 1,0-1 0,0 1-1,1 0 1,-1 1-1,5-1-194,-5 1 14,0 0 0,0 1 0,1 0 0,-1 0 0,0 0 0,0 1 0,0 0-1,-1 0 1,1 0 0,0 1 0,-1-1 0,1 1 0,-1 1 0,0-1 0,0 1-1,0 0 1,-1 0 0,1 0 0,-1 1 0,0 0 0,0 0 0,-1 0-1,0 0 1,1 0 0,-2 1 0,1-1 0,0 1 0,-1 0 0,0 0 0,0 3-14,22 180 813,-17-160-746,-10-43-30,3 7-34,-1 0 0,0 1 0,-1-1 0,1 0 0,-1 1 0,-1 0 0,1-1 0,-1 1 0,0 0 0,0 0 0,-1 0 0,0 1 0,0-1-1,0 1 1,-1 0 0,0 0 0,0 1 0,0-1 0,0 1 0,-1 0 0,1 1 0,-1-1 0,0 1 0,0 0 0,0 1 0,-1-1 0,1 1 0,-1 0-1,1 1 1,-1 0 0,0 0 0,0 0 0,1 1 0,-1 0 0,0 0 0,0 0 0,1 1 0,-1 0 0,0 1 0,-2 0-3,4 1 82,1-1 0,-1 1-1,0 0 1,1 1 0,0-1 0,0 1 0,0 0 0,0 0 0,0 0 0,1 0-1,-1 0 1,1 1 0,1 0 0,-1 0 0,1-1 0,-1 2 0,1-1 0,1 0-1,-1 0 1,1 0 0,0 1 0,0-1 0,0 1 0,1-1 0,0 1 0,0-1-1,0 1 1,1-1 0,0 3-82,2-5 24,0 1 1,0-1-1,0 0 0,0 0 0,1 0 1,-1-1-1,1 1 0,0-1 0,-1 0 0,1 0 1,0 0-1,0 0 0,1-1 0,-1 1 1,0-1-1,0 0 0,1-1 0,-1 1 1,0-1-1,1 0 0,-1 0 0,1 0 0,-1 0 1,3-1-25,1 1 21,65-11-75,-35-13-2993,-12-5-3022,-6-10-4442,-10 14-622</inkml:trace>
  <inkml:trace contextRef="#ctx0" brushRef="#br0" timeOffset="327.987">445 1 10341,'16'10'7847,"-6"9"-3602,-1 51-1031,-9-58-2251,1 47 430,21 173-191,-18-221-2048,1-15-4670,1-22-5764,-5 22 10063,2-20-9113</inkml:trace>
  <inkml:trace contextRef="#ctx0" brushRef="#br0" timeOffset="497.036">620 0 12262,'5'14'4491,"11"37"4506,8 71-6153,-20 87-1603,-2-181-3929,1-19-1701,1-4-5134,-1-4-3696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3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49 9636,'-9'5'7186,"5"6"-3637,2 30-381,2-34-3070,0-1 1,1 1 0,-1-1-1,1 1 1,1-1 0,-1 1-1,1-1 1,0 0-1,1 0 1,0 0 0,-1 0-1,2-1 1,-1 1 0,1-1-1,0 1 1,0-1 0,0-1-1,1 1 1,-1 0-1,1-1 1,1 0 0,-1 0-1,0-1 1,1 0 0,0 1-1,0-2 1,0 1 0,0-1-1,0 0 1,0 0-1,0-1 1,1 1 0,-1-1-1,2-1-98,-5 0-10,1-1-1,0 0 1,-1 1-1,1-2 1,0 1-1,-1 0 1,0-1-1,1 1 1,-1-1-1,0 0 1,0 0-1,0-1 1,0 1-1,0 0 1,0-1-1,-1 0 1,1 0-1,-1 0 1,0 0-1,0 0 0,0 0 1,0 0-1,-1-1 1,1 1-1,-1 0 1,0-1-1,0 0 1,0 1-1,0-1 1,0-3 10,1-3-49,-1 0 0,0 0 1,0 0-1,-1 0 0,0 0 1,-1 0-1,0 0 0,0 1 1,-1-1-1,-1 0 0,0-2 49,-4 5-3063,14 10-9958,0-4 3080</inkml:trace>
  <inkml:trace contextRef="#ctx0" brushRef="#br0" timeOffset="392.453">326 81 11749,'13'38'10484,"-4"24"-8739,-6-43-920,3 51-342,4-95-288,-2 0-412,0 1 0,2 0 0,0 1 0,2 0 0,0 1 0,11-13 217,-23 34-9,1 0-1,-1 0 1,0 0 0,1 0-1,0 0 1,-1 0-1,1 0 1,0 0 0,-1 0-1,1 1 1,0-1 0,0 0-1,0 0 1,0 1 0,-1-1-1,1 1 1,0-1-1,0 1 1,0-1 0,0 1-1,0 0 1,1-1 0,-1 1-1,0 0 1,0 0-1,0 0 1,0 0 0,0 0-1,0 0 1,0 0 0,0 0-1,0 0 1,1 0 0,-1 0-1,0 1 1,0-1-1,0 1 1,0-1 0,0 1-1,0-1 1,0 1 0,-1-1-1,1 1 1,0 0-1,0-1 1,0 1 0,0 0-1,-1 0 1,1 0 0,0 0-1,-1 0 1,1-1 0,-1 1-1,1 0 1,-1 0-1,1 1 1,-1-1 9,23 65 783,-22-63-704,10 105-202,-2-102-5334,-1-8-2753,-1-2-2491</inkml:trace>
  <inkml:trace contextRef="#ctx0" brushRef="#br0" timeOffset="736.122">629 57 11429,'23'60'8831,"1"34"-6353,-18-52-2376,3-75-30,-6 13-44,33-108-179,-36 126 149,0 1 0,1 0 1,0 1-1,-1-1 0,1 0 0,0 0 0,-1 0 1,1 0-1,0 0 0,0 1 0,0-1 0,0 0 1,-1 1-1,1-1 0,0 0 0,0 1 0,0-1 0,1 1 1,-1 0-1,0-1 0,0 1 0,0 0 0,0 0 1,0 0-1,0 0 0,0-1 0,0 2 0,1-1 1,-1 0-1,0 0 0,0 0 0,0 0 0,0 1 0,0-1 1,0 0-1,0 1 0,0-1 0,0 1 0,0-1 1,0 1-1,0 0 0,0-1 0,0 1 0,0 0 1,0 0 1,31 41 1618,-26-27-1201,0-1 0,-2 1 0,0 0 1,0 0-1,-1 1 0,-1-1 0,-1 0 0,0 3-417,4 23-1227,6-50-13927,-6 2 3888</inkml:trace>
  <inkml:trace contextRef="#ctx0" brushRef="#br0" timeOffset="1079.798">959 161 11637,'28'-3'7366,"2"5"-4006,-25-1-3268,0 0 0,0 0 0,0-1 0,0 1 0,0-1 0,0-1 0,-1 1 0,1-1 0,0 1 0,0-2 0,0 1 0,0 0 0,-1-1 0,1 0 0,-1 0 0,3-1-92,-6 0 4,1 0-1,-1 0 1,0-1-1,0 1 1,0 0 0,0 0-1,0 0 1,-1-1-1,0 1 1,1 0 0,-1-1-1,0 1 1,-1 0 0,1-1-1,-1 1 1,1 0-1,-1 0 1,0-1 0,0 1-1,-1 0 1,1 0 0,0 0-1,-1 0 1,0 0-1,0 1 1,0-1 0,0 0-1,-2-1-3,2 2 48,0 0 0,0 0-1,0 0 1,-1 1-1,1-1 1,0 1 0,-1 0-1,1-1 1,-1 1 0,0 0-1,1 1 1,-1-1 0,0 0-1,1 1 1,-1-1 0,0 1-1,1 0 1,-1 0-1,0 0 1,0 0 0,0 1-1,1-1 1,-1 1 0,0-1-1,1 1 1,-1 0 0,1 0-1,-1 0 1,1 1 0,-1-1-1,1 0 1,0 1-1,-1 0 1,1-1 0,0 1-1,0 0 1,0 0 0,1 0-1,-1 1 1,0-1 0,1 0-1,-1 0 1,1 1-1,0-1 1,0 1 0,0 0-1,0-1 1,0 1 0,0 2-48,-3 11 346,1-1 0,1 1 0,0 0 1,1 0-1,1 0 0,0 0 0,1 0 1,1 0-1,3 9-346,-5-22 22,1-1 0,0 1 0,0-1 1,0 1-1,0-1 0,0 0 0,1 0 0,-1 0 0,1 0 1,0 0-1,-1 0 0,1 0 0,0 0 0,0 0 1,0-1-1,0 1 0,0-1 0,0 0 0,1 0 0,-1 1 1,1-1-1,-1-1 0,0 1 0,1 0 0,-1-1 0,1 1 1,-1-1-1,1 0 0,0 1 0,-1-1 0,1-1 1,-1 1-1,1 0-22,52-22-2915,-19-3-4115,4 7-4409,-19 9 2720</inkml:trace>
  <inkml:trace contextRef="#ctx0" brushRef="#br0" timeOffset="1390.653">1338 41 11173,'-20'-4'9777,"-5"35"-7570,23-28-1756,-2 1-242,0 1 0,0 0-1,0 1 1,1-1 0,-1 1 0,1-1-1,1 1 1,-1 0 0,1 0 0,0 0 0,0 0-1,1 1 1,0-1 0,0 0 0,0 1-1,1-1 1,0 1 0,0-1 0,1 0-1,-1 1 1,2-1 0,-1 0 0,1 1-1,-1-1 1,2 0 0,-1 0 0,1 0-1,0-1 1,0 1 0,0 0 0,1-1 0,2 3-209,49 17 326,-32-36-3323,-9-1-3588,-3 6-3240,-3 2-1367</inkml:trace>
  <inkml:trace contextRef="#ctx0" brushRef="#br0" timeOffset="1610.515">1477 183 15975,'22'-3'4485,"17"-4"-1129,-36 7-3360,-1-1-1,1 1 1,-1-1 0,1 0 0,-1 0 0,0 0 0,1 0 0,-1 0 0,0-1 0,0 1 0,1 0-1,-1-1 1,-1 0 0,1 1 0,0-1 0,0 0 0,0 0 0,-1 0 0,0 0 0,1-1-1,-1 1 1,0 0 0,0-1 0,0 1 0,0 0 0,0-1 0,-1 1 0,1-1 0,-1 1-1,1-1 1,-1 0 0,0 1 0,0-3 4,0 4 1,0-1 82,1 0 0,0-1 1,-1 1-1,0 0 0,0-1 1,0 1-1,0-1 0,0 1 0,0 0 1,0-1-1,-1 1 0,1 0 1,-1-1-1,0 1 0,0 0 0,0-1 1,0 1-1,0 0 0,0 0 1,0 0-1,-1 0 0,1 0 1,-1 0-1,1 1 0,-1-1 0,0 0 1,0 1-1,0-1 0,0 1 1,0 0-1,0 0 0,0 0 1,0 0-1,0 0 0,-3-1-83,1 2 65,0 1 0,1-1 0,-1 1 0,0-1 0,0 1 0,0 0-1,1 0 1,-1 1 0,1-1 0,-1 1 0,1 0 0,-1 0 0,1 0 0,0 0 0,0 1-1,0-1 1,0 1 0,1 0 0,-1 0 0,1 0 0,-1 0 0,1 0 0,0 0 0,0 1-1,1-1 1,-1 1 0,1-1 0,-1 1 0,1 0 0,0-1 0,1 2-65,-3-1 79,0 0 1,0 0-1,1 0 1,-1 1-1,1-1 0,1 1 1,-1-1-1,0 1 1,1 0-1,0-1 1,0 1-1,1 0 0,-1 0 1,1 0-1,0 0 1,0 0-1,1 0 1,-1-1-1,1 1 1,0 0-1,1 0 0,-1-1 1,1 1-1,0-1 1,0 1-1,0-1 1,1 0-1,-1 1 0,1-1 1,0-1-1,0 1 1,0 0-1,1-1 1,0 1-1,-1-1 0,1 0 1,0-1-1,0 1 1,1 0-1,3 1-79,-3-3-154,0 0 0,0 1 0,1-2 0,-1 1 0,0-1 0,1 1 0,-1-1 0,0-1 0,1 1 1,-1-1-1,0 0 0,0 0 0,0-1 0,5-1 154,16-8-4321,-1-2-3802,-11 6 1811,-1 2-4546</inkml:trace>
  <inkml:trace contextRef="#ctx0" brushRef="#br0" timeOffset="2268.127">1853 82 11077,'-4'-38'10043,"3"36"-9916,1 1 0,-1 0 0,0 0 0,-1-1 1,1 1-1,0 0 0,0 0 0,0 0 0,-1 0 0,1 0 0,-1 0 0,1 0 0,-1 1 1,1-1-1,-1 1 0,1-1 0,-1 1 0,1-1 0,-1 1 0,0 0 0,1-1 0,-1 1 1,1 0-1,-1 0 0,0 1 0,1-1 0,-1 0 0,0 0 0,1 1 0,-1-1 0,1 1 1,-1-1-128,-1 1 68,-1 0 1,1 0 0,-1 0-1,1 1 1,0-1 0,0 1-1,-1 0 1,1 0 0,0 0 0,1 0-1,-1 0 1,0 1 0,1-1-1,-1 1 1,1 0 0,0 0-1,0 0 1,0 0 0,0 0-1,0 0 1,1 0 0,-1 0 0,1 1-1,0-1 1,0 1 0,0-1-1,1 1 1,-1-1 0,1 1-1,0-1 1,0 1 0,0 0 0,0-1-1,1 1 1,-1-1 0,1 1-1,0-1 1,0 1 0,1-1-1,-1 0 1,0 1 0,1-1 0,0 0-1,0 0 1,0 0 0,0 0-1,0-1 1,1 1-69,38 15 14,-38-17-9,0-1-1,0 0 1,0 1-1,0-1 1,0 1-1,0 0 1,0 0-1,0 0 1,-1 1-1,1-1 1,0 1-1,0-1 1,-1 1-1,1 0 1,-1 0-1,0 0 1,0 0-1,1 0 1,-1 1-1,-1-1 1,1 1-1,0-1 1,-1 1-1,1 0 1,-1 0-1,0-1 1,1 1-1,-2 0 1,1 0-1,0 0 1,0 0-1,-1 0 1,0 0-1,0 1 1,0-1-1,0 0-4,-2 0-29,-1 0-1,0 0 1,1-1 0,-1 1-1,0-1 1,0 0 0,-1 0-1,1 0 1,0 0 0,-1-1-1,1 1 1,-1-1 0,0 0-1,1 0 1,-1 0 0,0-1-1,1 1 1,-1-1 0,0 0-1,0 0 1,0 0-1,1 0 1,-1-1 0,0 0-1,0 0 1,1 0 0,-1 0-1,0 0 30,-8-11-4173,11 7-125,3 0-3283,3 0-4190</inkml:trace>
  <inkml:trace contextRef="#ctx0" brushRef="#br0" timeOffset="2737.32">2087 20 11269,'-34'6'9392,"1"12"-4857,31-16-4491,0-1 0,0 0-1,0 1 1,0-1-1,0 1 1,0 0 0,1 0-1,-1 0 1,0 0 0,1 0-1,0 0 1,-1 0 0,1 0-1,0 0 1,0 1 0,0-1-1,1 0 1,-1 1-1,0-1 1,1 1 0,0-1-1,-1 1 1,1-1 0,0 1-1,0-1 1,0 1 0,1-1-1,-1 0 1,1 1 0,-1-1-1,1 1 1,0-1 0,0 0-1,0 1 1,0-1-1,0 0 1,1 0 0,-1 0-1,1 0 1,-1 0 0,2 1-44,70 56 130,-72-57-117,0 0-1,-1 0 0,1 0 0,-1 0 0,1 1 0,-1-1 1,0 0-1,0 0 0,0 0 0,0 0 0,-1 1 0,1-1 1,-1 0-1,1 0 0,-1 0 0,0 0 0,1 0 0,-1 0 1,0 0-1,0 0 0,-1 0 0,1 0 0,0-1 0,0 1 1,-1 0-1,1-1 0,-1 1 0,0-1 0,1 0 0,-1 1 1,0-1-1,0 0 0,0 0 0,0 0 0,0 0 0,0-1 1,0 1-1,0 0 0,0-1 0,0 0 0,-1 1 0,1-1 1,0 0-1,0 0 0,0 0 0,0 0 0,-1-1 0,1 1 1,0 0-1,0-1-12,-5-13-5192,9 3-5434,2 3-1265</inkml:trace>
  <inkml:trace contextRef="#ctx0" brushRef="#br0" timeOffset="3261.198">2251 14 10341,'15'-9'10190,"5"5"-5349,42 8-2368,-57 0-2468,1 0 1,-1 0-1,0 1 1,0 0-1,-1 0 0,1 0 1,-1 0-1,0 1 1,0 0-1,-1 0 1,0 0-1,0 0 0,0 0 1,-1 1-1,0-1 1,0 1-1,-1 0 1,0-1-1,0 1 1,0 0-1,-1 0 0,0 0 1,0 0-1,-1-1 1,-1 7-6,2 1-33,0-10 0,-1-1 1,1 0-1,0 0 1,0 1-1,0-1 0,0 0 1,0 0-1,1 0 1,-1 1-1,1-1 1,0 0-1,0 0 1,0 0-1,1 0 1,-1 0-1,1 0 0,0-1 1,1 4 32,-7-26-1403,1 15 1430,1 0 1,-2 0-1,1 1 1,0-1-1,-1 1 1,0 0-1,0 0 1,0 0-1,0 0 1,-1 1-1,1 0 1,-1 0-1,0 0 1,0 1-1,0-1 1,0 1-1,0 0 1,-1 1-1,1-1 1,-1 1-1,1 0 1,-1 0 0,1 1-1,-1 0 1,0 0-1,1 0 1,-1 0-1,1 1 1,-1 0-1,1 0 1,-1 1-1,1 0 1,0 0-1,0 0 1,-1 0-1,1 1 1,1 0-1,-3 1-27,5-3 77,0 0 0,0 0 0,0 0 0,0 0 0,0 1 0,0-1 0,0 1 0,1-1 0,-1 1 0,1 0 0,-1-1-1,1 1 1,-1 0 0,1 0 0,0 0 0,0 0 0,0 0 0,0 1 0,0-1 0,1 0 0,-1 0 0,1 0 0,-1 1 0,1-1-1,0 0 1,0 1 0,0-1 0,0 0 0,0 1 0,1-1 0,-1 0 0,1 0 0,-1 1 0,1-1 0,0 0 0,0 0 0,0 0-1,0 0 1,0 0 0,0 0 0,1 0 0,0 1-77,2 0-21,0-1-1,0 0 1,0 0-1,0 0 1,0 0-1,0-1 1,0 0-1,1 0 1,-1 0-1,0 0 1,1-1-1,-1 0 1,1 1-1,-1-2 1,0 1-1,1 0 1,-1-1 0,0 0-1,1 0 1,-1 0-1,0-1 1,2 0 21,58-28-5656,-26 11-1625,-20 10 465,-1-3-3178</inkml:trace>
  <inkml:trace contextRef="#ctx0" brushRef="#br0" timeOffset="3578.149">2519 47 10405,'30'61'9979,"-19"40"-7439,-8-52-28,34-160-890,6 26-1086,-1 81-4945,-14 4-8385,-15-2 2419</inkml:trace>
  <inkml:trace contextRef="#ctx0" brushRef="#br0" timeOffset="4061.98">2839 70 10405,'-7'23'6842,"-4"21"-693,10-41-6045,0 1 1,0-1-1,0 1 0,1-1 1,0 1-1,-1-1 1,1 1-1,0-1 0,1 1 1,-1 0-1,1-1 1,-1 1-1,1-1 0,0 1 1,1-1-1,-1 0 1,0 1-1,1-1 0,0 0 1,0 0-1,0 0 1,0 0-1,0 0 0,0-1 1,1 1-1,0-1 1,1 2-105,-2-3-5,0 0 1,0 0-1,1 0 1,-1 0-1,0-1 1,1 1-1,-1-1 1,0 1-1,1-1 0,-1 0 1,0 0-1,1 0 1,-1 0-1,1 0 1,-1-1-1,0 1 1,1-1-1,-1 0 1,0 1-1,0-1 1,0 0-1,1 0 1,-1-1-1,0 1 1,0 0-1,0-1 1,-1 1-1,1-1 1,0 1-1,-1-1 1,1 0-1,0 0 0,-1 0 1,1-2 4,45-72-889,-4-10 539,-39 143 1761,10 294 2282,-12-247-2741,-12-121-4481,12-43-6212,0 35 2004,1 6-2118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31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9700,'4'-1'9722,"12"25"-6961,37 122 516,-51-138-3234,-1-8-40,-1 0 1,0 0 0,0 0-1,1 0 1,-1 0 0,0 0-1,0 0 1,1 0 0,-1 0-1,0 0 1,1 0 0,-1 0-1,0 0 1,0 0 0,0 0 0,1 0-1,-1 0 1,0 1 0,0-1-1,1 0 1,-1 0 0,0 0-1,0 0 1,0 0 0,1 1-1,-1-1-3,18-138 54,-18 137-55,16-46-31,-16 46 31,1 1-1,-1-1 1,0 0-1,1 0 1,-1 0-1,0 1 1,1-1 0,-1 0-1,1 0 1,-1 1-1,1-1 1,-1 0-1,1 1 1,0-1-1,-1 1 1,1-1-1,0 1 1,-1-1-1,1 1 1,0-1-1,0 1 1,0 0-1,-1-1 1,1 1-1,0 0 1,0 0-1,0 0 1,0-1 0,-1 1-1,1 0 1,0 0-1,0 0 1,0 0-1,0 1 1,0-1-1,-1 0 1,1 0-1,0 0 1,0 1-1,0-1 1,-1 0-1,1 1 1,0-1-1,0 1 1,-1-1-1,1 1 1,0-1 0,-1 1-1,1-1 1,0 1-1,-1 0 1,1-1-1,-1 1 1,1 0 1,5 8 8,-1 0 1,0 1 0,-1-1 0,0 1-1,0 0 1,-1 0 0,0 0-1,-1 0 1,1 9-9,5 16 28,2 4-52,-5-66-117,-5 18 118,-1 2 23,0-1 1,1 0-1,0 1 1,0-1 0,1 1-1,0-1 1,0 0-1,1 1 1,0 0-1,0-1 1,0 1 0,1 0-1,1 0 1,-1 0-1,1 1 1,0-1-1,0 1 1,1 0 0,0 0-1,0 0 1,0 1-1,4-3 0,-8 7 10,1 0 0,-1 1-1,1-1 1,0 0 0,-1 1 0,1-1-1,0 1 1,-1-1 0,1 1-1,0 0 1,0 0 0,0 0 0,-1 0-1,1 0 1,0 0 0,0 0-1,-1 0 1,1 1 0,0-1 0,-1 1-1,1-1 1,0 1 0,-1 0 0,1 0-1,-1-1 1,1 1 0,-1 0-1,1 1 1,-1-1 0,0 0 0,1 0-1,-1 0 1,0 1 0,0-1-1,0 1 1,0-1 0,0 1 0,0-1-1,0 1 1,-1 0 0,1-1-1,-1 1 1,1 0-10,16 84 1756,-16-74-1465,9 57-992,-1-76-16160,-4 2 6504</inkml:trace>
  <inkml:trace contextRef="#ctx0" brushRef="#br0" timeOffset="342.995">491 156 11845,'30'1'8176,"2"-5"-4215,53-33-2398,-84 35-1560,-1-1 1,1 0-1,-1 1 0,0-1 0,1 0 0,-1 0 1,0 1-1,-1-1 0,1 0 0,0 1 1,-1-1-1,0 0 0,1 1 0,-1-1 1,0 0-1,0 1 0,-1 0 0,1-1 1,0 1-1,-1 0 0,0-1 0,1 1 1,-1 0-1,0 0 0,0 0 0,0 1 1,0-1-1,0 0 0,-1 1 0,1-1 1,0 1-1,-1 0 0,1 0 0,-1 0 1,1 0-1,-1 0 0,-1 0-3,1 1 19,0 1 0,0-1 1,1 0-1,-1 1 0,0 0 0,1-1 0,-1 1 1,0 0-1,1 1 0,-1-1 0,1 0 0,0 1 1,-1-1-1,1 1 0,0 0 0,0-1 0,0 1 1,0 0-1,0 1 0,0-1 0,1 0 0,-1 0 1,1 1-1,-1-1 0,1 1 0,0-1 0,0 1 1,0-1-1,0 1 0,1 0 0,-1 0 0,1 0-19,-11 92 2881,41-32-1198,-29-61-1692,0-1 0,0 0 0,0 0 0,1 0 0,-1 0 0,0 0-1,1 0 1,-1 0 0,1 0 0,-1-1 0,1 1 0,-1 0 0,1-1 0,-1 1 0,1-1 0,0 0-1,-1 0 1,1 1 0,0-1 0,-1 0 0,1 0 0,-1-1 0,1 1 0,0 0 0,-1 0 0,1-1-1,-1 1 1,1-1 0,0 0 0,-1 1 0,0-1 0,1 0 0,-1 0 0,1 0 0,-1 0-1,0 0 1,0 0 0,1 0 0,-1 0 0,0 0 0,0-1 9,48-48-6204,-14 19-2415,-22 20 2243,-3-2-2879</inkml:trace>
  <inkml:trace contextRef="#ctx0" brushRef="#br0" timeOffset="721.865">766 46 10293,'45'-22'12245,"-5"44"-8112,16 65-3698,-24 14-665,-60-145-2123,21 40 2436,-1 0 0,1 0-1,0 0 1,-1 1 0,0 0-1,0 1 1,0 0 0,0 0 0,0 0-1,0 1 1,-7 0-83,12 1 114,0 0 0,0 0-1,1 0 1,-1 0 0,0 0 0,0 0-1,1 1 1,-1 0 0,0-1 0,1 1-1,-1 0 1,0 0 0,1 0 0,-1 1-1,1-1 1,0 1 0,-1-1 0,1 1-1,0 0 1,0 0 0,0 0 0,0 0-1,0 0 1,1 0 0,-1 0 0,1 1-1,-1-1 1,1 0 0,0 1 0,0 0-1,0-1 1,0 1 0,0 0 0,1-1-1,-1 1 1,1 1-114,0-2 24,0 0-1,0 0 0,0 0 1,0 0-1,1 0 0,-1 0 1,1 0-1,0-1 0,-1 1 1,1 0-1,0 0 0,0-1 1,0 1-1,0 0 0,0-1 1,1 1-1,-1-1 0,0 1 1,1-1-1,-1 0 0,1 0 1,0 1-1,-1-1 0,1 0 1,0 0-1,-1-1 0,1 1 1,0 0-1,0-1 0,0 1 1,0-1-1,0 1 0,0-1 1,1 0-24,69-2-4113,-33-20-2449,-16 3-3102,-10 7-303</inkml:trace>
  <inkml:trace contextRef="#ctx0" brushRef="#br0" timeOffset="1143.641">987 55 10485,'13'10'8845,"0"22"-6214,-9-21-1435,27 131 1357,-25-182-2275,-6 39-277,1-10-1,0 0 0,1 1 0,0-1 0,0 1 0,1 0 1,0 0-1,1 0 0,0 0 0,1 0 0,0 1 0,1 0 0,0 0 1,3-4-1,-8 12 0,0 1 1,0-1-1,0 0 1,0 1-1,0-1 1,1 1-1,-1-1 1,0 1-1,0 0 1,0-1-1,1 1 1,-1 0-1,0 0 1,1 0-1,-1 0 1,0 0-1,0 0 1,1 0-1,-1 0 1,0 1 0,0-1-1,1 1 1,-1-1-1,0 0 1,0 1-1,0 0 1,0-1-1,0 1 1,0 0-1,0 0 1,0-1-1,0 1 1,0 0-1,0 0 1,0 0-1,0 0 1,-1 0-1,1 0 1,0 0-1,-1 0 1,1 1-1,27 47 187,5 63 58,-18-104-5143,14-18-8951,-19 4 6168</inkml:trace>
  <inkml:trace contextRef="#ctx0" brushRef="#br0" timeOffset="1548.433">1442 13 10485,'-35'-13'8267,"-1"21"-3831,34-7-4350,0 0-1,0 0 0,-1 0 0,1 1 0,0-1 0,0 1 0,0-1 1,0 1-1,0 0 0,1-1 0,-1 1 0,0 0 0,1 0 0,0 0 1,-1 1-1,1-1 0,0 0 0,0 0 0,0 1 0,0-1 0,0 1 1,1-1-1,-1 0 0,1 1 0,0-1 0,0 1 0,0-1 0,0 1 0,0 0 1,0-1-1,0 0 0,1 1 0,0-1 0,-1 1 0,1-1 0,0 1 1,0-1-1,0 0 0,0 0 0,1 0 0,-1 1 0,2 0-85,37 30 478,-37-32-426,1 1-1,-1-1 1,0 1-1,0 0 1,0 0-1,0 0 0,0 0 1,0 1-1,-1-1 1,1 1-1,-1-1 1,1 1-1,-1 0 0,0 0 1,0 0-1,-1 0 1,1 1-1,-1-1 1,1 0-1,-1 1 0,0-1 1,0 1-1,0-1 1,-1 1-1,1-1 1,-1 1-1,0 0 0,0-1-51,-2 1 36,0-1 0,0 0 0,0 0 0,0 0 0,-1-1 0,1 1 0,-1 0 0,0-1 0,0 0 0,1 0 0,-2 0 0,1 0 0,0 0 0,0 0 0,0-1 0,-1 1 0,1-1 0,-1 0 0,1 0 0,-1-1 0,0 1 0,1-1 0,-1 1 0,0-1 0,1 0 0,-1-1 0,-3 1-36,-13-7-3156,4-6-3386,13 7-1168,0-2-4520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29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10277,'6'-5'12351,"8"18"-8498,12 22-2425,13 17-886,2-2 1,2-2 0,3-2 0,1-2-1,43 31-542,-64-54 91,19 21-22,-35-31-6,2 0 0,-1 0 0,2-1-1,-1-1 1,1 0 0,1 0 0,0-1 0,0-1 0,0-1-63,-57-50-4128,29 26-2057,6 5-2909,4 1-2831</inkml:trace>
  <inkml:trace contextRef="#ctx0" brushRef="#br0" timeOffset="471.234">497 1 11157,'-9'5'9698,"-16"21"-6150,-104 160 2316,-71 61-3404,98-121-2420,84-111-185,17-27-121,17-16-2218,16-9-5834,-17 23 3876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28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10933,'3'1'10572,"7"26"-7098,7 45-1305,15 131-629,-36-83-3101,-3-123-5312,3-7-1207,2-1-4078</inkml:trace>
  <inkml:trace contextRef="#ctx0" brushRef="#br0" timeOffset="374.916">56 268 10229,'21'-32'9257,"30"15"-4964,-40 17-4068,0 0 0,0 1 0,0 0 0,-1 1 0,1 0 0,-1 1 1,1 0-1,-1 1 0,0 0 0,0 0 0,5 4-225,-11-6 23,-1 1-1,1-1 1,-1 1 0,1-1-1,-1 1 1,0 0 0,0 1-1,0-1 1,-1 0 0,1 1-1,-1 0 1,1-1 0,-1 1-1,0 0 1,-1 0 0,1 0-1,-1 0 1,0 0 0,0 1-1,0-1 1,0 0 0,-1 1-1,0-1 1,0 0 0,0 1-1,0-1 1,-1 0 0,1 1-1,-1-1 1,-1 1-23,-2 1 74,0 1 0,-1-1 0,0 0 0,0-1 0,0 1 0,-1-1 0,0 0 0,0 0 1,0-1-1,-1 1 0,0-2 0,1 1 0,-2-1 0,1 0 0,0 0 0,0-1 0,-1 0 0,1 0 0,-1 0 0,0-1 0,1-1 0,-1 1 0,0-1 0,0-1 1,-7 0-75,-13-3-332,20-6-2776,8-3-2488,8-4-3636,0 7-1271</inkml:trace>
  <inkml:trace contextRef="#ctx0" brushRef="#br0" timeOffset="656.104">396 237 12758,'5'15'8119,"-2"11"-4261,1 0-2333,-2-14-1370,1 1 0,0 0 1,1-1-1,0 0 0,1 0 0,1 0 1,0-1-1,0 1 0,1-1 0,1-1 0,6 8-155,-12-16 7,1 0-1,-1-1 0,1 0 0,-1 1 0,1-1 0,-1 0 1,1 0-1,0 0 0,0-1 0,-1 1 0,1 0 0,0-1 0,0 0 1,0 0-1,0 0 0,-1 0 0,1 0 0,0-1 0,0 1 1,0-1-1,-1 0 0,1 1 0,0-1 0,-1-1 0,1 1 1,0 0-1,-1-1 0,0 1 0,1-1 0,-1 0 0,0 1 0,0-1 1,0 0-1,0 0 0,0-1 0,1 0-6,49-91 125,-52-9-2182,12 87-13363,-4 9 4599</inkml:trace>
  <inkml:trace contextRef="#ctx0" brushRef="#br0" timeOffset="859.517">738 62 10581,'25'30'9025,"-6"5"-4024,31 148-1801,-38-91-2775,-10-52-3763,-5-47-10220,0-2 2238</inkml:trace>
  <inkml:trace contextRef="#ctx0" brushRef="#br0" timeOffset="1140.721">724 299 14022,'3'0'4178,"3"1"80,4-2-1072,4 0-1073,7 0-769,1 1-511,0-1-321,-1 0-208,0 1-32,-2 0-704,1 2-1793,5-1 320,6-3-2481,1 0-3249,3-7-6788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0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9316,'-1'0'2914,"0"1"79,2 0-128,-1 1-1488,0 0-561,0 1-688,0 0-608,1 0-2433,3 1-2514,1-1-6146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29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12566,'-2'6'9769,"5"17"-7047,3 3-1814,2 3-768,-2-1 0,-1 1 0,-1 0 0,-1 1 1,-2 23-141,-13-62-15103,8-3 3556</inkml:trace>
  <inkml:trace contextRef="#ctx0" brushRef="#br0" timeOffset="390.32">1 146 10389,'6'2'10244,"20"0"-8029,19-6-2059,17-19-4995,-10 2 1523,-52 21 3509,0 1 0,0-1 0,0 0 0,0 0 0,0 1-1,0-1 1,0 0 0,0 0 0,0 1 0,0-1-1,0 0 1,0 0 0,0 0 0,0 1 0,1-1 0,-1 0-1,0 0 1,0 1 0,0-1 0,0 0 0,0 0-1,1 0 1,-1 0 0,0 1 0,0-1 0,0 0 0,1 0-1,-1 0 1,0 0 0,0 0 0,1 0 0,-1 1-1,0-1 1,0 0 0,1 0 0,-1 0 0,0 0 0,0 0-1,1 0 1,-1 0 0,0 0 0,0 0 0,1 0-1,-1 0 1,0 0 0,0 0 0,1-1 0,-1 1 0,0 0-1,0 0 1,0 0 0,1 0 0,-1 0 0,0 0-193,-3 9 2622,0 4-3592,2-9 999,0 0 0,1 0 0,-1 0 0,1 0 0,0 0 0,0 0 0,0 1 1,0-1-1,1 0 0,-1 0 0,1 0 0,0 0 0,1 0 0,-1 0 0,1 0 0,-1-1 1,1 1-1,0 0 0,1-1 0,-1 1 0,0-1 0,1 0 0,0 0 0,0 0 1,0 0-1,0 0 0,0-1 0,1 0 0,-1 1 0,1-1 0,0 0 0,-1 0 0,1-1 1,0 1-1,0-1 0,0 0 0,0 0 0,0-1 0,0 1 0,0-1 0,1 1 0,-1-1 1,0-1-1,0 1 0,0 0 0,3-2-29,-4 1-43,0 0 0,1-1 1,-1 1-1,0-1 0,0 0 0,0 0 0,0 0 1,-1 0-1,1-1 0,-1 1 0,1-1 0,-1 1 1,0-1-1,0 0 0,0 0 0,0 0 1,0 0-1,-1 0 0,1-1 0,-1 1 0,0 0 1,0-1-1,0 1 0,-1-1 0,1 1 0,-1-1 1,0 1-1,0-1 0,0 1 0,0-1 0,-1 1 1,1-1-1,-2-2 43,1 0 131,0 1 1,-1 1-1,0-1 0,0 0 1,0 0-1,0 1 0,-1-1 1,0 1-1,0 0 0,0-1 1,-1 1-1,1 1 0,-1-1 1,-3-3-132,-57-10 1101,39 29-3171,22-7-2105,3 1-6590,0-2-1990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2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9444,'6'26'12141,"8"38"-8446,10 41-4169,-7-219 602,-17 111-120,0 1-1,1-1 1,-1 1-1,1-1 1,-1 1-1,1-1 1,0 1-1,0-1 1,0 1 0,0 0-1,0 0 1,1-1-1,-1 1 1,0 0-1,1 0 1,0 0-1,0 1 1,-1-1 0,1 0-1,0 1 1,0-1-1,0 1 1,1 0-1,-1-1 1,0 1-1,0 0 1,1 0-1,-1 1 1,1-1 0,-1 0-1,1 1 1,-1-1-1,1 1 1,-1 0-1,1 0 1,-1 0-1,1 0 1,-1 0-1,1 1 1,-1-1 0,1 1-8,2 6 172,-1-1 0,0 1 1,0 0-1,-1 1 1,0-1-1,0 1 1,0-1-1,-1 1 1,-1 0-1,1 0 0,-1 0 1,0 1-173,-1-9 1,8 66-1212,5-80-13545,-8 2 3425</inkml:trace>
  <inkml:trace contextRef="#ctx0" brushRef="#br0" timeOffset="296.806">255 191 10693,'2'0'650,"55"-2"8798,-53 1-9222,0 1 0,0 0 0,0-1 0,0 0 0,0 0 0,0 0 0,0-1 0,0 1-1,-1-1 1,1 0 0,-1 0 0,1 0 0,-1-1 0,1 1 0,-1-1 0,0 0 0,0 0 0,-1 0-1,3-2-225,-5 3 9,1 0-1,-1 0 0,0 0 0,0 0 0,1 0 0,-1 0 0,0 0 0,-1 0 0,1 0 0,0 0 0,-1 0 0,1 0 0,-1 0 0,1 0 0,-1 0 0,0 0 0,0 1 0,0-1 0,0 0 0,0 0 0,0 1 0,0-1 0,-1 1 0,1-1 0,-1 1 0,1-1 0,-1 1 0,0 0 0,1 0 0,-1 0 0,0 0 0,0 0 0,1 0 0,-1 0 0,0 1 0,0-1 0,0 1 0,0-1 0,0 1 0,0 0 0,0 0 0,0 0 0,0 0 0,0 0 0,0 0 0,0 1 0,0-1 0,0 0 0,0 1 0,0 0 0,0-1 0,-1 2-8,0-1 52,0 0 0,0 0 0,0 0 0,1 0 0,-1 0 0,0 1 0,1-1 0,-1 1 0,1 0 0,-1 0 0,1 0 0,0 0 0,0 0 0,0 0 0,0 1 0,0-1 0,1 1 0,-1-1 0,1 1 1,-1 0-1,1-1 0,0 1 0,0 0 0,0 0 0,1 0 0,-1 0 0,1 0 0,-1 0 0,1 0 0,0 0 0,0 0 0,0 0 0,1 0 0,-1 0 0,1 0 0,0 0 0,-1 0-52,1 1 76,0 0-1,0 0 1,0 0-1,0 1 0,0-2 1,1 1-1,-1 0 1,1 0-1,0 0 1,1-1-1,-1 1 1,1-1-1,-1 0 0,1 1 1,0-1-1,0-1 1,0 1-1,1 0 1,-1-1-1,0 1 1,1-1-1,0 0 0,0-1 1,-1 1-1,1 0 1,4 0-76,28-18-2520,-9-21-5775,-13 16-206,-1 7-1554</inkml:trace>
  <inkml:trace contextRef="#ctx0" brushRef="#br0" timeOffset="610.118">491 185 10293,'22'3'8346,"1"-13"-4516,29-47-2288,-52 56-1534,1 0 0,-1 0 1,0 0-1,1-1 0,-1 1 0,0 0 0,0 0 1,0 0-1,0 0 0,0-1 0,0 1 0,-1 0 1,1 0-1,0 0 0,-1 0 0,1 0 0,0 0 1,-1-1-1,1 1 0,-1 0 0,0 0 1,1 0-1,-1 1 0,0-1 0,0 0 0,1 0 1,-1 0-1,0 0 0,0 1 0,0-1 0,0 0 1,0 1-1,0-1 0,0 1 0,0-1 0,0 1 1,0 0-1,-1-1 0,1 1 0,0 0 0,0 0 1,0 0-1,0 0 0,0 0 0,-1 0 0,1 0 1,0 0-1,0 0 0,0 0 0,0 1 0,0-1 1,-1 0-1,1 1 0,0-1 0,0 1 0,0-1 1,0 1-1,0 0 0,0-1 0,0 1 0,1 0 1,-1 0-1,0 0 0,0 0 0,1-1 1,-1 2-9,-3 1 111,0 0 1,0 1-1,1 0 1,0 0 0,-1 0-1,1 0 1,1 0-1,-1 1 1,1-1-1,0 1 1,0 0 0,0 0-1,0-1 1,1 1-1,0 0 1,0 1 0,0-1-1,1 0 1,-1 0-1,1 0 1,1 0 0,-1 0-1,1 0 1,0 1-1,0-1 1,0 0 0,1-1-1,-1 1 1,2 2-112,-2-5 18,1 0 0,-1 0 0,1 1 1,0-1-1,0 0 0,0-1 0,0 1 1,0 0-1,0 0 0,0-1 0,0 0 0,1 1 1,-1-1-1,0 0 0,1 0 0,-1 0 1,1 0-1,0-1 0,-1 1 0,1-1 0,-1 1 1,1-1-1,0 0 0,0 0 0,-1 0 1,1 0-1,0-1 0,-1 1 0,1-1 0,1 0-18,41-13-3308,-8-4-3543,-16 5-315,-2-1-3828</inkml:trace>
  <inkml:trace contextRef="#ctx0" brushRef="#br0" timeOffset="813.198">811 112 11525,'-32'-9'8590,"5"13"-4134,24-3-4326,0 1 0,1-1 0,-1 1 0,1 0 0,-1 0 0,1 0 0,-1 0-1,1 0 1,0 0 0,0 1 0,0-1 0,1 1 0,-1 0 0,0-1 0,1 1 0,0 0 0,0 0 0,0 0-1,0 0 1,0 0 0,0 0 0,1 0 0,-1 0 0,1 0 0,0 0 0,0 1-130,-1-1 37,0 0 0,0 0 0,1 0 1,-1 0-1,1 0 0,-1 0 0,1 0 0,0 1 1,0-1-1,1 0 0,-1 0 0,1 0 1,-1 0-1,1 0 0,0 0 0,0 0 0,0-1 1,0 1-1,1 0 0,-1 0 0,1-1 0,0 1 1,0-1-1,0 0 0,0 1 0,0-1 0,0 0 1,0 0-1,1 0 0,-1 0 0,1-1 1,0 1-1,-1-1 0,1 1 0,0-1 0,0 0 1,0 0-1,1 0-37,70-24-2847,-71 20 2127,0 0-1,1 0 1,-1-1 0,0 0-1,-1 1 1,1-1 0,-1 0-1,0-1 1,1 1 0,-2 0-1,1-1 1,-1 1 0,1 0 0,-1-1-1,0-3 721,2-12-6280,-1 0-3135</inkml:trace>
  <inkml:trace contextRef="#ctx0" brushRef="#br0" timeOffset="1219.352">837 1 10469,'-7'2'8601,"5"7"-4055,6 34-1535,-3-37-2044,3 17-6,-1 0-683,0 1 1,2-1 0,1 0 0,1 0-1,1-1 1,5 10-279,-1-23-2569,2-28-12995,-8 6 3486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26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 11701,'-8'33'8366,"4"2"-4709,18 69-2524,-13-104-1131,0-1 0,0 1 1,0 0-1,-1 0 0,1-1 0,0 1 1,0 0-1,0-1 0,-1 1 0,1-1 1,0 1-1,-1-1 0,1 1 1,0-1-1,-1 1 0,1-1 0,-1 0 1,1 1-1,-1-1 0,1 0 0,-1 1 1,1-1-1,-1 0 0,0 0 1,0 1-1,1-1 0,-1 0 0,0 0 1,0 0-1,0 0 0,0 1 0,0-1 1,0 0-1,0 0 0,0 0 0,0 0 1,0 1-1,0-1 0,0 0 1,-1 0-1,1 0 0,0 1 0,-1-1 1,1 0-1,-1 0-2,1 0 2,2-9 52,0-1 1,0 1-1,0 0 1,2 0-1,-1 0 1,1 0-1,0 1 1,1 0-1,0 0 1,1 0-1,0 0 1,0 1-1,1 0 1,3-3-55,-10 10 6,1 1 1,0-1 0,-1 1-1,1-1 1,0 1-1,-1-1 1,1 1-1,0-1 1,0 1 0,-1 0-1,1-1 1,0 1-1,0 0 1,-1 0 0,1-1-1,0 1 1,0 0-1,0 0 1,0 0 0,-1 0-1,1 0 1,0 0-1,0 0 1,0 1-1,0-1 1,-1 0 0,1 0-1,0 1 1,0-1-1,-1 0 1,1 1 0,0-1-1,0 1 1,-1-1-1,1 1 1,0-1 0,-1 1-1,1-1 1,-1 1-1,1 0 1,-1-1-1,1 1 1,-1 0 0,1-1-1,-1 1 1,0 0-1,1 0 1,-1 0 0,0-1-1,0 1 1,1 0-1,-1 0-6,8 50 59,-8-45-41,14 100-154,-14-105-16,1-1 0,0 1 1,-1 0-1,1 0 1,0-1-1,0 1 1,-1-1-1,1 1 1,0-1-1,0 1 1,0-1-1,0 1 0,0-1 1,0 0-1,0 1 1,0-1-1,0 0 1,0 0-1,0 0 1,0 0-1,0 0 1,0 0-1,0 0 1,0 0-1,0 0 0,0 0 1,0 0-1,0-1 1,0 1-1,0 0 1,-1-1-1,1 1 1,0-1-1,0 1 1,0-1-1,0 1 0,-1-1 1,1 0-1,0 1 1,0-1-1,-1 0 1,1 0-1,-1 0 1,1 0 151,22-20-8971,-22 20 8442,12-14-9294</inkml:trace>
  <inkml:trace contextRef="#ctx0" brushRef="#br0" timeOffset="872.717">308 46 10549,'-18'12'9789,"-4"18"-6476,20-27-3248,0-1 0,1 1 0,-1-1 0,1 1 0,-1 0-1,1 0 1,0 0 0,0 0 0,0 0 0,1 0 0,-1 0 0,1 0 0,-1 0 0,1 0 0,0 0 0,0 1 0,1-1 0,-1 0 0,1 0 0,-1 0 0,1 0-1,0 0 1,0 0 0,0 0 0,1-1 0,-1 1 0,1 0 0,-1-1 0,1 1 0,0-1 0,0 1 0,0-1 0,0 0 0,1 0 0,-1 0 0,1 0 0,-1 0-1,1 0 1,-1-1 0,1 1 0,0-1 0,0 0 0,0 0 0,0 0 0,0 0 0,0 0 0,2 0-65,0-2-1,0 1 1,0-1-1,-1 0 0,1 0 1,0 0-1,-1-1 1,1 0-1,-1 0 0,1 0 1,-1 0-1,0-1 1,0 1-1,0-1 0,0 0 1,0 0-1,-1-1 1,1 1-1,-1-1 0,0 0 1,0 1-1,0-1 1,-1-1-1,0 1 1,1 0-1,-1-1 0,-1 1 1,1-1-1,-1 1 1,1-1-1,-1 0 0,-1 0 1,1 0-1,-1 1 1,0-1-1,0 0 0,0 0 1,-1 0-1,1 0 1,-1 1-1,0-1 0,-1 0 1,1 1-1,-1-1 1,0 1-1,0-1 0,0 1 1,-1 0-1,1 0 1,-1 0 0,-62-14 627,35 20-6903,14 0-2730,11-2-2997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22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98 8804,'0'1'7203,"0"2"-3395,1 16-1477,16 71 2028,0-1-3310,-12 2-1407,-13-84-4146,-3-16-6625,6 0-418</inkml:trace>
  <inkml:trace contextRef="#ctx0" brushRef="#br0" timeOffset="389.068">0 98 9204,'38'-63'11486,"-36"62"-11324,-1 0 0,1 0 0,-1 1 0,1-1 0,0 0 0,-1 1 0,1-1-1,0 1 1,-1-1 0,1 1 0,0 0 0,-1 0 0,1 0 0,0 0 0,0 0 0,-1 0 0,1 0 0,0 0 0,0 1 0,-1-1 0,1 1-1,0-1 1,-1 1 0,1 0 0,-1 0 0,1 0 0,0 0-162,71 70 1219,-71-68-1188,0 0 1,-1-1 0,1 1 0,-1 0 0,0 0 0,0 0 0,0 0 0,0 0 0,-1 0 0,1 0 0,-1 0 0,0 0 0,0 0 0,0 0 0,0 0 0,0 0 0,-1 0 0,1 0 0,-1 0 0,0 0 0,0 0 0,0 0 0,0 0-1,0 0 1,-1-1 0,1 1 0,-1 0 0,0-1 0,0 1 0,0-1 0,-1 1-32,0 1 17,0-1 0,0 0-1,-1 1 1,1-2 0,-1 1 0,1 0 0,-1-1-1,0 1 1,0-1 0,0 0 0,0 0-1,-1-1 1,1 1 0,0-1 0,-1 0-1,1 0 1,-1-1 0,1 1 0,-1-1 0,1 0-1,-3 0-16,-1-20-5303,22-1-7317,-4 13 2936</inkml:trace>
  <inkml:trace contextRef="#ctx0" brushRef="#br0" timeOffset="592.147">277 220 9812,'18'29'10717,"-21"-58"-6656,2 23-3924,0-1 1,1 0-1,0 0 1,0 0-1,0 1 0,1-1 1,0 0-1,1 0 0,-1 1 1,1-1-1,0 1 1,1-1-1,-1 1 0,2 0 1,-1 0-1,0 0 1,1 0-1,0 1 0,0 0 1,1 0-1,0 0 1,0 0-138,39 7-2586,-31 6-1703,-1 1-4596,-5-4-2952</inkml:trace>
  <inkml:trace contextRef="#ctx0" brushRef="#br0" timeOffset="826.465">464 179 8724,'46'11'9990,"23"-30"-4896,-68 17-5073,1 0 0,-1 0 0,0 0-1,0 0 1,0 0 0,0-1 0,0 1-1,-1 0 1,1 0 0,-1-1 0,1 1-1,-1 0 1,0-1 0,0 1 0,0-1-1,0 1 1,0 0 0,0-1 0,-1 1 0,1 0-1,-1-1 1,0 1 0,0 0 0,0 0-1,0-1 1,0 1 0,0 0 0,0 0-1,-1 0 1,1 0 0,-1 1 0,0-1-1,1 0 1,-1 1 0,0-1 0,0 1-1,0-1 1,0 1 0,0 0 0,0 0 0,0 0-1,0 0 1,-1 0 0,1 1 0,0-1-1,-2 0-20,-1 1 94,1 0 0,-1 1 0,1 0 0,0-1 0,-1 1 0,1 1 0,0-1 0,-1 1 0,1-1 0,0 1 0,0 0 0,0 1 0,1-1 0,-1 1 0,0-1 0,1 1 0,0 0 0,0 1 0,0-1 0,0 0 0,0 1 0,1 0 0,-1-1 0,1 1 0,0 0 0,0 0 0,0 1-1,1-1 1,0 0 0,0 0 0,0 1 0,0-1 0,0 1 0,1-1 0,0 1 0,0-1 0,0 1 0,1-1 0,-1 0 0,1 1 0,0-1 0,0 1 0,1-1 0,-1 0 0,1 0 0,0 0 0,0 0 0,0 0 0,1 0 0,-1-1 0,1 1 0,0-1 0,0 1 0,1-1-94,0 1-36,0-1 0,0 0 0,1 0 0,-1 0 1,1 0-1,0-1 0,0 1 0,0-1 0,0-1 1,1 1-1,-1-1 0,0 0 0,1 0 0,-1 0 1,0-1-1,1 0 0,-1 0 0,3 0 36,-5-1-297,1 0-1,0 0 1,-1 0 0,1 0-1,-1-1 1,0 1 0,1-1-1,-1 0 1,0 0-1,0 0 1,0 0 0,0-1-1,0 1 1,-1-1-1,1 0 1,-1 0 0,0 0-1,0 0 298,8-11-3985,0-2-3462,0-5-4945</inkml:trace>
  <inkml:trace contextRef="#ctx0" brushRef="#br0" timeOffset="1106.524">700 115 12182,'9'30'9252,"3"-1"-5015,9 26-1060,4 131-2558,-47-270-20479,17 60 10269</inkml:trace>
  <inkml:trace contextRef="#ctx0" brushRef="#br0" timeOffset="1341.086">721 186 7091,'7'-38'7355,"-5"31"-6651,0 0 1,0 1 0,1 0-1,0 0 1,1 0-1,0 0 1,-1 0 0,2 0-1,-1 1 1,1 0 0,0 0-1,4-3-704,27 11 4179,5 40-2611,-39-41-1547,1 0 0,-1 1 0,0-1 0,0 1 0,0 0 0,0-1 0,0 1 0,0 0 0,-1 0 0,1 0 0,-1 1 0,0-1 0,0 0 0,0 0 0,-1 1 0,1-1 0,-1 0 0,0 1 0,1-1 0,-1 1 1,-1-1-1,1 0 0,-1 1 0,1-1 0,-1 0 0,0 1 0,0-1 0,0 0 0,-1 0 0,1 0 0,-1 0 0,0 0 0,1 0 0,-1-1 0,-1 1 0,1 0 0,0-1 0,-1 0 0,1 1 0,-1-1 0,1 0 0,-1 0 0,0-1 0,0 1 0,0 0 0,0-1 0,0 0 1,-1 0-1,1 0 0,0 0 0,0 0 0,-1-1-21,4 0-6,-46-4-622,38-11-5363,14 7-5769,2 3 419</inkml:trace>
  <inkml:trace contextRef="#ctx0" brushRef="#br0" timeOffset="1543.935">976 222 12182,'0'-2'7606,"1"-3"-3320,2-28-918,7-93-983,-9 124-2417,0 1 1,0 0-1,0-1 0,1 1 0,-1 0 1,0 0-1,1 0 0,-1 0 0,0 0 1,1 0-1,-1 0 0,1 1 0,-1-1 1,1 1-1,0-1 0,-1 1 0,1-1 1,0 1-1,-1 0 0,1 0 0,0 0 1,-1 0-1,1 0 0,0 0 0,0 0 1,-1 0-1,1 1 0,-1-1 0,1 1 1,0-1-1,-1 1 0,1 0 0,-1 0 1,1-1-1,-1 1 0,1 0 0,-1 0 1,0 0-1,0 1 0,1-1 0,-1 0 1,0 0-1,0 1 0,0-1 0,0 1 1,0-1-1,0 2 32,18 9-3321,-2-6 382,-4-5-6528,-4 0-3125</inkml:trace>
  <inkml:trace contextRef="#ctx0" brushRef="#br0" timeOffset="1762.638">1164 77 10821,'-8'8'8343,"-5"5"-1021,-1 28-5838,13-38-1445,0 0 0,1 0 0,-1 0 0,1 0-1,-1 0 1,1 0 0,0 0 0,0 0 0,1 0 0,-1 0-1,1 0 1,-1 0 0,1 0 0,0 0 0,0 0 0,0-1 0,1 1-1,-1 0 1,0-1 0,1 1 0,0-1 0,0 1 0,0-1-1,0 0 1,0 0 0,0 0 0,0 0 0,1 0 0,-1 0 0,1-1-1,-1 1 1,1-1 0,0 1 0,0-1 0,-1 0 0,1 0-1,0-1 1,0 1 0,0 0 0,0-1 0,0 0-39,0 1 1,0-1 0,1 1 1,-1-1-1,0 0 0,0 0 0,0 0 1,0 0-1,0-1 0,0 0 0,0 1 0,0-1 1,0 0-1,0 0 0,0 0 0,0-1 1,-1 1-1,1-1 0,0 1 0,-1-1 1,1 0-1,-1 0 0,0 0 0,0-1 1,0 1-1,0 0 0,0-1 0,0 1 0,0-1 1,-1 0-1,0 1 0,1-1 0,-1 0 1,0 0-1,0 0 0,0 0 0,-1 0 1,1 0-1,-1 0 0,0 0 0,0 0 1,0-2-2,-13-65-25,12 68 26,1 0 1,-1 0-1,0 0 0,0 0 1,1 0-1,-1 1 1,0-1-1,-1 0 0,1 0 1,0 1-1,0-1 1,-1 1-1,1-1 0,-1 1 1,1 0-1,-1-1 1,0 1-1,1 0 0,-1 0 1,0 0-1,0 0 1,0 1-1,0-1 0,0 0 1,0 1-1,0 0 1,0-1-1,0 1 0,0 0 1,0 0-1,0 0 1,0 0-1,0 0-1,-10 6-443,26 12-6299,12-18-4231,-12 0-488</inkml:trace>
  <inkml:trace contextRef="#ctx0" brushRef="#br0" timeOffset="2012.571">1446 41 10117,'4'-7'10160,"-21"-1"-5871,15 8-4188,0 0 1,-1 1-1,1-1 0,0 0 1,0 1-1,0 0 0,-1 0 1,1 0-1,0 0 0,0 0 1,0 0-1,0 0 0,1 0 1,-1 1-1,0-1 0,0 1 1,1-1-1,-1 1 0,1 0 0,-1 0 1,1 0-1,0 0 0,0 0 1,0 0-1,0 0 0,0 0 1,0 0-1,1 0 0,-1 0 1,1 1-1,-1-1 0,1 0 1,0 0-1,0 1 0,0 0-101,13 85 1107,-12-85-1089,1 0-1,-1 0 1,0 0 0,1 0 0,0 0 0,0-1-1,0 1 1,0-1 0,0 1 0,0-1 0,1 1 0,-1-1-1,1 0 1,-1 0 0,1 0 0,0-1 0,0 1 0,0-1-1,0 1 1,0-1 0,0 0 0,0 0 0,1 0-1,-1-1 1,2 1-18,12-19-3443,-3-8-3456,-6 9-1714,1 3-2080</inkml:trace>
  <inkml:trace contextRef="#ctx0" brushRef="#br0" timeOffset="2323.999">1580 114 12726,'20'-2'7346,"2"-5"-3334,-20 7-3964,1-1 0,0 0-1,-1 0 1,1 0 0,-1 0-1,1 0 1,-1 0 0,1-1-1,-1 1 1,0-1 0,0 0-1,1 0 1,-1 0 0,-1 0 0,1 0-1,0 0 1,0 0 0,-1-1-1,1 1 1,-1-1 0,0 1-1,0-1 1,0 1 0,0-1-1,0 0 1,-1 1 0,1-1-1,-1 0 1,1 0 0,-1 1-1,0-1 1,0 0 0,-1 0-1,1 0 1,-1-1-48,1 3 22,-1 0 0,0 0 0,0 0 1,0 0-1,0 0 0,0 0 0,0 0 0,0 0 0,0 0 0,0 0 0,0 0 0,-1 1 0,1-1 1,0 0-1,0 1 0,-1-1 0,1 1 0,0 0 0,-1-1 0,1 1 0,-1 0 0,1 0 1,0 0-1,-1 0 0,1 0 0,-1 0 0,1 0 0,-1 0 0,1 1 0,0-1 0,-1 0 0,1 1 1,0-1-1,-1 1 0,1 0 0,0-1 0,0 1 0,0 0 0,-1 0 0,1 0 0,0 0 1,0 0-1,0 0 0,0 0 0,1 0 0,-1 0 0,0 0 0,0 1 0,1-1 0,-1 0 0,1 0 1,-1 1-1,1-1 0,-1 1 0,1-1 0,0 1-22,-4 10 316,0 0 1,1 1-1,1-1 1,0 1-1,0-1 0,2 1 1,-1 0-1,2-1 1,0 1-1,1 4-316,-2-15 9,1-1 0,-1 1-1,1-1 1,0 1 0,0-1-1,0 1 1,0-1 0,0 1-1,0-1 1,0 0 0,0 0-1,1 1 1,-1-1 0,0 0-1,1 0 1,-1 0 0,1 0-1,-1-1 1,1 1 0,0 0-1,-1-1 1,1 1 0,0-1-1,-1 1 1,1-1 0,0 0 0,-1 0-1,1 0 1,0 0 0,0 0-1,-1 0 1,1 0 0,0 0-1,0-1 1,-1 1 0,1-1-1,0 1 1,-1-1 0,1 0-1,0 0-8,38-21-4394,0-32-6136,-26 31 3559,0 3-1620</inkml:trace>
  <inkml:trace contextRef="#ctx0" brushRef="#br0" timeOffset="2668.511">1824 25 10389,'-19'-20'10735,"-13"52"-6850,31-28-3814,0 0 1,0 0 0,1 0-1,-1 0 1,1 0-1,0 0 1,0 0 0,0 0-1,1 0 1,-1 0-1,1 0 1,0 0 0,0 0-1,1 0 1,-1 0-1,1-1 1,0 1 0,0-1-1,0 1 1,0-1-1,1 0 1,-1 0 0,1 0-1,0 0 1,0 0-1,0 0 1,0-1 0,0 1-1,0-1 1,1 0-1,1 0-71,-4-2 16,0 1 0,1-1-1,-1 0 1,0 0 0,0 1-1,1-1 1,-1 0-1,0 1 1,0 0 0,0-1-1,1 1 1,-1-1 0,0 1-1,0 0 1,0 0-1,0 0 1,0 0 0,0 0-1,-1 0 1,1 0-1,0 0 1,0 0 0,-1 0-1,1 0 1,-1 0 0,1 1-1,-1-1 1,1 0-1,-1 0 1,0 1 0,0-1-1,1 0 1,-1 0 0,0 1-1,0-1 1,0 0-1,0 1 1,-1-1 0,1 0-1,0 0 1,0 1 0,-1-1-1,1 0 1,-1 0-1,1 1 1,-1-1 0,0 0-1,1 0 1,-1 0-1,0 0 1,0 0 0,0 0-1,1 0 1,-1 0 0,0 0-1,0-1 1,-1 1-1,1 0 1,0-1 0,0 1-1,0 0 1,0-1 0,-1 1-1,1-1 1,0 0-1,0 1 1,-1-1 0,1 0-1,-1 0-15,-17 2-63,9-5-2728,6-4-3027,6-5-4494,3 2 1006</inkml:trace>
  <inkml:trace contextRef="#ctx0" brushRef="#br0" timeOffset="3013.631">1986 0 12438,'-28'2'8945,"27"-2"-8842,-1 1 0,1 0 0,0-1 0,-1 1 1,1 0-1,0 0 0,-1 0 0,1 0 0,0 0 0,0 1 0,0-1 1,0 0-1,0 0 0,0 1 0,0-1 0,1 0 0,-1 1 0,0-1 1,1 1-1,-1-1 0,1 1 0,-1 0 0,1-1 0,0 1 0,0-1 1,0 1-1,0-1 0,0 1 0,0 0 0,0-1 0,0 1 0,1-1 1,-1 1-1,0 0 0,1-1 0,0 1 0,-1-1 0,1 1-103,34 36 1103,-32-36-1086,0 0 0,0 0 0,-1 1 0,1-1 0,0 1 0,-1 0 0,0 0 0,1 0 0,-1 0 0,0 0 0,0 0 0,-1 1 0,1-1 0,-1 0 0,0 1 0,0-1 0,0 1 0,0 1-17,0-3 12,-1 1 0,0 0 0,0 0 0,-1-1 0,1 1 0,0 0 0,-1 0 0,0-1 0,1 1 0,-1-1 0,0 1 0,0-1 0,-1 1 0,1-1 0,0 1 0,-1-1 0,0 0 0,1 0 0,-1 0 0,0 0 0,0 0 0,0 0 0,0 0 0,0-1 0,-1 1 0,1-1 0,-1 1 0,1-1 0,-1 0 0,1 0 0,-1 0 0,1-1 0,-1 1 0,0 0 0,1-1 0,-2 0-12,7-39-15927,2 22 4727</inkml:trace>
  <inkml:trace contextRef="#ctx0" brushRef="#br0" timeOffset="3309.193">2137 9 10677,'-27'29'8732,"15"9"-4079,11-34-4613,0 0-1,1 1 0,-1-1 0,1 0 0,1 1 0,-1-1 1,0 1-1,1-1 0,0 0 0,0 1 0,0-1 0,1 0 0,0 0 1,-1 0-1,1 0 0,1 0 0,-1 0 0,0-1 0,1 1 1,0-1-1,0 1 0,0-1 0,0 0 0,0 0 0,1-1 0,0 1 1,-1-1-1,1 1 0,0-1 0,0 0 0,0-1 0,0 1 1,0-1-1,1 1 0,-1-1 0,0-1 0,1 1 0,-1 0 0,0-1 1,1 0-1,0 0-39,-2-2-52,1-1 1,0 1 0,-1-1 0,0 1-1,0-1 1,0 0 0,0 0-1,0-1 1,0 1 0,-1-1 0,0 1-1,0-1 1,0 0 0,0 1-1,0-1 1,-1 0 0,1 0 0,-1 0-1,0-1 1,-1 1 0,1 0 0,-1 0-1,1 0 1,-1-1 0,-1 1-1,1 0 1,0 0 0,-1-1 0,0 1-1,0 0 1,0 0 0,-1 0-1,1 0 1,-1 0 0,0 0 0,0 1 51,0 0 42,0 0 0,0 0 0,0 1 0,0-1 0,0 1 0,0-1 0,-1 1 0,1 0 0,-1 0 0,0 0 0,0 0 0,1 0 0,-1 1 0,0-1 0,0 1 0,0 0 0,-1 0 0,1 0 0,0 0-42,-21-8-2154,25 9-3320,3 1-492,3-2-5044</inkml:trace>
  <inkml:trace contextRef="#ctx0" brushRef="#br0" timeOffset="3840.318">2335 129 12726,'16'64'11266,"-14"-91"-10052,-4-100 1259,3 126-2414,-1-1-1,1 1 0,0-1 1,0 1-1,0 0 0,0 0 0,0-1 1,0 1-1,1 0 0,-1 0 1,0 0-1,0 0 0,1 1 1,-1-1-1,1 0 0,-1 0 1,1 1-1,-1-1 0,1 1 1,-1-1-1,1 1 0,-1 0 0,1 0 1,0 0-1,-1 0 0,1 0 1,-1 0-1,1 0 0,-1 0 1,1 0-1,0 1 0,-1-1 1,1 1-1,-1-1 0,1 1 0,0 0-58,56 24-3835,-50-19 713,1 0-2046,-3-3-1096,4-1-5109</inkml:trace>
  <inkml:trace contextRef="#ctx0" brushRef="#br0" timeOffset="4400.574">2636 68 9780,'11'23'11234,"15"-16"-6123,40-19-3265,-45 7-606,202-13 534,-201 12-2832,-2-3-4448,0-1-7390,-9 7 1387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20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10965,'1'3'8680,"3"4"-5687,5 9-1572,3 14-780,-1 0 0,-1 1 1,-2 0-1,-1 1 0,-1-1 0,0 28-641,31-131 147,-35 70-153,-1 0 1,1 0-1,0 0 1,0 0 0,0 0-1,0 1 1,0-1-1,0 0 1,1 1 0,-1 0-1,0 0 1,1-1-1,-1 1 1,1 1 0,-1-1-1,1 0 1,-1 1-1,1-1 1,0 1 0,-1 0-1,1 0 1,0 0-1,-1 0 1,1 0-1,0 0 1,-1 1 0,1 0-1,-1-1 1,1 1-1,0 0 1,-1 0 0,0 0-1,1 1 1,0-1 5,-2 0 18,0 0 0,1 0 0,-1 1 0,0-1 0,1 0 0,-1 1 0,0-1 0,0 0 0,0 1 0,0-1 0,0 1 0,-1 0 0,1-1 0,0 1 0,-1 0 0,1-1 0,-1 1 0,0 0 0,1 0 0,-1-1 0,0 1 0,0 0 0,0 0 1,0-1-1,-1 1 0,1 0 0,0 0 0,-1-1 0,1 1 0,-1 0 0,0-1 0,1 1 0,-1 0 0,0-1 0,0 1 0,0-1 0,0 0 0,0 1 0,0-1 0,-1 0-18,-56 44 730,23-50-2037,27-13-2367,25-19-10999,-7 28 5023</inkml:trace>
  <inkml:trace contextRef="#ctx0" brushRef="#br0" timeOffset="467.962">265 165 12838,'6'12'4918,"13"22"2939,-18-32-7774,0 0 1,1-1 0,-1 1 0,1 0 0,-1-1 0,1 1-1,0-1 1,0 1 0,0-1 0,0 0 0,0 0-1,0 0 1,0 0 0,0 0 0,0 0 0,0-1 0,0 1-1,1-1 1,-1 1 0,0-1 0,0 0 0,1 0 0,1 0-84,-1 1-87,0-1 0,0 0 0,1 0 0,-1 0 0,0-1 0,0 1 0,0-1 0,0 1 0,1-1 1,-1 0-1,0 0 0,0-1 0,-1 1 0,1-1 0,0 1 0,0-1 0,-1 0 0,1 0 0,-1 0 0,1 0 1,-1 0-1,0-1 0,0 1 0,0-1 0,0 1 0,-1-1 0,1 0 0,-1 0 0,1 0 0,-1 0 0,0 0 1,0 0-1,0-3 87,-1-27 198,0 20 1174,4 31-264,24 236 2326,-25-245-6597,-7-31-10301,2 11-678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17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36 175 10405,'1'16'9409,"0"0"-3517,2 3-2453,2 11-3122,5 34-1201,-14-92-17705,5 10 8616</inkml:trace>
  <inkml:trace contextRef="#ctx0" brushRef="#br0" timeOffset="188.198">3 40 10837,'-3'3'3185,"3"2"81,0 1-785,3-1-1072,4 3-433,1-2-480,2 2-592,0 0-848,1-2-529,-2-2-1776,1-2-2418,1-2-5538</inkml:trace>
  <inkml:trace contextRef="#ctx0" brushRef="#br0" timeOffset="484.996">177 145 11109,'5'28'8382,"8"13"-4025,1 1-2884,-5 27-174,-16-88-1133,7 8-185,-1 0-1,1 0 1,1 0 0,0 0 0,1 0 0,0 0 0,0 0 0,1 0 0,0 1 0,1 0 0,1-1 0,-1 1 0,2 1 0,5-10 19,-10 18-7,-1 0 0,1 0 0,0 0 1,0 0-1,0 0 0,0 0 0,0 0 0,0 0 1,0 0-1,0 0 0,0 0 0,0 1 1,0-1-1,0 0 0,1 1 0,-1-1 0,0 1 1,1-1-1,-1 1 0,0 0 0,1-1 0,-1 1 1,0 0-1,1 0 0,-1 0 0,0 0 0,1 0 1,-1 1-1,0-1 0,1 0 0,-1 0 1,0 1-1,1-1 0,-1 1 0,0 0 0,0-1 1,1 1-1,-1 0 0,0-1 0,0 1 0,0 0 1,0 0-1,0 0 0,0 0 0,0 0 0,0 0 1,-1 0-1,1 1 0,0-1 0,-1 0 0,1 0 1,0 1 6,31 69 318,-5 16-577,-15-80-4167,0-13-6731,-6-1 531</inkml:trace>
  <inkml:trace contextRef="#ctx0" brushRef="#br0" timeOffset="781.802">602 158 10981,'-7'-6'10991,"-23"10"-7122,26-3-3775,1 1 1,-1 0-1,1 0 0,-1 0 0,1 0 0,-1 1 1,1-1-1,0 1 0,0 0 0,1 0 1,-1 0-1,0 0 0,1 0 0,0 1 0,0-1 1,0 1-1,0 0 0,0-1 0,1 1 0,0 0 1,0 0-1,0 0 0,0 0 0,0 0 1,1 0-1,0 0 0,0 0 0,0 0 0,0 0 1,1 0-1,-1 0 0,1 0 0,0 0 0,0 0 1,1 0-1,-1 0 0,1 0 0,0-1 1,0 1-1,0-1 0,0 1 0,1-1 0,-1 0 1,1 0-1,0 0 0,0 0 0,0-1 0,0 1 1,0-1-1,1 1 0,2 0-94,-3-2-95,-1 0-1,1-1 0,0 1 1,0-1-1,0 0 1,0 0-1,0 0 1,0 0-1,0 0 1,-1-1-1,1 1 1,0-1-1,0 0 1,0 0-1,-1 0 1,1 0-1,0 0 1,-1 0-1,1-1 1,-1 0-1,1 1 1,-1-1-1,0 0 1,0 0-1,0 0 0,1-2 97,31-39-9832,-22 25 2042,-2 3-2738</inkml:trace>
  <inkml:trace contextRef="#ctx0" brushRef="#br0" timeOffset="969.26">684 12 12102,'14'19'8819,"-5"4"-3935,3 56-2093,-9-52-1549,18 68-714,6-115-10642,-19 12 1499,1 2-3006</inkml:trace>
  <inkml:trace contextRef="#ctx0" brushRef="#br0" timeOffset="1266.447">849 147 12102,'10'21'9458,"-1"2"-4554,-7-17-4736,0 0 0,0 0 0,0 0 0,1 0 0,0-1 0,0 1 0,1-1 0,-1 0 0,1 0 0,0 0 0,1 0 0,-1 0 0,1-1 0,2 1-168,-6-4 2,0 0 1,1-1-1,-1 1 0,0-1 1,1 0-1,-1 1 0,1-1 1,-1 0-1,1 0 0,-1 0 1,0 0-1,1 0 1,-1 0-1,1 0 0,-1-1 1,1 1-1,-1 0 0,0-1 1,1 1-1,-1-1 0,0 1 1,0-1-1,1 0 1,-1 0-1,0 1 0,0-1 1,0 0-1,0 0 0,0 0 1,0 0-1,0-1 0,0 1 1,0 0-1,0 0 1,-1 0-1,1-1 0,0 1 1,-1 0-1,1-1 0,-1 1 1,0 0-1,1-1 0,-1 1 1,0-2-3,13-65 141,-12 50-135,8-29-3937,1 35-1432,5 2-3392,-1 4-2247</inkml:trace>
  <inkml:trace contextRef="#ctx0" brushRef="#br0" timeOffset="1510.945">1234 130 12534,'-19'-6'10823,"-18"-2"-7891,33 9-2841,0 0 0,-1 1-1,1-1 1,0 1 0,1 0 0,-1 0-1,0 0 1,1 1 0,-1-1-1,1 1 1,-1 0 0,1 0 0,0 0-1,0 0 1,1 1 0,-1-1-1,1 1 1,0 0 0,0 0 0,0-1-1,0 1 1,0 0 0,1 1-1,0-1 1,0 0 0,0 0-1,0 1 1,1-1 0,0 0 0,0 1-1,0-1 1,0 0 0,0 1-1,1-1 1,0 0 0,0 0 0,0 0-1,1 1 1,-1-1 0,2 1-91,-1-2 23,1 0 1,0-1-1,-1 1 1,1-1-1,1 1 1,-1-1 0,0 0-1,0 0 1,1 0-1,-1-1 1,1 1-1,-1-1 1,1 0-1,0 0 1,0 0-1,-1 0 1,1-1 0,0 0-1,0 1 1,0-1-1,1-1-23,46-19-2581,-28-9-3482,-10 7-4300,-7 6-1026</inkml:trace>
  <inkml:trace contextRef="#ctx0" brushRef="#br0" timeOffset="1682.764">1253 0 12774,'-2'7'10243,"4"14"-7850,-1-17-1242,13 90 3194,20 44-3602,-29-131-3063,-2-22-9526,-2 9 6171,1-2-6117</inkml:trace>
  <inkml:trace contextRef="#ctx0" brushRef="#br0" timeOffset="1932.699">1357 182 11381,'11'1'4128,"45"2"4680,-52-3-8750,1 0 0,-1 0 0,1-1-1,-1 1 1,0-1 0,1 0 0,-1 0-1,0 0 1,0-1 0,0 0 0,0 0 0,0 0-1,0 0 1,0 0 0,-1-1 0,1 1 0,0-3-58,-3 4 10,0-1 0,0 1 0,0-1 0,-1 1 0,1-1 0,-1 1 0,1-1 0,-1 0 0,1 0 0,-1 1 0,0-1 0,0 0 0,0 1-1,0-1 1,0 0 0,0 0 0,-1 1 0,1-1 0,-1 0 0,1 1 0,-1-1 0,1 0 0,-1 1 0,0-1 0,0 1 0,0-1 0,0 1 0,0 0 0,0-1 0,0 1 0,0 0 0,-1 0 0,1 0 0,0 0 0,-1 0 0,1 0 0,-1 0 0,1 0 0,-1 0 0,1 1 0,-1-1 0,0 0 0,1 1 0,-1 0 0,0-1 0,1 1 0,-1 0 0,0 0 0,0 0 0,1 0 0,-1 0 0,0 0 0,1 1 0,-1-1 0,0 0 0,1 1 0,-1 0 0,0-1 0,1 1 0,-1 0 0,1 0 0,-1 0 0,1 0 0,0 0 0,-1 0 0,1 0 0,-1 1-10,-1 4 184,0-1 1,0 1-1,0 0 0,1 0 0,0 0 0,1 0 1,-1 1-1,1-1 0,1 0 0,-1 1 1,1-1-1,0 0 0,0 1 0,1-1 0,-1 0 1,2 1-1,-1-1 0,1 0 0,0 0 0,0 0 1,1 1-185,0-4-128,1 0 1,-1 0 0,1-1-1,0 1 1,0-1 0,0 0-1,0 0 1,0-1 0,1 1-1,-1-1 1,0 0 0,1 0 0,-1 0-1,1 0 1,-1-1 0,1 0-1,2 0 128,48-4-9582,-37 0 2432,1-1-3775</inkml:trace>
  <inkml:trace contextRef="#ctx0" brushRef="#br0" timeOffset="2149.135">1718 141 10165,'-39'-1'9254,"7"17"-3733,29-14-5398,1 0 0,0 0 0,0 0 0,0 0 0,1 0 0,-1 1 0,0-1 0,1 1 0,0-1 0,-1 1 0,1 0 0,0 0 0,0-1 0,1 1 0,-1 0 0,0 0 0,1 0 0,0 0 0,0 0 0,0 0 0,0 0 0,0 0 0,1 0 0,-1-1 0,1 1 0,0 0 0,-1 0 0,1 0 0,1-1 0,-1 1 0,0 0 0,1-1 0,-1 1 0,1-1 0,0 0 0,1 2-123,-2-2-89,1 0 0,0 0 0,-1 0 0,1-1 0,0 1 1,0 0-1,0-1 0,1 1 0,-1-1 0,0 0 0,0 1 0,1-1 0,-1 0 0,1-1 0,-1 1 0,1 0 0,-1-1 0,1 1 1,0-1-1,-1 0 0,1 0 0,0 0 0,-1 0 0,1 0 0,-1-1 0,1 1 0,0-1 0,-1 0 0,1 1 0,-1-1 0,0 0 0,2-1 89,18-16-5694,-6-9-4860,-10 12 296</inkml:trace>
  <inkml:trace contextRef="#ctx0" brushRef="#br0" timeOffset="2528.579">1758 18 12886,'-5'3'8380,"2"5"-4232,4 24-2432,-1-27-649,20 152 1531,-20-156-2711,6 16-2325,-2-13-2565,2-2-5197,-1-2-2825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15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8900,'4'-3'7235,"5"-5"-3236,3-3-1515,-6 9-2335,-1 0 0,1 0-1,0 0 1,0 1-1,-1 0 1,1 0 0,0 1-1,0-1 1,0 1-1,0 1 1,0-1-1,0 1 1,0 0 0,0 0-1,0 1 1,-1 0-1,1 0 1,0 0 0,-1 0-1,0 1 1,1 0-1,-1 0 1,0 1 0,-1-1-1,1 1 1,-1 0-1,1 1 1,-1-1 0,0 1-1,-1-1 1,1 1-1,-1 0 1,1 2-149,23 104-579,-47-140-1925,15 25 2548,0 0 0,0 0 0,0 1 1,0 0-1,-1 0 0,0 1 0,0 0 0,1 0 0,-1 0 0,0 0 0,0 1 1,-1 0-1,1 0 0,-2 1-44,5-1 68,1 0 1,0 1-1,0-1 0,-1 0 1,1 1-1,0 0 1,-1-1-1,1 1 1,-1 0-1,1 0 0,0 1 1,-1-1-1,1 0 1,0 1-1,-1 0 0,1-1 1,0 1-1,0 0 1,-1 0-1,1 0 0,0 0 1,0 1-1,0-1 1,0 0-1,1 1 1,-1 0-1,0-1 0,0 1 1,1 0-1,-1 0 1,1 0-1,0 0 0,0 0 1,0 0-1,0 0 1,0 0-1,0 1 0,0-1 1,1 0-1,-1 1 1,1-1-1,-1 0 1,1 1-1,0-1 0,0 0 1,0 1-1,0-1 1,1 1-1,-1-1 0,1 0 1,-1 1-1,1-1 1,0 0-1,0 0 0,0 0 1,1 2-69,0-1-29,1 0 0,0 0 1,0 0-1,0 0 0,0-1 0,0 1 0,1-1 1,-1 0-1,0 0 0,1-1 0,0 1 0,0-1 1,-1 1-1,1-1 0,0 0 0,0-1 1,0 1-1,0-1 0,0 1 0,0-1 0,0 0 1,0-1-1,0 1 0,0-1 0,0 0 0,0 0 1,0 0-1,-1 0 0,1-1 0,0 1 1,-1-1-1,1 0 0,-1 0 0,1 0 0,-1-1 1,0 1-1,0-1 0,2-2 29,30-38-7400,-14 12-2864,-10 12 150</inkml:trace>
  <inkml:trace contextRef="#ctx0" brushRef="#br0" timeOffset="218.705">313 15 12406,'15'39'9659,"-4"1"-4382,12 82-3801,-10-43-691,-9-69-2858,0-20-6293,-1 0 693,0 0-3802</inkml:trace>
  <inkml:trace contextRef="#ctx0" brushRef="#br0" timeOffset="484.266">476 142 11349,'18'39'12314,"1"21"-9190,-9-23-2344,-1-17-646,-6-34-150,-4 6 27,1-1 1,-1 1-1,2 0 1,-1 0-1,1 0 1,0 0 0,1 0-1,0 0 1,0 0-1,1 1 1,0-1-1,0 1 1,1-1 0,0 1-1,0 0 1,1 1-1,0-1 1,4-4-12,-8 10-22,0 0 0,0 1 0,0-1 0,0 0 0,0 1 0,0-1 1,0 1-1,0-1 0,0 1 0,0 0 0,0-1 0,1 1 0,-1 0 0,0 0 0,0 0 0,0 0 1,0 0-1,1 0 0,-1 0 0,0 0 0,0 0 0,0 1 0,0-1 0,1 0 0,-1 1 1,0-1-1,0 1 0,0-1 0,0 1 0,0 0 0,0-1 0,0 1 0,0 0 0,0 0 1,-1 0-1,1 0 0,0 0 22,10 10-5362,-3 0-6920,-6-8 2859</inkml:trace>
  <inkml:trace contextRef="#ctx0" brushRef="#br0" timeOffset="806.707">674 177 8948,'47'12'12952,"24"-21"-8909,-70 8-4048,0 0 0,-1-1 0,1 1 0,0-1 1,-1 1-1,1-1 0,-1 1 0,1-1 0,-1 0 1,0 1-1,0-1 0,0 1 0,0-1 0,0 0 1,0 1-1,0-1 0,-1 1 0,1-1 0,0 0 0,-1 1 1,1-1-1,-1 1 0,0-1 0,0 1 0,1 0 1,-1-1-1,0 1 0,0 0 0,0-1 0,0 1 1,0 0-1,-1 0 0,1 0 0,0 0 0,-1 0 1,1 0-1,0 0 0,-1 1 0,1-1 0,-1 0 1,1 1-1,-1-1 0,1 1 0,-1 0 0,0-1 1,1 1-1,-1 0 0,1 0 0,-1 0 0,0 0 5,-4 2 124,1 1 0,-1-1-1,1 1 1,0 0 0,0 0-1,0 1 1,0 0 0,1 0-1,-1 0 1,1 0-1,0 1 1,0-1 0,1 1-1,-1 0 1,1 0 0,0 1-1,1-1 1,-1 0 0,1 1-1,0 0 1,0-1 0,1 1-1,-1 0 1,2 0-1,-1 0 1,0 0 0,1 0-1,0 0 1,1 0 0,-1 0-1,1 0 1,1 2-124,-1-5 62,-1 0 1,2 0-1,-1 0 0,0 0 1,0 0-1,1 0 1,-1-1-1,1 1 0,0-1 1,0 1-1,0-1 1,0 0-1,0 0 0,1 0 1,-1 0-1,1 0 1,-1 0-1,1-1 0,0 1 1,-1-1-1,1 0 1,0 1-1,0-2 0,0 1 1,0 0-1,3 0-62,-4-1-157,0 0 0,0 1 0,1-2 0,-1 1 0,0 0 0,0 0 0,1-1 0,-1 1 0,0-1 0,0 0 1,0 1-1,0-1 0,0 0 0,0 0 0,0 0 0,0-1 0,0 1 0,0 0 0,-1-1 0,1 1 0,-1-1 0,1 0 0,-1 1 0,1-1 157,19-26-6763,-4 7-3394,-7 6-421</inkml:trace>
  <inkml:trace contextRef="#ctx0" brushRef="#br0" timeOffset="1254.64">939 135 9796,'14'-8'8837,"3"6"-3862,56 43-1819,-68-35-3214,1 0 0,-1 0 0,0 1 1,-1-1-1,0 1 0,0 0 0,0 1 0,-1-1 0,0 1 0,-1-1 0,1 1 0,-1 0 0,-1 0 0,1 8 58,-3-20-56,-1 1 0,0 0-1,0 0 1,0 0 0,-1 1-1,1-1 1,0 1 0,-1-1-1,0 1 1,0 0 0,0-1-1,0 1 1,0 1 0,0-1-1,0 0 1,0 1 0,-1 0-1,0-1 57,1 0 53,0 0 0,0 1 0,0-1 0,0 1 0,0-1 0,0 1 0,0 0 0,-1 0 0,1 1-1,0-1 1,-1 1 0,1-1 0,0 1 0,-1 0 0,1 0 0,0 1 0,-1-1 0,1 0 0,0 1-1,-1 0 1,1 0 0,0 0 0,0 0 0,0 1 0,0-1 0,0 1 0,0 0 0,0 0 0,1 0 0,-1 0-1,1 0 1,-1 1 0,1-1 0,0 1 0,0-1 0,0 1 0,0 0 0,0 0 0,1 0 0,-1 0-1,0 2-52,2-3 60,-1-1 0,1 1 0,0-1 0,0 1 0,-1-1 0,1 1 0,1-1 0,-1 1 0,0-1 0,0 1 0,0-1 0,1 0 0,-1 1 0,1-1 0,-1 1 0,1-1 0,0 0 0,-1 1 0,1-1 0,0 0 0,0 0 0,0 1 0,0-1 0,0 0 0,0 0 0,0 0 0,0 0 0,0 0 0,1-1 0,-1 1 0,0 0 0,1-1 0,-1 1 0,0 0 0,1-1 0,-1 0 0,1 1 0,-1-1 0,1 0 0,-1 0 0,1 0 0,-1 1 0,1-2-60,69 2-3036,-29-8-3334,-14-3-3558,-11 3-410</inkml:trace>
  <inkml:trace contextRef="#ctx0" brushRef="#br0" timeOffset="1477.92">1286 138 14615,'-31'6'7583,"1"5"-3522,26-9-3976,0 0 0,0 0-1,1 0 1,-1 0 0,1 1 0,-1-1-1,1 1 1,0 0 0,0 0 0,0 0-1,1 0 1,-1 1 0,1-1 0,-1 1-1,1 0 1,0-1 0,1 1 0,-1 0-1,1 0 1,0 0 0,-1 0 0,2 0-1,-1 1 1,0-1 0,1 0 0,0 0-1,0 1 1,0-1 0,1 0 0,-1 0-1,1 0 1,0 0 0,1 4-85,-1-5 20,1 0 1,-1 0-1,0 0 0,1 0 1,0-1-1,0 1 0,-1-1 1,1 1-1,1-1 0,-1 0 1,0 1-1,1-1 0,-1 0 1,1-1-1,-1 1 0,1 0 1,0-1-1,0 1 0,0-1 1,-1 0-1,2 0 0,-1 0 1,0-1-1,0 1 0,0-1 1,0 1-1,0-1 0,0 0 1,0 0-1,1-1 0,-1 1 1,1-1-21,-1 1-303,0-1-1,1 0 1,-1 0 0,0 0-1,1-1 1,-1 1 0,0-1 0,0 0-1,0 1 1,0-1 0,0-1-1,-1 1 1,1 0 0,-1-1-1,1 1 1,-1-1 0,0 0 0,0 0-1,0 0 304,12-25-5962,-8 8-1826,-1 3-2390</inkml:trace>
  <inkml:trace contextRef="#ctx0" brushRef="#br0" timeOffset="1716.004">1317 1 11109,'-2'2'7836,"1"4"-3962,2 18-2287,-1-21-333,6 82 2469,11 41-2364,-17-123-1401,0-1-1,1 0 1,-1 0 0,1 1-1,-1-1 1,1 0 0,0 0 0,0 0-1,0 1 1,0-1 0,0 0-1,0 0 1,1-1 0,-1 1-1,1 0 1,-1 0 0,1-1-1,0 1 1,-1-1 0,1 1-1,0-1 1,2 1 42,29-17-8257,-17-4-2796,-6 8 568</inkml:trace>
  <inkml:trace contextRef="#ctx0" brushRef="#br0" timeOffset="2199.967">1482 130 13142,'15'39'9940,"-13"-31"-9588,1 1-1,0-1 0,0 0 0,1 1 0,0-1 1,0-1-1,1 1 0,0-1 0,1 0 0,-1 0 1,2 1-352,-5-7-9,-1 0 1,0 0 0,1 0-1,-1 0 1,1-1 0,-1 1-1,1 0 1,-1-1 0,1 1-1,-1-1 1,1 0 0,0 1 0,-1-1-1,1 0 1,0 0 0,-1 0-1,1 0 1,0 0 0,-1-1-1,1 1 1,-1 0 0,1-1-1,-1 1 1,1-1 0,0 0-1,-1 1 1,0-1 0,1 0-1,-1 0 1,0 0 0,1 0-1,-1 0 1,0 0 0,0 0-1,0-1 1,0 1 0,0 0 0,0-1-1,0 1 1,0-1 0,0 1-1,-1-1 1,1 0 8,27-70-1155,-17 18 960,-2 76 2247,21 321 2179,-31-333-5654,-9-12 3725,6-3-4496,1 0-4721,2 2-6590,2 0 3735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56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35 133 11333,'10'-4'8317,"10"0"-5631,-14 3-1614,61-7 374,-1 3 0,1 3 0,0 3 0,21 4-1446,-10 4-1814,-75-15-12763,-3 1 1792</inkml:trace>
  <inkml:trace contextRef="#ctx0" brushRef="#br0" timeOffset="16929.982">126 1 7892,'-5'4'12118,"-7"5"-5759,-3 2-4161,-45 48-2283,26-6 814,34-52-692,1 1-1,-1-1 1,1 1 0,-1 0 0,1-1 0,0 1 0,0-1 0,0 1 0,-1-1 0,1 0-1,1 1 1,-1-1 0,0 0 0,0 0 0,0 0 0,1 0 0,-1 0 0,0 0 0,1 0-1,-1 0 1,1 0 0,-1-1 0,1 1 0,-1 0 0,1-1 0,0 1 0,-1-1 0,1 0 0,0 0-1,-1 0 1,1 0 0,0 0 0,-1 0 0,1 0-37,8 3 208,82 55-176,-74-48-7213,-6-7-3580,-3-1-1986</inkml:trace>
  <inkml:trace contextRef="#ctx0" brushRef="#br0" timeOffset="17366.225">473 138 7299,'7'-13'9895,"30"7"-1856,-9 14-7109,0-1 1,1-1 0,-1-1-1,1-1 1,18-1-931,51 7 272,-49 10 424,-49-20-613,-11 0-5656,4-3-7465,3 0 728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1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31 134 7427,'-1'-4'9431,"7"1"-4015,41-2-872,-17 7-4266,0 3 1,0 0-1,0 2 1,0 1-1,-1 1 1,-1 2-1,0 1 1,0 1-1,-1 1 1,16 12-279,-17-6 140,-1 2-1,-1 1 1,-1 1 0,-1 1-1,-2 1 1,0 1 0,-1 1-1,-2 0 1,-1 2-1,5 13-139,21 33 95,59 182 671,-13-38-238,-88-220-560,-1-1-1,1 1 1,0 0-1,-1 0 1,1-1-1,0 1 1,-1 0 0,1 0-1,-1 0 1,1-1-1,0 1 1,-1 0-1,1 0 1,-1 0-1,1 0 1,0 0 0,-1 0-1,1 0 1,-1 0-1,1 0 1,-1 0-1,1 0 1,0 0-1,-1 0 1,1 0-1,-1 0 1,1 0 0,-1 0-1,1 1 1,0-1-1,-1 0 1,1 0-1,0 1 1,-1-1-1,1 0 1,0 0 0,-1 1-1,1-1 1,0 0-1,-1 1 1,1-1-1,0 0 1,0 1-1,-1-1 1,1 1-1,0-1 1,0 0 0,0 1-1,0-1 1,0 1-1,0-1 1,-1 0-1,1 1 1,0-1-1,0 1 1,0-1 0,0 1-1,1-1 1,-1 0-1,0 1 1,0 0 32,-29-26-4997,3-3-340,1-2-3802,6 0-1781</inkml:trace>
  <inkml:trace contextRef="#ctx0" brushRef="#br0" timeOffset="355.915">173 2 9460,'-11'-2'10496,"-12"18"-7577,17-10-1711,-76 44 1809,64-36-2678,16-13-311,1-1 1,-1 0-1,0 1 0,1 0 0,-1-1 0,1 1 0,-1 0 0,1 0 0,-1-1 1,1 1-1,0 0 0,0 1 0,-1-1 0,1 0 0,0 0 0,0 0 0,0 1 1,0-1-1,0 1 0,0-1 0,1 1 0,-1-1 0,0 1 0,1-1 0,-1 1 0,1-1 1,0 1-1,-1 0 0,1-1 0,0 1 0,0 0 0,0-1 0,0 1 0,0 0 1,0-1-1,1 1 0,-1 0 0,1-1 0,-1 1 0,1-1 0,-1 1 0,1-1 1,0 1-1,0-1 0,0 1 0,0-1 0,0 0 0,0 1-28,51 52 995,-35-35-1324,20 34 1431,-31-14-8150,-7-38 5913,1 1 54,0-2-2088,0 0-3507,2-1-4756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7:52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57 324 6739,'-1'-6'10935,"31"-9"-3253,133 11-3881,-92 6-3590,210-27 35,-271 26-495,-10-1-4596,-4 1-7037,4-1-740</inkml:trace>
  <inkml:trace contextRef="#ctx0" brushRef="#br0" timeOffset="467.529">830 277 7523,'8'9'7603,"5"-2"-3403,59 1-1369,-68-8-2817,0 0 0,0-1 0,0 1 0,0-1-1,1 0 1,-1 0 0,0 0 0,0 0 0,-1-1 0,1 1 0,0-1 0,0 0 0,-1 0 0,1-1 0,-1 1 0,0-1 0,1 1 0,-1-1 0,0 0-1,-1-1 1,1 1 0,-1 0 0,1-1 0,-1 1 0,0-1 0,0 0 0,0 1 0,-1-1 0,0 0 0,1 0 0,-1 0 0,-1 0 0,1-1 0,0 1-1,-1 0 1,0-3-14,-2 4 23,-1 1 0,1-1 0,-1 0 0,0 1 0,0 0 0,0-1-1,0 1 1,0 0 0,0 0 0,-1 1 0,1-1 0,-1 1 0,1 0 0,-1 0-1,1 0 1,-1 0 0,0 0 0,1 1 0,-1 0 0,0 0 0,1 0-1,-1 0 1,0 0 0,0 1 0,1 0 0,-1-1 0,1 1 0,-4 2-23,0 0 238,0 1 1,1 0 0,-1 0-1,1 0 1,0 1 0,0 0-1,1 0 1,-1 1 0,1 0-1,0 0 1,1 0 0,-1 0-1,1 1 1,0 0-239,2-4 65,1 0 0,0 0 0,-1 0-1,1 0 1,0 0 0,0 1 0,1-1 0,-1 0 0,1 0 0,-1 1 0,1-1 0,0 0-1,1 1 1,-1-1 0,0 0 0,1 1 0,0-1 0,0 0 0,0 0 0,0 0 0,0 0-1,0 0 1,1 0 0,0 0 0,-1 0 0,1 0 0,0-1 0,1 1 0,-1-1 0,0 1-1,1-1 1,-1 0 0,1 0-65,4 3 35,0 0 1,1 0-1,-1-1 0,1 0 0,0-1 1,0 1-1,0-1 0,0-1 0,1 0 1,-1 0-1,1-1 0,0 0 0,-1 0 1,1-1-1,0 0 0,-1 0 0,1-1 1,0-1-1,0 1-35,38-48-8206,-33 29-1063,-4 6-2691</inkml:trace>
  <inkml:trace contextRef="#ctx0" brushRef="#br0" timeOffset="1001.682">1137 190 10917,'9'55'11417,"-1"27"-8632,-1-6-1937,0-106-667,-6 9-226,-1 8-18,0 0 0,1-1 0,1 1 1,-1 1-1,2-1 0,0 0 0,1 0 0,0 1 0,2-3 63,-5 14-4,0 0 0,0-1 0,1 1 0,-1 0 0,0 0 0,1-1 0,-1 1 0,1 0 0,-1 1 0,1-1 0,0 0 0,-1 0 0,1 1 0,0-1 0,0 1 0,-1-1 0,1 1 0,0 0 0,0 0 0,0 0 0,-1 0 0,1 0 0,0 0 0,0 0 0,0 0 0,-1 1 0,1-1 0,0 1 0,0-1 0,-1 1 0,1 0 0,0 0 0,-1 0 0,1 0 0,-1 0 0,1 0 0,-1 0 0,0 0 0,1 1 0,-1-1 0,0 0 0,0 1 0,0-1 0,0 1 0,0-1 0,0 1 0,0 0 0,-1-1 0,1 1 0,-1 0 0,1 0 0,-1-1 0,1 1 0,-1 0 0,0 0 0,0 0 0,0-1 0,0 3 4,28 91 117,-18-122 62,-9 16-189,0 1-1,1-1 1,0 0-1,1 0 1,0 1 0,1 0-1,0 0 1,0 0-1,1 0 1,6-9 10,-10 18 24,0 0 0,1 0 0,-1 0 0,1 0 0,-1 0 0,0 0 0,1 0 0,0 0 0,-1 1 0,1-1 0,-1 0 0,1 1 0,0 0 0,-1-1 0,1 1 0,0 0 0,-1 0 0,1 0 0,0 0 0,0 0 0,-1 0 0,1 0 0,0 1 0,-1-1 0,1 1 0,0-1 0,-1 1 0,1 0 0,-1 0 0,1-1 0,-1 1 0,1 0 0,-1 0 0,0 0 0,1 1 0,-1-1 0,0 0 0,0 0 0,0 1 0,0-1 0,0 0 0,0 1 0,0-1 0,-1 1 1,1 0-1,0-1 0,-1 1 0,1 0 0,-1-1 0,0 1 0,1 0 0,-1-1 0,0 2-24,22 155 2409,-8-187-20185,-7 12 6389</inkml:trace>
  <inkml:trace contextRef="#ctx0" brushRef="#br0" timeOffset="1171.895">1514 209 13942,'10'37'10000,"1"-2"-5411,19 82-3106,-26-35-3137,-5-83 1208,0 1-1,0 0 1,1 0 0,-1-1 0,0 1 0,0 0 0,1-1 0,-1 1 0,0-1 0,1 1 0,-1-1 0,1 1 0,-1-1-1,0 1 1,1-1 0,0 1 0,-1-1 0,1 0 0,-1 0 0,1 1 0,0-1 0,-1 0 0,1 1 0,0-1 0,0 0-1,-1 0 1,1 0 0,0 1 0,0-1 0,0 0 0,0 0 0,0 1 0,0-1 0,0 0 0,0 0 0,1 0 0,-1 1-1,0-1 1,1 0 446,-2-18-10946</inkml:trace>
  <inkml:trace contextRef="#ctx0" brushRef="#br0" timeOffset="1484.331">1538 214 11637,'46'-43'12067,"-44"42"-11915,0 0 0,1 1 0,-1-1 0,0 1 0,1-1 0,-1 1 0,1 0 0,-1 0 0,1 0 0,-1 0 0,0 1 0,1-1 0,-1 1 0,1-1 0,-1 1-1,0 0 1,1 0 0,-1 0 0,0 0 0,0 0 0,0 0 0,0 1 0,0-1 0,1 2-152,1-1 49,-1 0-1,0 0 1,0 0-1,0 0 0,-1 1 1,1-1-1,-1 1 1,1 0-1,-1-1 1,0 1-1,0 0 1,0 1-1,0-1 0,0 0 1,-1 0-1,0 1 1,1-1-1,-1 1 1,0-1-1,-1 1 1,1 0-1,-1-1 0,0 1 1,0 0-1,0-1 1,0 1-1,0 0 1,-1-1-1,0 1 1,1-1-1,-1 1 0,-1-1 1,1 1-1,0-1 1,-1 1-1,0-1 1,0 0-1,0 0 1,0 0-1,0 0 0,-1-1 1,1 1-1,-1 0 1,-2 1-49,2-2-58,0 1 0,-1 0 1,0-1-1,1 0 0,-1 0 0,0 0 1,0 0-1,0-1 0,0 0 0,0 1 0,-1-1 1,1-1-1,0 1 0,0-1 0,-1 1 1,1-1-1,0-1 0,-1 1 0,1-1 1,-1 1 57,1-23-7205,15 7-2474,-11 16 9445,9-11-10960</inkml:trace>
  <inkml:trace contextRef="#ctx0" brushRef="#br0" timeOffset="1843.624">1782 94 9380,'3'2'8868,"0"5"-4253,5 21-2852,-6-21-433,31 196 1573,-32-193-3481,-3-12-5337,0-17-5825,0 6 1130</inkml:trace>
  <inkml:trace contextRef="#ctx0" brushRef="#br0" timeOffset="1999.89">1793 245 15303,'8'2'11837,"6"2"-8666,27-5-5333,4-24-6067,-28 12-1025,-5 5-1396</inkml:trace>
  <inkml:trace contextRef="#ctx0" brushRef="#br0" timeOffset="2324.364">1958 182 11973,'0'8'3953,"1"33"6115,7 0-7237,-8-39-2825,1 0 1,-1 0 0,1 0-1,0 0 1,0-1 0,0 1-1,0 0 1,0 0-1,0 0 1,1-1 0,-1 1-1,0-1 1,1 1 0,-1-1-1,1 0 1,0 1 0,-1-1-1,1 0 1,0 0 0,0 0-1,0 0 1,0 0 0,0-1-1,0 1 1,0-1-1,0 1 1,0-1 0,0 0-1,0 0 1,0 1 0,0-1-1,0-1 1,0 1 0,0 0-1,1-1 1,0 1-7,1-2-129,-1 0-1,1 0 1,-1 0-1,0-1 1,1 1-1,-1-1 1,0 0-1,-1 0 1,1 0-1,0 0 1,-1 0-1,0-1 1,0 1-1,0-1 1,0 1-1,0-1 1,-1 0 0,1 0-1,-1 0 1,0 0-1,0 0 1,-1 0-1,1 0 1,-1 0-1,0-4 130,11-34-1125,-11 42 1148,0 0 0,0 1 1,1-1-1,-1 0 0,0 0 0,0 0 1,0 1-1,0-1 0,0 0 0,0 0 1,0 0-1,1 1 0,-1-1 0,0 0 1,0 0-1,0 0 0,0 0 0,1 0 1,-1 1-1,0-1 0,0 0 0,0 0 1,1 0-1,-1 0 0,0 0 0,0 0 1,0 0-1,1 0 0,-1 0 0,0 0 0,0 0 1,1 0-1,-1 0 0,0 0 0,0 0 1,0 0-1,1 0 0,-1 0 0,0 0 1,0 0-1,1 0 0,-1 0 0,0 0 1,0 0-1,0 0 0,1-1 0,-1 1 1,0 0-24,2 30 1261,-2-25-1122,24 219 3422,-14-134-3230,-6-131-10351,0 12-409,-2 5-216</inkml:trace>
  <inkml:trace contextRef="#ctx0" brushRef="#br0" timeOffset="2652.409">2304 1 14022,'11'44'10684,"-3"1"-7431,7 28-2367,-9-31-268,-5-22-4212,1-11-1876,0 1-3465,-1-5-2513</inkml:trace>
  <inkml:trace contextRef="#ctx0" brushRef="#br0" timeOffset="2653.409">2375 349 17448,'-6'3'4114,"2"-1"32,1-1-2465,2-1-865,1 0-256,0-2-208,2-1-720,-2-3-1697,2-3-2081,0-1-3201,1 0-7828</inkml:trace>
  <inkml:trace contextRef="#ctx0" brushRef="#br0" timeOffset="17615.243">109 176 8292,'-2'-1'10760,"-2"6"-5687,-14 20-5034,13-19 1409,-60 79 910,57-75-2146,7-10-198,1 0 1,0 0 0,-1 1 0,1-1 0,-1 0 0,1 1 0,0-1-1,-1 0 1,1 1 0,0-1 0,0 0 0,-1 1 0,1-1-1,0 1 1,0-1 0,-1 1 0,1-1 0,0 1 0,0-1 0,0 0-1,0 1 1,0-1 0,0 1 0,0-1 0,0 1 0,0-1 0,0 1-1,0-1 1,0 1 0,0-1 0,0 1 0,0-1 0,0 1 0,1-1-1,-1 1 1,0-1 0,0 0 0,0 1 0,1-1 0,-1 1 0,0-1-1,1 0 1,-1 1 0,0-1 0,1 0 0,-1 1 0,0-1-1,1 0 1,-1 0 0,1 1 0,-1-1 0,1 0 0,-1 0 0,1 0-1,-1 1 1,0-1 0,1 0 0,-1 0 0,1 0 0,-1 0 0,1 0-1,-1 0 1,1 0-15,109 53 1513,-92-13-2750,-21-12-7797,0-29-2219,2-7 2163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1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9861,'0'0'8094,"1"4"-3279,3 22-1848,-1-8-1822,4 56-1794,-16-96-16401,10 9 7883</inkml:trace>
  <inkml:trace contextRef="#ctx0" brushRef="#br0" timeOffset="265.566">14 19 9828,'0'-3'2226,"2"1"-1,0 1-1521,0 1-416,2 1-208,1 1-2209,1 1-1985,2 1-4978</inkml:trace>
  <inkml:trace contextRef="#ctx0" brushRef="#br0" timeOffset="484.263">148 1 10549,'2'30'9928,"10"42"-6701,-2-38-2833,4 23 20,-14-22-3602,0-34 1702,-1-1-7675,0-1-1500</inkml:trace>
  <inkml:trace contextRef="#ctx0" brushRef="#br0" timeOffset="656.198">119 144 11477,'17'-13'9576,"4"7"-3338,3 5-3763,1 1-4190,-3 1-3983,-3-3-4300,-10 1-2341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3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136 161 6931,'0'-2'448,"0"1"1,0-1-1,0 1 0,0 0 0,0-1 0,0 1 1,0 0-1,-1-1 0,1 1 0,0 0 0,-1-1 1,1 1-1,-1 0 0,0 0 0,1 0 0,-1-1 1,0 1-1,0 0 0,0 0 0,1 0 1,-1 0-1,0 0 0,-1 0 0,1 1 0,0-1 1,0 0-1,0 0 0,0 1 0,-1-1 0,1 1 1,0-1-449,-66 8 6514,65-7-6420,-1 2-31,0 1-1,-1-1 1,1 1 0,0-1-1,0 1 1,0 0 0,1 0-1,-1 0 1,1 0 0,0 1 0,0-1-1,0 1 1,0-1 0,0 1-1,1 0 1,0-1 0,-1 1-1,2 0 1,-1 0 0,0 0-1,1 0 1,-1 0 0,1 0 0,0 0-1,1 0 1,-1 0 0,1 0-1,0 0 1,0 0 0,0 0-1,0 0 1,0-1 0,1 1 0,1 1-63,-1-1-10,0 0 1,0 0 0,1-1 0,-1 1 0,1 0 0,0-1-1,0 0 1,1 0 0,-1 0 0,0 0 0,1 0 0,0-1-1,0 0 1,0 0 0,0 0 0,0 0 0,0 0 0,0-1-1,1 0 1,-1 0 0,3 1 9,58-3-3068,-7-38-5674,-40 24 1384,-2 3-2831</inkml:trace>
  <inkml:trace contextRef="#ctx0" brushRef="#br0" timeOffset="310.752">287 152 9925,'-21'10'9026,"6"5"-3813,13-12-4988,1 0 0,-1 0 0,1 0 1,-1 0-1,1 0 0,0 1 0,0-1 1,1 0-1,-1 0 0,1 1 0,0-1 1,-1 1-1,1-1 0,1 0 1,-1 1-1,0-1 0,1 1 0,0 1-225,1-2 3,-1 0 1,1 0-1,-1 0 0,1 0 0,0 0 0,0-1 0,0 1 0,0-1 1,0 1-1,1-1 0,-1 0 0,1 0 0,0 0 0,-1 0 0,1 0 1,0-1-1,0 1 0,0-1 0,0 0 0,0 0 0,1 0 0,-1 0 1,0 0-1,0-1 0,1 0 0,-1 1 0,0-1 0,1 0 0,-1-1 1,0 1-1,1-1 0,-1 1 0,0-1 0,0 0 0,1 0-3,-2 0-91,0 1 0,1-1-1,-1 0 1,1 0 0,-1 0 0,0 0-1,0-1 1,0 1 0,1-1 0,-1 1-1,-1-1 1,1 0 0,0 1 0,0-1-1,-1 0 1,1 0 0,-1-1 0,1 1-1,-1 0 1,0 0 0,0-1-1,0 1 1,0 0 0,0-1 0,-1 1-1,1-1 1,-1 1 0,0-1 0,1 1-1,-1-1 92,-1-1-23,1 1 0,-1 0-1,1 0 1,-1-1 0,0 1 0,-1 0-1,1 0 1,0 0 0,-1 0-1,0 0 1,1 0 0,-1 0-1,-1 1 1,1-1 0,0 1 0,0-1-1,-1 1 1,0 0 0,1 0-1,-1 0 1,0 0 0,0 1-1,0-1 1,0 1 0,0-1 0,0 1-1,0 0 1,-1 0 0,1 1-1,-3-1 24,-14 9 107,18 5-2833,18-8-9325,-4-1 1846</inkml:trace>
  <inkml:trace contextRef="#ctx0" brushRef="#br0" timeOffset="734.808">500 272 11333,'4'3'8244,"-3"-16"-5081,-6-54-4321,5 60 2005,-1 6-819,0-1 1,0 1-1,1 0 1,-1 0-1,0 0 1,1-1-1,-1 1 1,1 0-1,0-1 1,-1 1-1,1 0 1,0-1-1,0 1 1,0 0-1,0-1 0,0 1 1,0-1-1,0 1 1,0 0-1,0-1 1,1 1-1,-1 0 1,1-1-1,-1 1 1,1 0-1,-1 0 1,1-1-1,0 1 1,-1 0-1,1 0 1,0 0-1,0 0 1,0 0-1,0 0 0,0 0 1,0 0-1,0 0 1,0 1-1,1-1 1,-1 0-1,0 1 1,0-1-1,1 1 1,-1-1-1,0 1 1,1-1-1,-1 1 1,0 0-1,1 0 1,-1 0-1,1 0 0,-1 0 1,0 0-1,1 0 1,-1 0-1,0 1 1,1-1-1,-1 0 1,0 1-1,1-1 1,0 1-29,4 6-282,0-1 1,0 1-1,-1 0 0,0 0 1,0 0-1,-1 0 1,0 1-1,0 0 1,-1 0-1,0 0 1,0 0-1,-1 1 0,1 3 282,-2-22 197,1 1-1,0-1 0,0 0 1,1 1-1,1 0 1,-1-1-1,2 1 0,-1 1 1,1-1-1,3-4-196,-7 13 26,-1-1 1,1 0-1,0 0 0,-1 0 1,1 1-1,0-1 0,-1 0 0,1 1 1,0-1-1,0 0 0,0 1 1,0-1-1,0 1 0,0 0 1,0-1-1,0 1 0,0 0 1,0-1-1,0 1 0,0 0 1,0 0-1,0 0 0,0 0 1,0 0-1,0 0 0,0 0 1,0 0-1,0 0 0,0 1 0,0-1 1,0 0-1,0 1 0,0-1 1,0 1-1,0-1 0,-1 1 1,1-1-1,0 1 0,0-1 1,0 1-1,-1 0 0,1 0 1,0-1-1,-1 1 0,1 0 1,0 0-1,-1 0-26,25 44 2119,-17 4-976,9 26-3702,-12-68-695,3-10-6635,-3-4-1361</inkml:trace>
  <inkml:trace contextRef="#ctx0" brushRef="#br0" timeOffset="922.33">841 189 12870,'20'33'9423,"-6"5"-4811,9 81-3467,-21-99-633,-2 0-1613,-9-30-3760,-2-39-7993,8 29 3124</inkml:trace>
  <inkml:trace contextRef="#ctx0" brushRef="#br0" timeOffset="1206.43">870 212 8580,'0'-2'372,"0"-1"0,-1 1 0,1-1 0,0 1 0,0 0 0,1-1-1,-1 1 1,0-1 0,1 1 0,0-1 0,-1 1 0,1 0 0,0 0 0,0-1 0,1 1 0,-1 0 0,0 0 0,1 0 0,-1 0 0,1 0 0,-1 0-1,1 1 1,0-1 0,0 0 0,0 1 0,0 0 0,0-1 0,0 1 0,0 0 0,1 0 0,-1 0 0,0 0 0,0 0 0,2 1-372,-1-1 148,0 1 0,0 0 0,0 0 0,0 1 0,0-1 0,0 1-1,0-1 1,0 1 0,0 0 0,0 0 0,0 0 0,-1 1 0,1-1 0,0 1 0,-1-1 0,1 1 0,-1 0 0,0 0 0,1 0 0,-1 0 0,0 1 0,0-1 0,-1 0 0,1 1 0,0-1 0,-1 1 0,1 0 0,-1 0 0,0-1 0,0 1 0,0 0 0,0 0 0,-1 0 0,1 0 0,-1 0 0,0 0 0,1 0 0,-2 0-1,1 0 1,0 0 0,0 0 0,-1 0 0,0 0 0,1 0 0,-1 0 0,0 0 0,-1 0 0,1-1 0,0 1 0,-1 0 0,0-1 0,1 1 0,-1-1 0,-1 1-148,-45 27 15,32-47-4648,16 9-45,5 1-4464,0 3-1620</inkml:trace>
  <inkml:trace contextRef="#ctx0" brushRef="#br0" timeOffset="1482.014">1109 181 12678,'14'16'10339,"-6"2"-5537,-3 45-5126,-5-52 602,-1-55-17612,1 26 6911</inkml:trace>
  <inkml:trace contextRef="#ctx0" brushRef="#br0" timeOffset="1483.014">1108 124 10645,'-2'-6'3137,"-1"3"209,3 1-993,0 1-720,0 2-353,2 1-303,3 4-273,0-1-304,1-1-752,-1-1-816,3-2-2306,-2-1-2801,3-2-6915</inkml:trace>
  <inkml:trace contextRef="#ctx0" brushRef="#br0" timeOffset="1794.628">1232 43 12726,'7'1'9687,"6"19"-6963,9 107 347,-18-83-2570,3-5-1026,2-57-15950,-5 10 4782</inkml:trace>
  <inkml:trace contextRef="#ctx0" brushRef="#br0" timeOffset="2060.282">1370 168 11781,'28'5'8063,"11"2"-4114,50-10-3992,-87 2 46,-1-1 0,1 1 1,-1-1-1,1 0 0,-1 1 1,0-1-1,0 0 1,0 0-1,0 0 0,0 1 1,0-1-1,0 0 0,-1-1 1,1 1-1,-1 0 1,1 0-1,-1 0 0,0 0 1,0 0-1,0 0 0,0 0 1,0-1-1,0 1 1,-1 0-1,1 0 0,-1 0 1,0 0-1,1 0 0,-1 0 1,0 0-1,0 0 1,0 0-1,0 1 0,-1-1 1,1 0-1,0 1 0,-1-1 1,1 1-1,-1-1 1,1 1-1,-1-1 0,0 1 1,0 0-1,0 0 0,0 0 1,1 0-1,-1 0 1,0 1-1,-2-1-3,1 1 89,0 0 1,0 1-1,0 0 1,0-1-1,1 1 1,-1 0-1,0 1 0,0-1 1,1 0-1,-1 1 1,0-1-1,1 1 1,0 0-1,-1 0 1,1 0-1,0 0 0,0 0 1,0 1-1,0-1 1,0 1-1,1-1 1,-1 1-1,1-1 0,0 1 1,0 0-1,0 0 1,0 0-1,0 0 1,0-1-1,1 1 1,-1 0-1,1 0 0,0 0-89,-1 3 154,0 0-1,0-1 0,1 1 0,0-1 0,0 1 1,0 0-1,1-1 0,-1 1 0,2 0 1,-1-1-1,0 0 0,1 1 0,0-1 0,0 0 1,1 0-1,0 0 0,-1 0 0,2 0-153,-3-3-50,0-1-1,1 1 1,0-1-1,-1 0 0,1 0 1,0 0-1,-1 1 1,1-2-1,0 1 1,0 0-1,0 0 0,0 0 1,0-1-1,0 1 1,0-1-1,0 0 1,0 0-1,0 0 0,0 1 1,0-2-1,0 1 1,1 0-1,-1 0 1,0-1-1,0 1 0,0-1 1,0 0-1,-1 1 1,1-1-1,0 0 51,17-10-5255,-1-3-5277,-8 3-1772</inkml:trace>
  <inkml:trace contextRef="#ctx0" brushRef="#br0" timeOffset="2312.646">1631 189 14054,'14'34'8966,"25"4"-5368,-42-77-3094,2 34-412,0 0 0,0 1 0,1-1 1,-1 0-1,1 0 0,1 0 0,-1 0 1,1 0-1,-1 0 0,1 0 0,1 0 1,-1 1-1,1-1 0,0 0 0,0 1 1,0-1-1,0 1 0,1 0 0,0 0 1,0 0-1,0 0 0,0 0 0,1 1 1,-1-1-1,1 1 0,3-2-92,-5 4-15,1 1 0,-1 0-1,1-1 1,-1 1 0,1 0-1,-1 0 1,0 1 0,1-1-1,-1 0 1,1 1 0,-1 0-1,1-1 1,-1 1 0,0 0-1,0 0 1,1 0 0,-1 1-1,0-1 1,0 0 0,0 1-1,0-1 1,0 1 0,-1 0-1,1 0 1,0 0 0,-1 0-1,1 1 16,24 18-5463,-14-19-6249,-6-2-203</inkml:trace>
  <inkml:trace contextRef="#ctx0" brushRef="#br0" timeOffset="2938.391">1962 0 12518,'9'20'9129,"-3"1"-4438,8 47-3156,-10-47-421,-3 0-440,0-8 194,0-4-3693,0-3-3045,1 0-4241,-1-7-1596</inkml:trace>
  <inkml:trace contextRef="#ctx0" brushRef="#br0" timeOffset="3141.502">2011 308 15143,'-3'9'3826,"0"-5"127,3 0-1792,0-2-1152,0-1-305,2-1-79,-1-1-241,2-1-384,0-3-448,-2-3-1073,1-1-1409,0 1-1087,-1-1-2738,-1 1-5363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3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12438,'1'2'7404,"0"3"-3760,6 17-2695,-5-19 73,33 196 112,-36-187-3745,-5-16-10076,3-3 1410</inkml:trace>
  <inkml:trace contextRef="#ctx0" brushRef="#br0" timeOffset="251.047">0 128 13174,'2'2'3698,"4"2"143,1-1-1519,3 2-674,-2 0-495,1-3-385,2 0-272,-1 0-271,-1-2-402,5 0-303,2 0-416,1-1-609,0-1-320,-1 0-160,-4-2-1952,2 0-2082,-5-1-4466</inkml:trace>
  <inkml:trace contextRef="#ctx0" brushRef="#br0" timeOffset="519.279">233 118 10261,'-4'6'7099,"0"-1"-3343,-6 16 41,10-13-3514,-1 0 0,1 0 1,1 0-1,-1 0 0,1 0 1,1 0-1,-1 0 0,2 0 1,-1 0-1,1-1 0,0 1 0,3 4-283,-5-10 0,0 1-1,1 0 0,-1 0 1,1-1-1,0 1 0,0-1 1,0 1-1,0-1 0,0 0 1,1 0-1,-1 0 0,1 0 1,-1 0-1,1-1 0,0 1 1,0-1-1,-1 0 0,1 1 1,0-1-1,0-1 0,0 1 1,1 0-1,-1-1 0,0 1 1,0-1-1,0 0 0,0 0 1,0 0-1,0-1 0,0 1 1,1-1-1,-1 0 0,1 0 1,2-3-35,-1 0-1,0 0 1,0 0-1,0-1 1,-1 0 0,1 0-1,-1 0 1,0-1-1,-1 1 1,1-1-1,-1 0 1,0 0-1,-1 0 1,1 0 0,-1 0-1,-1-1 1,1 1-1,-1 0 1,0-1-1,0 0 1,-1 1-1,0-1 1,0 1 0,-1-1-1,1 0 1,-1 1-1,-1-1 1,-1-4 35,2 9 63,0 0 0,0-1 0,0 1 0,0-1 0,0 1 0,-1 0 0,1 0 0,-1 0 0,1 0 0,-1 0 0,0 0 0,0 0 0,0 1 0,0-1 0,0 1 0,-1-1 0,1 1 0,0 0 0,0 0 0,-1 0 0,1 0 0,-1 0 0,1 1 0,-1-1 0,0 1 0,1-1 0,-1 1 0,1 0 0,-1 0 0,0 0 0,1 0 0,-1 1 0,1-1 0,-1 1 0,1 0 0,-1-1 0,1 1 0,-1 0 0,1 0 0,0 1 0,-2 0-63,-32 25-4736,30-20-2520,4-4 2157,0 1-7675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31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7283,'8'5'8355,"2"8"-3995,1 55 953,-1 2-3798,16 24-2908,-33-92-6627,2-7-333,1 1-691</inkml:trace>
  <inkml:trace contextRef="#ctx0" brushRef="#br0" timeOffset="281.185">22 40 10501,'16'-28'8371,"11"16"-4379,-23 12-3875,1 0 0,0 0 0,0 1 0,0 0 0,0-1 0,-1 1 0,1 1-1,0-1 1,-1 1 0,1 0 0,-1 0 0,0 0 0,1 1 0,-1-1 0,0 1 0,-1 0 0,1 0 0,2 3-117,-2-3 53,-1 0 0,1 0 0,-1 1 0,0 0 0,0-1 0,0 1 0,-1 0 0,1 0 0,-1 1 0,0-1 0,0 0 0,0 1 0,-1-1 0,0 1 0,0 0 0,0-1 1,0 1-1,-1 0 0,1 0 0,-1-1 0,-1 1 0,1 0 0,-1 0 0,1 0 0,-1-1 0,-1 1 0,1-1 0,-1 1 0,1-1 0,-1 1 0,0-1 0,-1 0 0,1 0 0,-4 4-53,-37 29 355,5-38-3266,29-8-1334,7-6-4596,3 2-2273</inkml:trace>
  <inkml:trace contextRef="#ctx0" brushRef="#br0" timeOffset="702.959">311 46 11637,'39'-12'9783,"-36"12"-9636,-1 0 1,0 0 0,1 0-1,-1 1 1,1-1 0,-1 0-1,0 1 1,0 0 0,1 0 0,-1-1-1,0 1 1,0 1 0,0-1-1,0 0 1,0 0 0,0 1-1,0-1 1,0 1 0,-1 0 0,1-1-1,0 1 1,-1 0 0,1 2-148,6 6 63,-2 0 1,1 1 0,-2 0-1,1 0 1,-1 0-1,-1 0 1,0 1 0,-1 0-1,0 0 1,-1 0-1,0 0 1,-1 0 0,0 3-64,-25-49-4493,23 31 4560,0 1-1,0-1 1,-1 1-1,1-1 1,-1 1-1,0 0 1,1 0-1,-1-1 1,0 1-1,0 1 1,0-1-1,0 0 1,-1 0-1,1 1 1,0-1-1,-1 1 1,1 0-1,-1 0 1,1 0-1,-1 0 1,0 0-1,1 0 1,-1 1-1,0-1 1,0 1-1,0 0 1,1 0-1,-1 0 1,0 0-1,0 0 1,1 1 0,-1-1-1,0 1 1,0 0-1,1 0 1,-1 0-1,1 0 1,-1 0-1,1 1 1,-1-1-1,1 1 1,0-1-1,0 1 1,-2 1-67,2-2 78,1 1 1,-1-1-1,1 0 1,0 0-1,-1 1 1,1-1-1,0 1 1,0-1-1,0 1 1,0-1-1,0 1 1,0 0 0,0-1-1,0 1 1,1 0-1,-1 0 1,1 0-1,-1 0 1,1-1-1,0 1 1,0 0-1,0 0 1,0 0-1,0 0 1,0 0-1,0 0 1,1 0-1,-1-1 1,1 1-1,-1 0 1,1 0-1,0 0 1,0-1 0,0 1-1,0 0 1,0-1-1,0 1 1,0-1-1,0 1 1,1-1-1,-1 0 1,0 1-1,1-1 1,-1 0-1,1 0 1,0 0-1,-1 0 1,1 0-1,0-1 1,-1 1-1,1 0 1,0-1 0,0 1-1,0-1 1,0 0-1,0 1 1,-1-1-1,1 0 1,0 0-1,2-1-78,60-18-5792,-10-18-8564,-38 20 5731</inkml:trace>
  <inkml:trace contextRef="#ctx0" brushRef="#br0" timeOffset="1027.149">614 37 10293,'-16'-5'8517,"1"10"-3688,12-2-4638,-1 0 0,2 0 0,-1 0 0,0 1 0,1-1 0,-1 1 1,1 0-1,0 0 0,0-1 0,0 1 0,1 0 0,0 1 0,-1-1 1,1 0-1,1 0 0,-1 1 0,1-1 0,-1 2-191,2-4 11,-1 1-1,1-1 1,0 0-1,0 0 1,0 1-1,0-1 1,0 0-1,0 0 1,1 0-1,-1 0 1,0 0-1,1-1 1,0 1-1,-1 0 1,1-1-1,0 1 1,0-1-1,0 0 1,0 1-1,0-1 1,0 0-1,0 0 1,1 0-1,1 0-10,32 28-41,-35-27 45,-1 0 0,1 0 0,-1 0 0,1 0 0,-1 0 0,0 0 0,0 0 0,0 1 0,0-1 0,0 0 0,0 0 0,0 0 0,-1 0 0,1 0 0,-1 0 0,0 0 0,1 0 0,-1 0 0,0 0 0,0 0 0,0-1 0,-1 1 0,1 0 0,0-1 0,-1 1 0,1-1 0,-1 1 0,1-1 0,-1 1 0,0-1 0,0 0-4,-25 7-2347,23-17-1067,7-5-3977,-2 12 5500,4-11-10464</inkml:trace>
  <inkml:trace contextRef="#ctx0" brushRef="#br0" timeOffset="1405.445">821 26 11173,'-16'-4'8654,"-13"9"-6811,26-5-1172,0 0-539,1 1 0,-1-1 1,1 1-1,-1-1 0,1 1 0,-1 0 1,1 0-1,0 0 0,0 0 0,-1 0 0,1 0 1,0 0-1,0 1 0,0-1 0,0 1 1,0 0-1,1 0 0,-1-1 0,0 1 1,1 0-1,0 1 0,-1-1 0,1 0 0,0 0 1,0 0-1,0 1 0,0-1 0,0 0 1,1 1-1,-1-1 0,1 1 0,0-1 1,-1 1-1,1-1 0,0 1 0,0-1 0,1 1 1,-1-1-1,1 1-132,79 37 747,-78-39-724,0 1 0,0-1 0,0 1 0,0 0 1,-1 0-1,1 0 0,0 0 0,-1 0 0,1 0 0,-1 0 0,0 1 1,0-1-1,0 1 0,0-1 0,0 0 0,0 1 0,-1-1 0,1 1 1,-1 0-1,0-1 0,0 1 0,0-1 0,0 1 0,0 0 0,0-1 1,-1 1-1,1-1 0,-1 1 0,0-1 0,0 1 0,0-1 0,0 0 1,0 1-1,0-1 0,0 0 0,-1 0 0,0 0 0,1 0 0,-1 0 1,0 0-1,0 0 0,0 0 0,0-1 0,0 1 0,0-1 0,0 0 1,-1 1-1,1-1 0,-1 0-23,-27-2-1684,19-37-13533,12 15 2755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48:4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3575 0 9076,'2'5'10205,"4"21"-7137,3 124 2492,8 51-4168,-15-184-2189,-6-23-6436,0-11-3641,3 2 493</inkml:trace>
  <inkml:trace contextRef="#ctx0" brushRef="#br0" timeOffset="627.855">3595 14 10997,'3'-4'8753,"5"7"-4649,14 17-1287,8 24-613,-27-37-2140,1 1 0,0-1 1,1 0-1,-1 0 0,1-1 0,1 1 0,-1-1 0,1 0 0,0-1 1,1 1-1,-1-1 0,1 0 0,0-1 0,0 0 0,1 0 1,-1 0-1,3 0-64,-6-5 1,1-1 0,-1 1 0,0-1 0,0 0 0,0 1 0,0-2 0,0 1 0,0 0 0,0-1 0,-1 0 0,0 0 1,1 0-1,-1 0 0,0-1 0,0 1 0,-1-1 0,1 0 0,-1 1 0,0-1 0,1 0 0,-2 0 0,1-1 0,-1 1 0,1 0 0,-1-1 1,0 1-1,-1-1 0,1 1 0,-1-1 0,0 0-1,9-20-128,-9 23 118,0-1 1,1 1-1,-1 0 0,1 0 1,0 0-1,0 0 1,0 0-1,0 0 1,0 0-1,0 0 1,1 0-1,-1 1 1,0-1-1,1 0 0,0 1 1,-1-1-1,1 1 1,0 0-1,0-1 1,0 1-1,0 0 1,-1 0-1,2 0 1,-1 1-1,0-1 0,0 0 1,0 1-1,0-1 1,0 1-1,1 0 1,-1-1-1,0 1 1,0 0-1,0 1 0,1-1 1,-1 0-1,0 1 1,2 0 9,11 94 283,-12-35 317,-2-15-284,3 0 0,1 0 0,3-1 0,3 7-316,-9-44 17,-2-12-4195,2-11-2100,4-11-4964,-1 10 1285</inkml:trace>
  <inkml:trace contextRef="#ctx0" brushRef="#br0" timeOffset="3808.17">5828 144 16984,'1'0'4306,"0"0"96,-1 0-1665,0-1-1520,0 1-593,0 1-256,0 0-96,0 1-416,0 0-1361,0 3-1024,1 2-1889,-1 0-3217,2 1-7028</inkml:trace>
  <inkml:trace contextRef="#ctx0" brushRef="#br0" timeOffset="3809.17">5837 291 18857,'-5'7'4322,"3"0"0,1-3-2402,1-2-1247,1-2-145,0-2-336,2-2-1857,-1-5-1072,1 0-1585,1-1-3185,-1 3-7060</inkml:trace>
  <inkml:trace contextRef="#ctx0" brushRef="#br0" timeOffset="1129.756">4096 197 10949,'13'-31'10567,"11"14"-6136,-20 16-4400,0 0 1,-1 1-1,1-1 0,0 1 0,0 0 0,0 0 0,0 0 0,0 0 0,0 1 0,0 0 1,0-1-1,-1 1 0,1 1 0,0-1 0,-1 0 0,1 1 0,0 0 0,-1 0 0,0 0 1,0 0-1,1 1 0,-1-1 0,0 1-31,8 11-1,0 0 0,-1 0 0,0 1 0,-1 1 0,0 0 1,-2 0-1,0 0 0,-1 1 0,4 15 1,-11-37-68,-1 1 1,0-1-1,0 1 1,0-1-1,0 1 1,-1 0-1,1 0 0,-1 0 1,0 0-1,0 0 1,-1 1-1,1 0 1,-1-1-1,0 1 1,0 0-1,0 1 1,0-1-1,0 1 0,0 0 1,-1 0-1,1 0 1,-1 0-1,0 1 1,0 0-1,0-1 68,1 2 100,0-1 0,0 1 0,0-1 0,1 1 0,-1 1 0,0-1 0,0 0 0,1 1 1,-1 0-1,0-1 0,0 2 0,1-1 0,-1 0 0,1 1 0,-1-1 0,1 1 0,0 0 0,0 0 0,0 1 0,0-1 0,0 1 0,0-1 0,1 1 0,-1 0 0,1 0 0,-1 0 0,1 0 0,0 0 0,1 1 0,-1-1 1,0 0-1,1 1 0,0 0 0,0-1 0,0 1 0,0 0 0,1-1 0,-1 1 0,1 0 0,0 0 0,0 0 0,0 1-100,3-2 38,-1-1 0,1 1 0,0-1 0,-1 0 0,1 0 0,0 0 0,0 0 0,0 0 0,1-1 0,-1 1 0,0-1 0,1 0 1,-1 0-1,1 0 0,-1-1 0,1 1 0,-1-1 0,1 0 0,-1 0 0,1 0 0,-1 0 0,1-1 0,-1 1 0,1-1 0,-1 0 0,1 0 0,-1 0 0,0 0 0,0-1 0,1 0 0,0 0-38,62-43-4290,-50 24-1273,1-2-3699,-7 8-1954</inkml:trace>
  <inkml:trace contextRef="#ctx0" brushRef="#br0" timeOffset="1504.665">4379 35 12022,'2'28'11011,"5"14"-6927,0 10-3124,-3-6-194,20 108 498,-24-154-1282,0-1 1,0 1-1,0-1 0,0 1 0,0 0 1,1-1-1,-1 1 0,0 0 0,0-1 1,0 1-1,1 0 0,-1-1 0,0 1 1,1 0-1,-1 0 0,0-1 0,1 1 1,-1 0-1,0 0 0,1 0 0,-1-1 1,0 1-1,1 0 0,-1 0 0,0 0 1,1 0-1,-1 0 0,1 0 0,-1 0 1,0 0-1,1 0 0,-1 0 1,1 0-1,-1 0 0,0 0 0,1 0 1,-1 0-1,1 0 0,-1 0 0,0 1 1,1-1-1,-1 0 0,0 0 0,1 0 1,-1 1-1,0-1 0,1 0 0,-1 0 1,0 1-1,1-1 0,-1 0 0,0 1 1,0-1-1,0 0 0,1 1 0,-1-1 1,0 0-1,0 1 0,0-1 0,0 0 1,1 1-1,-1-1 18,11-38-1347,-10 34 1281,40-135-574,-13 113 490,-15 30-2912,-12 3-2331,-2-1-3464,-1-4-619</inkml:trace>
  <inkml:trace contextRef="#ctx0" brushRef="#br0" timeOffset="1692.124">4481 268 12678,'11'21'8866,"6"-1"-3894,47 29-400,-62-48-4360,8-29-3980,-6 1-5246,2 16 1597,-1 1-3668</inkml:trace>
  <inkml:trace contextRef="#ctx0" brushRef="#br0" timeOffset="1971.817">4634 256 12582,'24'-1'8457,"2"3"-3945,-21-1-4397,1 0 0,-1 0 0,1-1 1,-1 1-1,1-1 0,-1-1 0,1 1 0,-1-1 0,1 0 0,-1 0 0,0-1 1,1 1-1,-1-1 0,0 0 0,0-1 0,0 1 0,0-1 0,4-3-115,-8 4 4,0-1 0,0 1 0,0-1 0,0 1 0,-1-1-1,1 0 1,-1 1 0,1-1 0,-1 0 0,0 1 0,0-1-1,0 0 1,-1 1 0,1-1 0,-1 0 0,1 1 0,-1-1 0,0 1-1,0-1 1,0 1 0,0-1 0,-1 1 0,1 0 0,0 0-1,-1-1 1,0 1 0,1 0 0,-1 0 0,0 1 0,0-1 0,0 0-1,-1 1 1,1-1 0,0 1 0,0-1 0,-1 1 0,1 0-1,-1 0 1,1 0 0,-1 1 0,1-1 0,-1 1 0,0-1-4,0 1 38,-1 0 0,1 0 1,-1 0-1,1 0 0,-1 1 0,1-1 1,0 1-1,-1 0 0,1 0 1,0 1-1,-1-1 0,1 0 1,0 1-1,0 0 0,0 0 0,1 0 1,-1 0-1,0 0 0,1 1 1,-1-1-1,1 1 0,0-1 0,0 1 1,0 0-1,0 0 0,0 0 1,1 0-1,-1 0 0,1 1 1,0-1-1,0 0 0,0 1 0,0-1-38,-1 4 170,0 0-1,1 1 0,0-1 0,0 0 0,1 0 1,0 1-1,0-1 0,1 0 0,0 1 0,0-1 1,0 0-1,1 0 0,0 0 0,1 0 0,3 6-169,-5-10 5,1 0 0,0 0 0,1 0-1,-1 0 1,0 0 0,1-1 0,0 1-1,-1-1 1,1 0 0,0 0-1,0 0 1,1 0 0,-1 0 0,0-1-1,0 1 1,1-1 0,-1 0 0,1 0-1,-1 0 1,1 0 0,0-1-1,-1 0 1,1 1 0,-1-1 0,1-1-1,0 1 1,-1 0 0,1-1 0,-1 0-1,1 0 1,0 0-5,65-37-8828,-34 4-3252,-19 14 1267</inkml:trace>
  <inkml:trace contextRef="#ctx0" brushRef="#br0" timeOffset="2355.73">5039 90 10581,'-3'-43'10146,"2"41"-9956,0 1 1,0-1-1,0 0 1,0 1-1,0-1 0,0 0 1,0 1-1,-1-1 1,1 1-1,0 0 0,-1 0 1,1-1-1,-1 1 1,0 0-1,1 0 0,-1 0 1,0 0-1,1 1 1,-1-1-1,0 0 0,0 1 1,0 0-1,0-1 0,0 1 1,0 0-1,0 0 1,0 0-1,1 0 0,-1 0 1,-1 0-191,0 0 73,0 1 1,0-1 0,1 0-1,-1 1 1,0 0 0,0 0-1,0 0 1,1 0 0,-1 0-1,1 0 1,-1 1 0,1-1-1,-1 1 1,1 0 0,0 0-1,-1 0 1,1 0-1,0 0 1,0 0 0,1 0-1,-1 1 1,0-1 0,1 1-1,0-1 1,-1 1 0,1-1-1,0 1 1,0 0 0,1 0-1,-1 0 1,0 0 0,1 1-74,-4 100 1959,32 63-115,-11-137-1969,-41-78-14543,21 23 5650,2 8 246</inkml:trace>
  <inkml:trace contextRef="#ctx0" brushRef="#br0" timeOffset="2621.318">4918 246 14231,'7'-2'10812,"1"-2"-7670,8-2-1962,42 13 610,-13 0-5444,-25-13-3924,-9-3-1551,-3 0-1649</inkml:trace>
  <inkml:trace contextRef="#ctx0" brushRef="#br0" timeOffset="2839.167">5141 188 10869,'8'27'10832,"-2"2"-5123,5 106-3393,-6-196-21010,-1 39 7678</inkml:trace>
  <inkml:trace contextRef="#ctx0" brushRef="#br0" timeOffset="2840.167">5166 66 14823,'0'0'3890,"0"7"31,2 0-1616,-1 2-960,1-2-433,0 1-447,1-2-769,0-3-1249,1 1-1761,1 3-624,1-2-2753,1-2-5154</inkml:trace>
  <inkml:trace contextRef="#ctx0" brushRef="#br0" timeOffset="3120.366">5296 8 11077,'29'75'13666,"-22"49"-8070,2 10-5105,-2-128-5934,-2-27-4926,-4 16 7156,2-10-8576</inkml:trace>
  <inkml:trace contextRef="#ctx0" brushRef="#br0" timeOffset="3495.743">5454 233 14134,'40'-5'9916,"51"-30"-8410,-89 34-1497,0 0 1,0-1 0,-1 0 0,1 1 0,0-1-1,-1 0 1,1 0 0,-1 0 0,0 0 0,0 0-1,0 0 1,0 0 0,0 0 0,0-1-1,-1 1 1,1 0 0,-1-1 0,1 1 0,-1 0-1,0-1 1,0 1 0,0 0 0,0-1-1,0 1 1,-1 0 0,1-1 0,-1 1 0,1 0-1,-1-1 1,0 1 0,0 0 0,0 0 0,0-1-10,-2 2 49,0 1 1,0-1 0,0 1 0,0 0 0,-1 0 0,1 0 0,0 0 0,0 0 0,0 1 0,0-1 0,0 1 0,0 0 0,1 0 0,-1 0 0,0 0 0,0 1-1,1-1 1,-1 1 0,0-1 0,1 1 0,0 0 0,-1 0 0,1 0 0,-1 1-50,-1 0 130,0-1-12,1 1-1,-1 0 0,0 0 1,1 1-1,-1-1 0,1 1 1,0 0-1,0-1 1,0 1-1,1 1 0,0-1 1,-1 0-1,1 0 1,1 1-1,-1 0 0,1-1 1,0 1-1,0 0 0,0-1 1,0 1-1,1 0 1,0 0-1,0 0 0,0-1 1,1 1-1,-1 0 1,1 0-1,1-1 0,-1 1 1,0 0-1,1-1 1,0 1-1,0-1 0,0 0 1,1 0-1,0 0 0,-1 0 1,1 0-1,1 0 1,-1-1-1,0 0 0,1 1 1,4 1-118,73 17 376,-79-22-526,0 0 1,1-1-1,-1 1 1,1-1 0,-1 1-1,0-1 1,0 0-1,1 0 1,-1 0 0,0 0-1,0-1 1,0 1 0,0 0-1,0-1 1,0 0-1,-1 1 1,1-1 0,0 0-1,-1 0 1,1 0-1,0-1 150,21-31-6882,-8 14-3942,-9 8-947</inkml:trace>
  <inkml:trace contextRef="#ctx0" brushRef="#br0" timeOffset="28096.682">2024 876 14102,'0'1'3778,"0"-1"96,-1 0-1121,1 0-1424,0 1-561,1-1-176,0 1-544,1 0-464,0 0-1152,-1 3-2322,0 0-3057,1-1-7460</inkml:trace>
  <inkml:trace contextRef="#ctx0" brushRef="#br0" timeOffset="28531.508">2024 1017 16151,'-2'3'3746,"1"-2"0,1-1-1969,1 0-1089,0 0-480,2-1-1248,0 1-2626,1-2-3169,0 1-7924</inkml:trace>
  <inkml:trace contextRef="#ctx0" brushRef="#br0" timeOffset="26143.25">652 954 9348,'2'-7'9158,"3"0"-4443,28-19-3565,-31 24-1145,0 1 1,0-1-1,1 1 1,-1 0-1,1 0 0,-1 0 1,1 0-1,-1 1 0,1-1 1,-1 1-1,1-1 0,0 1 1,-1 0-1,1 0 0,0 0 1,-1 0-1,1 1 0,0-1 1,-1 1-1,1-1 0,-1 1 1,1 0-1,-1 0 0,1 0 1,-1 0-1,0 1 0,1-1 1,-1 1-1,0-1 0,0 1 1,0 0-1,0 0 0,0-1 1,-1 2-1,1-1 0,-1 0 1,1 0-1,-1 0 0,1 1 1,-1-1-1,0 1 0,0-1 1,-1 1-1,1-1-5,33 116 235,-34-118-254,0-22-157,-1 19 174,-1 0 1,0 0-1,0 0 1,0 0-1,0 1 1,-1-1-1,1 1 1,-1-1-1,1 1 1,-1 0-1,0 0 1,0 0-1,0 1 1,0-1-1,0 0 1,0 1-1,0 0 1,-1 0-1,1 0 1,0 0-1,-1 1 0,1-1 1,0 1-1,-1 0 1,1 0-1,-1 0 1,1 0-1,-1 1 1,-1 0 1,3-1 132,-1 0 1,0 1-1,0 0 1,0-1-1,0 1 1,1 0-1,-1 1 1,0-1-1,1 0 1,-1 1-1,1-1 1,-1 1-1,1 0 1,0 0-1,0 0 1,-1 0-1,2 0 1,-1 0-1,0 1 1,0-1-1,1 1 1,-1 0-133,2-2 52,-1 1 1,1-1-1,0 0 1,0 1-1,0-1 1,0 0 0,0 1-1,0-1 1,0 0-1,1 1 1,-1-1-1,0 0 1,1 0 0,-1 1-1,1-1 1,-1 0-1,1 0 1,-1 0-1,1 0 1,0 0 0,0 0-1,0 0 1,0 0-1,0 0 1,0 0-1,0 0 1,0 0 0,0 0-1,0-1 1,0 1-1,0-1 1,0 1-1,1 0 1,-1-1 0,0 0-1,0 1 1,1-1-1,-1 0 1,0 0-1,1 0 1,-1 0 0,0 0-53,61 9 419,-25-20-1564,-27 4-3140,1-1-4692,-7 6 4192,1-2-6151</inkml:trace>
  <inkml:trace contextRef="#ctx0" brushRef="#br0" timeOffset="26367.795">949 1064 15015,'-1'0'3874,"0"-1"15,1-1-1664,0 1-768,1 0-641,0-1-864,4 1-1648,0-1-2178,0 0-3121,0-1-7652</inkml:trace>
  <inkml:trace contextRef="#ctx0" brushRef="#br0" timeOffset="26945.791">1109 908 8980,'-3'-5'8755,"-4"5"-4431,-14 14-1449,18-11-2800,1-1-1,-1 1 1,1 0 0,0 0 0,-1 0-1,1 1 1,1-1 0,-1 0-1,0 1 1,1-1 0,0 1-1,-1 0 1,2-1 0,-1 1 0,0 0-1,1-1 1,-1 1 0,1 0-1,0 0 1,1 0 0,-1-1-1,0 1 1,1 0 0,0 0 0,0-1-1,0 1 1,1 0 0,-1-1-1,1 0 1,-1 1 0,1-1 0,1 0-1,-1 0 1,0 0 0,1 0-1,-1 0 1,1 0 0,0-1-1,0 1 1,0-1 0,0 0 0,0 0-1,0 0 1,1 0 0,-1-1-1,1 1 1,-1-1 0,1 0-1,1 0-74,-2 0-55,1 0-1,-1-1 1,1 1-1,-1-1 1,1 0-1,-1 0 1,1 0-1,-1 0 1,1-1-1,-1 1 1,1-1 0,-1 0-1,0 0 1,1 0-1,-1-1 1,0 1-1,0-1 1,0 0-1,0 1 1,0-1-1,0-1 1,-1 1-1,1 0 1,-1-1-1,1 1 1,-1-1-1,0 0 1,0 0-1,0 0 1,0 0-1,-1 0 1,1 0-1,-1 0 1,0-1-1,0 1 1,0 0-1,0-1 1,-1 1-1,1-1 1,-1 1-1,0-1 1,0 1-1,0-1 1,0 1-1,-1-1 1,1 1-1,-1 0 1,0-1-1,0 1 1,-1-2 55,1 1 36,0 1 1,1 0-1,-1 0 1,-1 0-1,1 0 1,0 0-1,-1 0 1,0 0-1,1 0 0,-1 0 1,0 1-1,0-1 1,-1 1-1,1 0 1,-1-1-1,1 1 1,-1 0-1,1 0 1,-1 1-1,0-1 1,0 1-1,0-1 0,0 1 1,0 0-1,0 0 1,-1 0-1,1 0 1,0 1-1,0-1 1,-1 1-1,1 0 1,0 0-1,-3 0-36,3 8-4435,13-2-6985,-2-5 268</inkml:trace>
  <inkml:trace contextRef="#ctx0" brushRef="#br0" timeOffset="27362.435">1324 876 12566,'0'20'9045,"0"26"-1854,0-42-7218,-1 0 0,1 0 0,1-1-1,-1 1 1,1 0 0,-1-1-1,1 1 1,0 0 0,0-1-1,1 1 1,-1-1 0,1 1 0,-1-1-1,1 0 1,0 0 0,1 0-1,-1 0 1,0 0 0,1 0 0,0 0-1,-1-1 1,1 0 0,0 1-1,0-1 1,1 0 0,2 1 27,-4-2 2,-1-1 1,1 0-1,0 1 1,0-1-1,0 0 1,-1 0 0,1 0-1,0 0 1,0 0-1,0-1 1,0 1-1,-1 0 1,1-1-1,0 1 1,0-1-1,-1 0 1,1 0-1,0 0 1,-1 1-1,1-2 1,-1 1-1,1 0 1,-1 0-1,0 0 1,1-1-1,-1 1 1,0 0-1,0-1 1,0 1-1,0-1 1,0 0 0,0 1-1,0-1 1,-1 0-1,1 1 1,0-2-3,16-67 24,-15 35-304,-2 20-4750,2 13-6343,-1 1-136</inkml:trace>
  <inkml:trace contextRef="#ctx0" brushRef="#br0" timeOffset="27674.862">1551 790 10565,'9'14'9373,"-3"4"-4131,2 42-2284,-7-39-1904,21 104-1339,-21-122-131,0-2 502,-1 0-2823,0 0-2475,0-1-3555,-1-1-3078</inkml:trace>
  <inkml:trace contextRef="#ctx0" brushRef="#br0" timeOffset="27862.324">1540 945 12854,'3'-2'9685,"5"-5"-4835,2-2-2831,43 7 855,-24 5-7154,-14-5-1825,0-4-3610,-2-2-2451</inkml:trace>
  <inkml:trace contextRef="#ctx0" brushRef="#br0" timeOffset="48335.455">7007 736 9012,'-8'-11'10011,"-7"8"-5117,-32 21-1076,44-16-3787,0 0-1,0 1 1,1-1-1,0 1 0,-1 0 1,1-1-1,0 1 1,0 0-1,1 1 0,-1-1 1,0 0-1,1 0 1,0 1-1,0-1 1,0 1-1,0-1 0,1 1 1,-1-1-1,1 1 1,0 0-1,0-1 0,0 1 1,1-1-1,-1 1 1,1-1-1,0 1 1,0-1-1,0 1 0,0-1 1,0 0-1,1 1 1,0-1-1,0 0 0,-1 0 1,2 0-1,-1-1 1,0 1-1,1 0 0,-1-1 1,1 1-1,0-1 1,0 0-1,-1 0 1,2 0-1,-1 0 0,0-1 1,0 1-1,0-1 1,1 0-1,-1 0 0,1 0 1,-1 0-1,1 0 1,-1-1-1,3 0-30,50-4-5794,-23-13-7605,-22 6 3200</inkml:trace>
  <inkml:trace contextRef="#ctx0" brushRef="#br0" timeOffset="48768.828">7165 732 11765,'-26'-3'13451,"5"23"-9655,5 37-3499,16-54-293,0 0 0,0 0 0,1 1 0,-1-1 0,1 0 0,0 0 0,-1 0-1,2 0 1,-1 0 0,0 0 0,1 0 0,-1-1 0,1 1 0,0 0 0,0-1-1,0 1 1,0-1 0,0 0 0,0 1 0,1-1 0,-1 0 0,1-1 0,-1 1-1,1 0 1,0-1 0,0 1 0,0-1 0,0 0 0,0 0 0,0 0 0,0-1-1,0 1 1,0-1 0,1 1 0,-1-1 0,0 0 0,0 0 0,0-1 0,0 1-1,1 0 1,-1-1 0,3-1-4,-3 1-23,0 0 0,0 0 0,0-1 0,0 0 0,0 1 0,0-1 0,0 0 0,0 0 0,-1-1 0,1 1 0,-1-1 0,1 1 0,-1-1-1,0 0 1,0 0 0,-1 1 0,1-1 0,0-1 0,-1 1 0,0 0 0,1 0 0,-1-1 0,-1 1 0,1 0 0,0-1 0,-1 1 0,0-1 0,0 1 0,0 0 0,0-1 0,0 1 0,-1-1 0,1 1-1,-1 0 1,0-1 0,0 1 0,-1 0 0,1 0 0,0-1 0,-1 1 0,0 0 0,0 1 0,0-1 0,0 0 0,0 0 0,-1 1 0,1 0 0,-1-1 0,1 1 0,-1 0 23,-30-2-663,21 20-5782,21-11-4997,0-5 1688</inkml:trace>
  <inkml:trace contextRef="#ctx0" brushRef="#br0" timeOffset="49318.666">7296 746 10069,'14'16'8360,"-4"3"-3674,8 48-2622,-11-33-1378,-2-65-470,-5 22-217,-1 3-31,1 0 1,0 0-1,0 0 1,0 1-1,0-1 0,1 0 1,0 0-1,1 0 1,-1 1-1,1-1 0,0 0 1,0 1-1,1 0 1,-1 0-1,1-1 0,0 1 32,-2 5-34,0-1 0,0 1 1,0-1-1,1 1 0,-1 0 0,0-1 0,0 1 0,0 0 0,0 0 0,0 0 0,0 0 0,0 0 0,1 0 0,-1 0 0,0 0 0,0 0 0,0 0 0,0 1 0,0-1 1,0 0-1,0 1 0,0-1 0,0 1 0,0 0 0,0-1 0,0 1 0,0-1 0,0 1 0,0 0 0,0 0 0,-1 0 0,1-1 0,0 1 0,-1 0 0,1 0 0,0 0 1,-1 0-1,1 0 0,-1 0 0,1 1 34,20 43-6,2 13 273,-17-80 224,-6 17-442,13-76 14,-13 79-65,0 1 0,1-1 0,-1 0 0,1 0 1,-1 1-1,1-1 0,0 0 0,0 1 0,0-1 0,0 0 0,0 1 0,0 0 1,0-1-1,0 1 0,0-1 0,1 1 0,-1 0 0,1 0 0,-1 0 1,1 0-1,-1 0 0,1 0 0,0 0 0,-1 1 0,1-1 0,0 1 0,0-1 1,-1 1-1,1-1 0,0 1 0,0 0 0,0 0 0,-1 0 0,1 0 0,0 0 1,0 0-1,0 1 0,-1-1 0,1 1 0,2 0 2,0 3 134,0-1 0,0 1-1,0 1 1,0-1 0,-1 0-1,0 1 1,0 0 0,0 0-1,0 0 1,-1 0 0,0 0-1,0 0 1,0 1 0,-1-1-1,0 1 1,0-1 0,0 1 0,0 2-134,4 60 178,4-74-16460,-7-3 4989</inkml:trace>
  <inkml:trace contextRef="#ctx0" brushRef="#br0" timeOffset="49609.949">7663 732 12998,'20'44'10243,"-6"3"-4974,4 100-4504,-13-89-258,-8-96-19116,1 25 7452</inkml:trace>
  <inkml:trace contextRef="#ctx0" brushRef="#br0" timeOffset="49766.181">7704 728 13910,'33'-14'11522,"14"43"-8043,-15 26-5391,-27-20 3852,-7-33-1872,0 1 1,0-1-1,-1 1 1,1-1-1,0 0 1,-1 0-1,1 0 1,-1-1-1,0 1 1,0 0-1,1-1 1,-1 0-1,0 0 1,0 0-1,0 0 1,-1 0-1,1 0 1,0-1-1,0 0 1,0 1-1,0-1 1,-1 0 0,0-1-69,-11 3-34,1 1-1069,-10 3-1279,17-6-2377,0 0-3568,5-2-5567</inkml:trace>
  <inkml:trace contextRef="#ctx0" brushRef="#br0" timeOffset="50582.037">7914 720 12630,'0'-8'8259,"5"1"-3838,34-9-2358,-35 18-2050,1 0 0,-1 1 0,0-1 1,0 1-1,0 0 0,-1 0 0,1 0 1,-1 0-1,0 1 0,0-1 1,0 1-1,0 0 0,0 0 0,-1 0 1,1 0-1,-1 0 0,-1 0 1,1 1-1,0-1 0,-1 1 0,0-1 1,0 1-1,0 0 0,-1-1 1,0 1-1,0 4-13,1-4 1,6 42-694,-8-51 676,0 1-1,0-1 1,-1 1 0,1-1 0,-1 1-1,0 0 1,0-1 0,0 1 0,0 0 0,-1 0-1,1 0 1,-1 1 0,0-1 0,1 1 0,-1-1-1,0 1 1,-1 0 0,1 0 0,0 0 0,-1 1-1,-2-2 18,4 2 48,0 0 1,0 0-1,0 0 0,1 1 0,-1-1 0,0 1 0,0 0 0,0-1 0,0 1 0,0 0 0,0 0 0,0 0 0,0 0 0,0 0 0,0 1 0,0-1 0,0 1 0,0-1 0,0 1 0,1 0 0,-1-1 1,0 1-1,0 0 0,1 0 0,-1 1 0,0-1 0,1 0 0,-1 0 0,1 1 0,0-1 0,-1 1 0,1-1 0,0 1 0,0-1 0,0 1 0,0 0 0,0 0 0,0 0 0,1-1 0,-1 1 0,0 1-48,1-1 57,-1 0 0,1-1 0,0 1 0,-1 0-1,1 0 1,0-1 0,0 1 0,0 0-1,0 0 1,1 0 0,-1-1 0,0 1 0,1 0-1,-1-1 1,1 1 0,0 0 0,-1-1 0,1 1-1,0 0 1,0-1 0,0 0 0,0 1-1,0-1 1,0 1 0,1-1 0,-1 0 0,0 0-1,1 0 1,-1 0 0,1 0 0,-1 0-1,1 0 1,0 0 0,-1-1 0,1 1 0,0 0-1,-1-1 1,2 1-57,42-11-2504,-14-34-5918,-21 26-522,-3 6-1962</inkml:trace>
  <inkml:trace contextRef="#ctx0" brushRef="#br0" timeOffset="50921.249">8103 727 9540,'6'24'7532,"0"0"-3675,8 48-1034,-13-64-2316,21-130 1385,-21 120-1854,0 0 1,0 1 0,-1-1 0,1 1 0,0 0-1,0-1 1,0 1 0,1 0 0,-1-1-1,0 1 1,0 0 0,1 0 0,-1 0 0,0 0-1,1 0 1,-1 0 0,1 0 0,0 1-1,-1-1 1,1 1 0,-1-1 0,1 1 0,0-1-1,-1 1 1,1 0 0,0 0 0,0 0-1,-1 0 1,1 0 0,0 0 0,-1 1 0,1-1-1,0 0-38,12 5-1841,0 2-3905,-2 3-5410,-8-6 2485</inkml:trace>
  <inkml:trace contextRef="#ctx0" brushRef="#br0" timeOffset="51343.027">8282 754 12005,'25'15'8734,"6"-4"-6467,-30-10-2278,0-1 0,0 1 0,0-1-1,0 0 1,1 0 0,-1 0 0,0 0 0,0 0-1,1 0 1,-1 0 0,0 0 0,0 0 0,0 0-1,1-1 1,-1 1 0,0 0 0,0-1 0,0 1-1,0-1 1,0 0 0,0 1 0,0-1-1,0 0 1,0 0 0,0 1 0,0-1 0,0 0-1,0 0 1,-1 0 0,1 0 0,0 0 0,-1 0-1,1 0 1,0 0 0,-1 0 0,0-1 0,1 1-1,-1 0 1,0 0 0,1 0 0,-1-1 0,0 1-1,0 0 1,0 0 0,0 0 0,0-1 0,0 0 11,0 1 27,0-1 1,0 1 0,0-1 0,0 1 0,0-1 0,-1 1 0,1-1-1,0 1 1,-1-1 0,1 1 0,-1-1 0,1 1 0,-1 0-1,0-1 1,1 1 0,-1 0 0,0-1 0,0 1 0,0 0 0,0 0-1,0 0 1,0 0 0,-1 0 0,1 0 0,0 0 0,0 0-1,-1 0 1,1 1 0,0-1 0,-1 0 0,1 1 0,-1-1 0,1 1-1,-1 0 1,1 0 0,-1-1 0,1 1 0,-1 0 0,1 0 0,-1 0-1,0 0 1,1 1 0,-1-1-28,-60 30 1959,59-28-1873,1 1 1,0 0-1,1-1 0,-1 1 1,0 0-1,1 0 0,-1 0 1,1 0-1,0 0 1,0 0-1,0 0 0,0 0 1,1 0-1,-1 1 1,1-1-1,0 0 0,0 1 1,0-1-1,0 0 1,1 0-1,0 1 0,-1-1 1,1 0-1,0 0 1,0 0-1,0 0 0,1 0 1,-1 0-1,1 0 0,0 0 1,0-1-1,0 1 1,0-1-1,0 1 0,0-1 1,1 0-1,-1 0 1,1 0-1,0 0 0,-1 0 1,1 0-1,0-1 1,0 0-1,0 1 0,0-1 1,0 0-1,0 0 1,1-1-1,-1 1 0,0-1 1,0 0-1,1 1 1,-1-1-1,0-1 0,2 1-86,20-5-1065,-13-4-2656,-2 0-2350,0-2-3521,-5 5-330</inkml:trace>
  <inkml:trace contextRef="#ctx0" brushRef="#br0" timeOffset="51763.754">8501 865 17144,'1'1'3906,"0"-1"15,-1 0-2224,1-1-1024,-1 0-481,-1-1-384,1 0-1617,0-2-2097,0 0-3105,1-3-7588</inkml:trace>
  <inkml:trace contextRef="#ctx0" brushRef="#br0" timeOffset="52112.616">8579 572 11797,'3'23'10411,"7"12"-7859,0 1-2239,14 171 2712,-11-249-2830,26-65-190,-37 106-9,-1-1 0,1 1 0,0 0 0,0 0-1,0 0 1,0 0 0,0 0 0,0 0 0,0 1 0,0-1-1,0 0 1,0 1 0,0 0 0,1-1 0,-1 1-1,0 0 1,0 0 0,0 1 0,0-1 0,1 0 0,-1 1-1,0-1 1,0 1 0,0-1 0,0 1 0,0 0 0,0 0-1,0 0 1,0 0 0,-1 1 0,1-1 0,0 0-1,-1 1 1,1-1 0,-1 1 0,1-1 0,-1 1 0,0 0-1,1 0 1,-1 0 0,0 0 0,0-1 0,0 1 0,-1 0-1,1 1 1,0 0 4,3 6 77,-1-2 83,1 1 0,-1-1 0,0 1 0,-1 0 0,0 0 0,0 0-1,-1 0 1,0 0 0,0 0 0,-1 0 0,0 0 0,-1 3-160,-4-14-4613,-1-10-4847,5 11 3932,-1-3-4957</inkml:trace>
  <inkml:trace contextRef="#ctx0" brushRef="#br0" timeOffset="43638.459">4628 820 9172,'-31'-13'12772,"0"32"-8750,-5 49-1719,36-64-2241,1 0 1,-1-1-1,1 1 1,0 0-1,0 0 1,0 0-1,1 0 1,-1-1-1,1 1 1,0-1-1,0 1 1,0-1-1,0 0 1,1 0-1,-1 0 0,1 0 1,0 0-1,0 0 1,0-1-1,0 0 1,0 1-1,1-1 1,-1 0-1,1-1 1,-1 1-1,1-1 1,0 1-1,0-1 1,1 0-63,34 2-1819,-3-18-3563,-24 5 2242,10-7-6921,-8 6 398</inkml:trace>
  <inkml:trace contextRef="#ctx0" brushRef="#br0" timeOffset="43997.744">4783 818 12198,'-19'0'9823,"2"9"-4595,14-6-5129,0 0-1,0 0 0,0 1 0,1-1 1,-1 1-1,1-1 0,0 1 0,0 0 1,0 0-1,1 0 0,-1 0 0,1 0 1,0 0-1,0 1 0,0-1 0,1 0 1,0 0-1,-1 1 0,2-1 0,-1 0 1,0 1-1,1 1-98,1-3-34,-1 0-1,1 0 1,0 0 0,0 0 0,0-1 0,0 1-1,0-1 1,1 1 0,-1-1 0,1 0 0,-1 0-1,1 0 1,0 0 0,0 0 0,0-1-1,0 1 1,0-1 0,0 0 0,0 0 0,1 0-1,-1-1 1,0 1 0,1-1 0,-1 1 0,0-1-1,1 0 1,-1 0 0,0-1 0,1 1 0,-1-1-1,0 1 1,1-1 0,-1 0 0,0-1 0,0 1-1,0 0 1,0-1 0,0 0 0,0 1 0,-1-1-1,1 0 1,0-1 0,-1 1 0,0 0 0,1-1-1,-1 1 1,0-1 0,0 0 0,0 0-1,-1 1 1,1-1 0,-1 0 0,0-1 0,1 1-1,-1 0 1,0-2 34,-2-2 24,-1 1 1,0-1-1,0 1 0,0-1 0,-1 1 1,0 0-1,0 0 0,0 0 0,-1 0 0,0 1 1,0-1-1,-1 1 0,-1-1-24,7 6-62,-1 1 1,0-1-1,0 0 1,0 0-1,0 1 0,0-1 1,0 1-1,0-1 0,0 0 1,1 1-1,-1-1 0,0 0 1,-1 1-1,1-1 1,0 0-1,0 1 0,0-1 1,0 0-1,0 1 0,0-1 1,0 0-1,0 1 0,-1-1 1,1 0-1,0 1 1,0-1-1,0 0 0,-1 0 1,1 1-1,0-1 0,0 0 1,-1 0-1,1 1 0,0-1 1,-1 0-1,1 0 1,0 0-1,-1 1 0,1-1 1,0 0-1,-1 0 0,1 0 1,0 0-1,-1 0 0,1 0 1,0 0-1,-1 0 1,1 0-1,0 0 0,-1 0 1,1 0-1,0 0 0,-1 0 1,1 0-1,0 0 1,-1 0-1,1-1 0,0 1 1,-1 0-1,1 0 0,0 0 1,-1-1-1,1 1 0,0 0 1,0 0-1,-1-1 1,1 1 61,3 10-5500,5-5-4157,-2-4 1149</inkml:trace>
  <inkml:trace contextRef="#ctx0" brushRef="#br0" timeOffset="44520.386">4896 891 10245,'19'30'9356,"0"21"-6024,-20-132-955,1 79-2364,0 0-71,0 0 1,0-1-1,0 1 0,0 0 0,0 0 1,0 0-1,1 0 0,-1 0 0,1-1 1,-1 1-1,1 0 0,0 0 0,0 0 1,0 0-1,0 1 0,0-1 0,0 0 1,1 0-1,-1 1 0,1-1 0,-1 1 0,1-1 1,0 1-1,-1-1 0,1 1 0,0 0 1,0 0-1,0 0 0,0 0 58,34 58-440,-20-16 461,-12-78 198,-3 31-198,-2 3-21,1 0 0,0 0 0,-1 0 0,1 1 1,0-1-1,1 0 0,-1 0 0,0 0 0,1 0 1,0 0-1,0 0 0,0 0 0,0 1 1,0-1-1,0 0 0,1 1 0,-1-1 0,1 1 1,0-1-1,0 1 0,0 0 0,0 0 0,0 0 1,0 0-1,0 0 0,1 0 0,-1 1 1,1-1-1,1 0 0,37 59 1518,-22 15-1079,-15-54-2295,0-19-10934,-3-4 2020</inkml:trace>
  <inkml:trace contextRef="#ctx0" brushRef="#br0" timeOffset="44801.573">5190 823 12134,'14'38'11087,"-4"3"-6214,4 83-5258,-12-101 1252,-2-23-1240,0 0 0,-1 0 0,1 0 1,0 0-1,0 0 0,0 0 0,0 0 1,-1 0-1,1 0 0,0 0 0,0 0 1,0 0-1,0 0 0,-1 0 0,1 0 1,0 0-1,0 0 0,0 0 0,0 0 0,-1 0 1,1 0 372,-5-21-10343,4 8-46</inkml:trace>
  <inkml:trace contextRef="#ctx0" brushRef="#br0" timeOffset="45308.54">5196 835 11557,'26'-33'11821,"-23"33"-11642,0-1 0,0 1-1,0 0 1,0 0 0,0 0 0,0 0-1,0 1 1,-1-1 0,1 1 0,0-1 0,0 1-1,0 0 1,-1 0 0,1 0 0,0 1 0,-1-1-1,1 1 1,-1-1 0,3 3-179,-2-3 46,0 0-1,0 0 1,-1 1-1,1-1 1,0 1 0,-1 0-1,1 0 1,-1 0-1,1 0 1,-1 0 0,0 1-1,0-1 1,0 1-1,0-1 1,0 1 0,-1 0-1,1-1 1,-1 1-1,0 0 1,0 0 0,0 0-1,0 0 1,0 0-1,0 0 1,-1 1 0,0-1-1,0 0 1,0 0 0,0 0-1,0 0 1,0 1-1,-1-1 1,0 0 0,1 0-1,-1 0 1,0 0-1,-1 0 1,1 0 0,0 0-1,-1-1 1,0 1-1,1 0-45,-36 6 717,20-13-2864,6-1-3342,1-1-4823,6 2-1131</inkml:trace>
  <inkml:trace contextRef="#ctx0" brushRef="#br0" timeOffset="45806.085">5387 795 11893,'25'-11'9104,"1"5"-4514,-22 6-4573,-1 0 1,1 0-1,0 0 1,-1 0-1,1 0 1,-1 1-1,1 0 1,-1 0 0,1 0-1,-1 0 1,0 0-1,1 1 1,-1-1-1,0 1 1,0 0-1,0 0 1,0 0-1,0 0 1,-1 1-1,1-1 1,-1 1 0,1 0-1,-1-1 1,0 1-1,0 0 1,0 0-1,0 0 1,-1 1-1,0-1 1,1 0-1,-1 1 1,0 1-18,15 87-229,-73-142-1756,55 49 2066,0-1 1,0 1 0,0-1 0,1 1 0,-1 0 0,-1 0-1,1 0 1,0 0 0,0 0 0,0 0 0,0 1-1,-1-1 1,1 1 0,0-1 0,-1 1 0,1 0-1,0 0 1,-1 0 0,1 0 0,0 1 0,-1-1 0,1 0-1,0 1 1,0 0 0,-1-1 0,1 1 0,0 0-1,0 0 1,0 0 0,0 1 0,0-1 0,0 0 0,0 1-1,1-1 1,-1 1 0,0 0 0,1-1 0,-1 1-1,1 0 1,0 0 0,0 0 0,-1 0 0,1 0 0,1 0-1,-1 1 1,0-1 0,0 0 0,1 0 0,-1 1-1,1-1 1,0 0 0,0 1 0,0-1 0,0 3-82,0-4 1,0 0 0,1 1 0,-1-1 0,0 0 1,1 0-1,0 1 0,-1-1 0,1 0 0,0 0 0,-1 0 1,1 1-1,0-1 0,0 0 0,0 0 0,0 0 0,0 0 1,0-1-1,0 1 0,0 0 0,0 0 0,1-1 0,-1 1 1,0-1-1,0 1 0,1-1 0,-1 1 0,0-1 1,1 0-1,-1 1 0,0-1 0,1 0 0,-1 0 0,0 0 1,1 0-1,-1 0 0,0-1 0,1 1 0,-1 0 0,0-1 1,2 1-2,53-23-5441,-51 21 4621,7-5-2661,-1 0-3749,-2-2-4181</inkml:trace>
  <inkml:trace contextRef="#ctx0" brushRef="#br0" timeOffset="46134.129">5589 815 9540,'14'29'8770,"5"49"-4819,-17-118-1521,16-31-2315,16 69-511,-10 17-5447,-16-10-1215,-3-3-4435</inkml:trace>
  <inkml:trace contextRef="#ctx0" brushRef="#br0" timeOffset="46524.171">5758 862 11733,'33'7'7775,"17"-23"-4607,-48 15-3113,-1 0 0,1 0 0,-1 0 0,0 0 0,1-1 0,-1 1 0,0 0 1,0-1-1,0 1 0,0-1 0,0 1 0,0-1 0,0 1 0,0-1 1,-1 0-1,1 1 0,-1-1 0,1 0 0,-1 1 0,0-1 0,1 0 0,-1 0 1,0 1-1,0-1 0,0 0 0,-1 0 0,1 0 0,0 1 0,-1-1 0,1 0 1,-1 1-1,1-1 0,-1 0 0,0 1 0,0-1 0,0 1 0,0-1 0,0 1 1,0-1-1,0 1 0,0 0 0,0-1 0,-1 1 0,1 0 0,-1 0 1,0-1-56,0 1 14,1 0-1,-1-1 1,1 1 0,-1 0 0,1-1 0,-1 1 0,0 0 0,0 1 0,0-1 0,1 0 0,-1 0 0,0 1 0,0-1 0,0 1 0,0-1 0,0 1 0,0 0 0,0 0 0,0 0 0,0 0 0,0 0 0,0 1 0,0-1 0,0 0 0,0 1 0,0 0 0,0-1 0,0 1 0,0 0-1,0 0 1,1 0 0,-1 0 0,0 0 0,1 0 0,-1 1 0,1-1 0,-1 1 0,0 0-14,-32 70 2508,33-70-2435,0 0-1,0 0 0,1 1 1,-1-1-1,1 0 0,0 1 1,-1-1-1,1 0 0,0 1 1,0-1-1,1 0 1,-1 1-1,0-1 0,1 0 1,0 1-1,-1-1 0,1 0 1,0 0-1,0 0 0,0 0 1,1 1-1,-1-2 1,0 1-1,1 0 0,-1 0 1,1 0-1,-1-1 0,1 1 1,0-1-1,0 1 0,0-1 1,0 0-1,0 1 0,0-1 1,0 0-1,0 0 1,1-1-1,-1 1 0,0 0 1,1-1-1,0 1-72,54-7 105,-21-8-4580,-17 7-1610,-6 6-4406,-6 1 236</inkml:trace>
  <inkml:trace contextRef="#ctx0" brushRef="#br0" timeOffset="46899.083">5951 917 17368,'-1'2'4098,"0"0"32,1-2-2193,0 1-1185,0-1-192,1 0-240,0-1-1104,1 1-1217,1 0-2129,3-1-3217,-1-1-7540</inkml:trace>
  <inkml:trace contextRef="#ctx0" brushRef="#br0" timeOffset="47227.154">6145 748 10597,'-11'-8'9283,"-3"10"-4976,-25 24-1442,37-24-2813,-1 1 0,1-1 0,0 1 0,0-1 0,0 1 0,0 0 0,0 0-1,1 0 1,-1 0 0,1 0 0,0 0 0,0 1 0,0-1 0,0 0 0,0 1-1,1-1 1,-1 0 0,1 1 0,0-1 0,0 1 0,1-1 0,-1 0 0,1 1-1,-1-1 1,1 0 0,0 1 0,0-1 0,1 0 0,-1 0 0,1 0 0,-1 0-1,1 0 1,0 0 0,0 0 0,0-1 0,1 1 0,-1-1 0,0 1 0,1-1-1,0 0 1,0 0 0,-1 0 0,1-1 0,0 1 0,0 0 0,1-1 0,-1 0-1,0 0 1,0 0 0,1 0 0,-1-1 0,0 1 0,1-1 0,0 0-52,33-7-5091,-13-1-8013,-13 3 1461</inkml:trace>
  <inkml:trace contextRef="#ctx0" brushRef="#br0" timeOffset="47632.481">6331 761 9380,'-16'-17'10867,"-2"15"-5367,15 4-5341,0-1 0,1 0-1,-1 1 1,1-1-1,-1 1 1,1 0 0,0 0-1,0 0 1,0 0 0,0 0-1,0 1 1,0-1-1,1 0 1,-1 1 0,1 0-1,-1-1 1,1 1 0,0 0-1,0-1 1,0 3-159,0-2 59,0 1-1,0 0 1,1-1 0,0 1 0,-1 0 0,1 0-1,1-1 1,-1 1 0,0 0 0,1 0-1,0-1 1,0 1 0,0-1 0,0 1 0,1-1-1,-1 1 1,1-1 0,0 0 0,0 1 0,0-1-1,0 0 1,1 0 0,-1-1 0,1 1-1,0 0 1,0-1 0,-1 0 0,2 0 0,-1 0-1,2 1-58,48-4-3703,-38-6-513,-6 1-5241,-1-1-3834</inkml:trace>
  <inkml:trace contextRef="#ctx0" brushRef="#br0" timeOffset="40231.767">2615 856 9828,'9'11'9516,"-2"6"-4759,9 84-3126,-11-29-588,-9-118-1094,3 38 8,1 0-1,1 0 0,-1 0 1,1 0-1,1 0 0,-1 0 1,1 0-1,1 1 1,-1-1-1,1 1 0,1 0 1,-1-1-1,1 2 0,0-1 1,1 0-1,0 1 1,1-1 43,-6 6-11,1 0 1,-1 1 0,1-1 0,0 1 0,-1-1-1,1 0 1,0 1 0,0 0 0,-1-1 0,1 1-1,0-1 1,0 1 0,0 0 0,0 0 0,-1-1 0,1 1-1,0 0 1,0 0 0,0 0 0,0 0 0,0 0-1,0 0 1,-1 0 0,1 0 0,0 1 0,0-1-1,0 0 1,0 0 0,0 1 0,-1-1 0,1 0 0,0 1-1,0-1 1,-1 1 0,1-1 0,0 1 0,-1 0-1,1-1 1,0 1 0,-1 0 0,1-1 0,-1 1-1,1 0 1,-1-1 0,1 1 0,-1 0 0,0 0-1,1 0 1,-1 0 0,0-1 0,0 1 0,1 0 0,-1 0-1,0 0 11,13 55 195,-12-49-173,10 82 453,-9-159-336,-3 67-159,0 0 1,1-1 0,-1 1-1,1 0 1,0 0-1,0 0 1,0 0 0,1 0-1,-1-1 1,1 1 0,-1 0-1,1 0 1,0 0-1,0 0 1,0 0 0,1 1-1,-1-1 1,1 0 0,0 0-1,-1 1 1,1-1-1,0 1 1,0 0 0,1 0-1,-1-1 1,1 1-1,-1 1 1,1-1 0,-1 0-1,1 1 1,0-1 0,0 1-1,0 0 1,0 0-1,0 0 1,0 0 0,0 0-1,3 0 20,-2 3 63,0-1-1,-1 1 0,1 0 0,-1 0 0,1 1 0,-1-1 1,0 1-1,1 0 0,-1-1 0,-1 1 0,1 1 1,0-1-1,-1 0 0,0 1 0,1-1 0,-1 1 1,-1-1-1,1 1 0,0 0 0,-1 0 0,0 0 1,0 0-1,0 0 0,0 0 0,-1 0 0,0 0 0,0 1 1,0-1-1,0 1-62,4 56-131,5-89-17818,-8 19 8715</inkml:trace>
  <inkml:trace contextRef="#ctx0" brushRef="#br0" timeOffset="40895.344">2945 896 10101,'23'-27'7826,"11"28"-3693,24 43-1987,-27 46-2128,-60-132-799,27 40 868,0 1 1,-1 0 0,1-1 0,0 1-1,0 0 1,-1 0 0,1 0 0,-1 1-1,1-1 1,-1 1 0,1-1 0,-1 1-1,1 0 1,-1 0 0,1 0 0,-1 0-1,0 0 1,1 0 0,-1 1 0,1-1-1,-1 1 1,1 0 0,0 0 0,-1 0-1,1 0 1,0 0 0,0 0 0,-1 1-1,1-1 1,0 1 0,0 0 0,1-1-1,-1 1 1,0 0 0,0 0-1,1 0 1,-1 0 0,1 0 0,0 1-1,0-1 1,0 0 0,0 1 0,0-1-1,0 0 1,0 1 0,1-1 0,-1 1-1,1 0 1,0-1 0,0 1 0,0-1-1,0 1 1,0-1 0,1 3-88,0-3 31,1 0-1,-1-1 1,0 1 0,1-1 0,-1 0 0,1 1-1,0-1 1,-1 0 0,1 0 0,0 0 0,0 0-1,0 0 1,0 0 0,0-1 0,0 1 0,0-1-1,0 1 1,0-1 0,0 0 0,0 1-1,0-1 1,0 0 0,0-1 0,0 1 0,0 0-1,0 0 1,0-1 0,0 0 0,0 1 0,0-1-1,0 0 1,0 0 0,0 0-31,38-19-2267,-34 14 160,9-6-4018,-4 4-3065,-5 4-302</inkml:trace>
  <inkml:trace contextRef="#ctx0" brushRef="#br0" timeOffset="41277.308">3161 905 7555,'9'18'10664,"-5"20"-6877,-2-17-2649,-1-14-1377,1 4-46,-2-11-4159,0-2-4000,-1-3-1272</inkml:trace>
  <inkml:trace contextRef="#ctx0" brushRef="#br0" timeOffset="41527.255">3160 846 10421,'0'-1'2833,"1"1"16,0 0-1184,0 2-560,1 1-673,0-1-704,0 2-2434,0 2-2448,1 0-6003</inkml:trace>
  <inkml:trace contextRef="#ctx0" brushRef="#br0" timeOffset="41824.054">3263 884 9108,'10'26'11141,"-5"22"-9147,-2-14-1645,-3-42-416,-1-1 0,1 0 1,0 1-1,1-1 0,0 1 0,1-1 1,-1 1-1,2-1 0,-1 1 1,1 0-1,0 0 0,1 0 1,1-2 66,-4 9 16,0 0 0,0 1 0,0-1 0,0 0 0,1 1 0,-1-1 0,0 0 0,0 1 0,1-1 0,-1 1 0,0 0 0,0-1 0,1 1 0,-1 0 1,0 0-1,1 0 0,-1 0 0,1 0 0,-1 0 0,0 0 0,1 1 0,-1-1 0,0 0 0,0 1 0,1-1 0,-1 1 0,0-1 0,0 1 0,0 0 0,1-1 0,-1 1 1,0 0-1,0 0 0,0 0 0,0 0 0,0 0 0,-1 0 0,1 0 0,0 0 0,0 0 0,0 1-16,27 50 3215,-15 19-1030,-19-82-8072,5 6-3747,1 1-2612</inkml:trace>
  <inkml:trace contextRef="#ctx0" brushRef="#br0" timeOffset="41995.889">3504 1001 14022,'-1'3'3634,"2"0"32,0-1-625,0-2-1952,-1 0-881,2-1-1185,0-1-2576,1 0-3106,-1-2-7796</inkml:trace>
  <inkml:trace contextRef="#ctx0" brushRef="#br0" timeOffset="42574.867">3717 870 10613,'-15'-15'8675,"-2"9"-3365,-14 19-1667,28-11-3572,0 1 0,0 0 0,0 0 0,0 0 0,1 1-1,0-1 1,-1 1 0,1-1 0,1 1 0,-1 0 0,0 0-1,1 0 1,0 0 0,0 0 0,0 0 0,0 0-1,1 2-70,-1-3 17,1 0 0,0 0-1,0 1 1,0-1 0,1 0-1,-1 1 1,1-1 0,0 0-1,0 0 1,0 0 0,0 0-1,0 0 1,1 0-1,-1 0 1,1 0 0,0 0-1,0-1 1,0 1 0,0-1-1,0 1 1,1-1 0,-1 0-1,1 0 1,-1 0 0,1 0-1,0 0 1,0-1-1,0 1 1,0-1 0,0 0-1,0 0 1,0 0 0,0 0-1,1 0 1,-1-1 0,0 1-1,0-1 1,1 0 0,-1 0-1,0 0 1,0-1-1,3 0-16,15-8-1507,-8 1-3223,-1 0-7302,-4 3 173</inkml:trace>
  <inkml:trace contextRef="#ctx0" brushRef="#br0" timeOffset="42965.402">3892 855 10933,'-25'-17'12000,"4"36"-8311,-1 43-2389,22-60-1270,0 1-1,0-1 1,0 1-1,0-1 1,0 1 0,0-1-1,1 0 1,0 1-1,-1-1 1,1 1-1,0-1 1,0 0 0,0 0-1,0 0 1,0 0-1,1 0 1,-1 0 0,1 0-1,-1 0 1,1 0-1,0 0 1,0-1-1,0 1 1,0-1 0,0 1-1,0-1 1,0 0-1,0 0 1,0 0-1,1 0 1,-1 0 0,0-1-1,1 1 1,-1-1-1,0 1 1,1-1 0,-1 0-1,1 0 1,-1 0-1,1 0 1,0 0-30,43-4-5420,-35 0-6386,-4 0-87</inkml:trace>
  <inkml:trace contextRef="#ctx0" brushRef="#br0" timeOffset="61644.821">3128 1547 9989,'8'-3'7183,"-3"9"-3546,3 23-459,6 89-617,-10-229-3463,-4 109 851,0 1-1,0-1 0,0 0 1,0 1-1,0-1 0,1 1 0,-1-1 1,0 1-1,1-1 0,-1 1 1,1-1-1,-1 1 0,1 0 1,0-1-1,0 1 0,0 0 0,-1-1 1,1 1-1,0 0 0,1 0 1,-1 0-1,0 0 0,0 0 1,0 0-1,1 0 0,-1 0 0,0 0 1,1 1-1,-1-1 0,1 1 1,-1-1-1,0 1 0,1-1 1,0 1-1,-1 0 0,1 0 0,-1 0 1,1-1-1,-1 2 0,1-1 1,-1 0-1,1 0 0,-1 0 1,1 1-1,-1-1 0,1 1 0,-1-1 1,1 1-1,-1 0 0,0-1 1,1 1-1,-1 0 0,0 0 1,1 0-1,-1 0 0,0 0 0,0 0 1,0 0 51,24 86 659,-25-91-706,-1-1 1,1 1-1,0-1 1,0 0 0,0 1-1,0-1 1,1 1-1,0-1 1,0 1-1,0 0 1,0-1 0,1 1-1,0 0 1,0 0-1,0 0 1,0 0 0,0 0-1,1 0 1,0 1-1,0-1 1,0 1-1,0 0 1,0 0 0,1 0-1,1-1 47,-4 4 76,1-1 0,-1 1 1,1 0-1,-1-1 0,1 1 0,-1 0 0,1 0 0,-1 0 1,0 1-1,1-1 0,-1 0 0,1 0 0,-1 1 0,1-1 0,-1 1 1,0-1-1,1 1 0,-1 0 0,0-1 0,0 1 0,0 0 1,1 0-1,-1 0 0,0 0 0,0 0 0,0 0 0,0 0 1,-1 0-1,1 1 0,0-1 0,0 0 0,-1 0 0,1 1 0,0-1 1,-1 0-1,0 1 0,1-1 0,-1 1 0,0-1 0,1 1-76,10 60 2130,-11-43-1598,0 2-3556,1-21-2610,1-13-4246,0 5 580</inkml:trace>
  <inkml:trace contextRef="#ctx0" brushRef="#br0" timeOffset="62169.536">3458 1541 12262,'15'-6'7610,"-3"4"-3805,21 20-1814,15 62-1797,-39-55-2587,-10-27 2422,0-1 0,0 1 0,0-1 0,-1 1 0,1 0-1,-1 0 1,0-1 0,0 1 0,0 0 0,0 0 0,0 1-1,0-1 1,0 0 0,0 1 0,-1-1 0,1 1 0,-1 0-1,1 0 1,-1 0 0,0 0 0,1 0 0,-1 1 0,0-1-1,1 1 1,-1-1 0,0 1 0,0 0 0,-2 1-29,3-1 105,0 0 1,0 0-1,0 0 1,0 0-1,0 1 1,1-1-1,-1 1 1,0-1-1,0 1 1,0 0-1,1 0 1,-1 0-1,0 0 1,1 0-1,-1 0 1,1 0-1,-1 1 1,1-1-1,-1 1 1,1-1-1,0 1 1,0-1-1,0 1 1,0 0-1,0-1 1,0 1-1,0 0 1,1 0-1,-1 0 1,1-1-1,-1 1 1,1 0-1,0 0 1,-1 0-1,1 0 1,0 0-1,0 0 1,0 0-1,1 0 1,-1 0-1,1 0-105,-1-1 38,0 1-1,0-1 1,0 0-1,0 0 1,1 0-1,-1 1 1,0-1-1,1 0 1,-1 0-1,1 0 0,-1 0 1,1 0-1,0 0 1,-1 0-1,1 0 1,0 0-1,0 0 1,0 0-1,-1 0 1,1-1-1,0 1 0,0 0 1,0-1-1,0 1 1,1-1-1,-1 1 1,0-1-1,0 1 1,0-1-1,0 0 1,0 1-1,1-1 1,-1 0-1,0 0 0,0 0 1,1 0-1,-1 0 1,0 0-1,0 0 1,0-1-1,1 1 1,-1 0-1,0-1 1,0 1-1,1-1-37,25-13-4025,-16 5-1574,-2 0-3294,-3 2-2862</inkml:trace>
  <inkml:trace contextRef="#ctx0" brushRef="#br0" timeOffset="62450.719">3650 1567 11733,'11'25'11119,"-8"3"-7765,6 17-6835,-8-45-2219,1-5-1115,-1-1-3379</inkml:trace>
  <inkml:trace contextRef="#ctx0" brushRef="#br0" timeOffset="62451.719">3663 1476 11813,'0'3'2594,"1"0"111,0 0-2097,0 1-2609,1-1-464,1-1-1969,0-1-4370</inkml:trace>
  <inkml:trace contextRef="#ctx0" brushRef="#br0" timeOffset="62983.96">3753 1530 10693,'12'36'9983,"-3"16"-6617,-3-12-1369,-7-49-2009,1 0 0,0 0 0,1 0 1,0 0-1,1 1 0,-1-1 0,2 0 1,-1 1-1,1-1 0,0 1 0,1 0 1,0 0-1,0 0 0,1 1 1,2-3 11,-6 9-2,0 0 0,0 0 0,0 1 0,0-1 0,0 1 0,0-1 0,0 1 1,0-1-1,0 1 0,0 0 0,0-1 0,0 1 0,0 0 0,1 0 1,-1 0-1,0 0 0,0 0 0,0 0 0,0 0 0,0 0 0,1 1 1,-1-1-1,0 0 0,0 1 0,0-1 0,0 1 0,0-1 0,0 1 1,0-1-1,0 1 0,0 0 0,0-1 0,-1 1 0,1 0 0,0 0 1,0 0-1,0 0 0,-1 0 0,1 0 0,-1 0 0,1 0 0,-1 0 1,1 0-1,-1 0 0,1 0 0,-1 0 0,0 0 0,0 0 0,0 0 1,1 1 1,18 59 2328,-15-6-623,-6-61-8226,3-3-5665,1 5 1106</inkml:trace>
  <inkml:trace contextRef="#ctx0" brushRef="#br0" timeOffset="63341.132">4001 1655 17128,'0'3'4018,"0"-2"-16,0-1-2274,0 0-1023,-1-1-449,0-2-1265,1-2-1408,2 1-1601,-2-1-2897,2 0-6547</inkml:trace>
  <inkml:trace contextRef="#ctx0" brushRef="#br0" timeOffset="63684.769">4182 1515 11285,'-21'-18'10494,"-3"27"-7352,-6 39-1301,29-45-1791,0 1 0,1 0 0,-1-1 0,1 1 0,0 0 0,0 0 0,0-1 0,0 1 0,1 0 0,0-1 0,0 1 0,0 0 0,0-1 0,0 1 0,0-1 0,1 1 0,0-1 0,0 0 0,0 0 0,0 0 0,0 0 0,1 0 0,-1 0 0,1-1 0,0 1 0,0-1 0,0 1 0,0-1 0,0 0 0,0-1 0,0 1 0,1 0 0,-1-1 0,1 0 0,-1 0 0,1 0 0,0 0 0,-1 0 0,1-1 0,0 1 0,0-1 0,-1 0 0,4-1-50,19-20-8024,-19 13-119,0 0-4586</inkml:trace>
  <inkml:trace contextRef="#ctx0" brushRef="#br0" timeOffset="64105.271">4419 1486 11333,'-23'-8'10041,"0"10"-5525,20 0-4405,0-1 0,0 1 0,0-1-1,0 1 1,0 0 0,0 0 0,0 1 0,1-1 0,-1 0-1,1 1 1,0 0 0,0-1 0,-1 1 0,2 0-1,-1 0 1,0 0 0,1 0 0,-2 3-111,2-3 42,-1-1 0,0 1 0,1 0 0,0 0 1,0 0-1,0 1 0,0-1 0,0 0 0,1 0 0,-1 0 1,1 0-1,0 1 0,0-1 0,0 0 0,1 0 0,-1 1 1,1-1-1,-1 0 0,1 0 0,0 0 0,0 0 0,1 0 1,-1 0-1,0 0 0,1 0 0,0 0 0,0-1 0,0 1 1,0-1-1,0 1 0,0-1 0,1 0 0,-1 0 0,1 0 1,0 0-1,-1 0 0,1-1 0,0 1 0,0-1 0,0 0 1,0 0-1,0 0 0,0 0 0,0 0 0,1-1 0,-1 1-42,1 0-84,-1 0-1,0-1 1,1 1 0,-1-1-1,1 0 1,-1 0-1,0 0 1,1-1-1,-1 1 1,1-1-1,-1 1 1,0-1 0,1 0-1,-1 0 1,0-1-1,0 1 1,0-1-1,0 1 1,0-1 0,1-2 84,-3-1-4281,-1 1-1650,0 2 1202,0-3-8450</inkml:trace>
  <inkml:trace contextRef="#ctx0" brushRef="#br0" timeOffset="58970.531">2290 1561 8468,'-2'-17'12300,"-19"10"-8378,-25 12-2581,43-4-1318,0 1 0,0-1 1,-1 1-1,1 0 1,0 0-1,0 0 1,1 0-1,-1 0 0,0 1 1,1-1-1,-1 1 1,1 0-1,0 0 0,0 0 1,0 0-1,0 0 1,1 0-1,-1 0 1,1 0-1,0 1 0,0-1 1,0 1-1,0-1 1,0 1-1,1-1 0,0 1 1,0-1-1,0 1 1,0 0-1,0-1 1,1 1-1,-1-1 0,1 1 1,0-1-1,0 1 1,0-1-1,1 0 1,-1 0-1,1 1 0,0-1 1,0 0-1,0 0 1,0-1-1,0 1 0,1 0 1,-1-1-1,1 1 1,0-1-1,0 0 1,0 0-1,0 0 0,0 0 1,0-1-1,2 1-23,56-2-2130,-46-13-2547,-1-7-4278,-10 11-2562</inkml:trace>
  <inkml:trace contextRef="#ctx0" brushRef="#br0" timeOffset="59449.568">2321 1545 8756,'-1'13'9607,"6"13"-5802,-2-8-2074,7 36 236,-7-46-1733,-1 1 0,1-1 0,-1 1 0,-1-1 0,0 1 0,0 0 0,-1-1 0,0 1 0,0 0 0,-1 0 0,0-1 0,0 1 0,-1-1 0,-1 1 0,1-1 0,-1 0 0,-1 0 0,-2 5-234,6-12-14,-1 0 1,0 0-1,0 0 1,0 0-1,0 0 1,0-1 0,0 1-1,-1 0 1,1 0-1,0-1 1,0 1-1,0-1 1,-1 1-1,1-1 1,0 1-1,-1-1 1,1 0-1,0 0 1,-1 1 0,1-1-1,0 0 1,-1 0-1,1-1 1,-1 1-1,1 0 1,0 0-1,-1-1 1,1 1-1,0 0 1,0-1-1,-1 0 1,1 1 0,0-1-1,0 0 1,0 1-1,0-1 1,0 0-1,0 0 1,0 0-1,0 0 1,0 0-1,0 0 1,0 0-1,0-1 14,5-10-4686,2 5-1401,-4 4 1397,4-5-9316</inkml:trace>
  <inkml:trace contextRef="#ctx0" brushRef="#br0" timeOffset="59730.754">2464 1627 11189,'24'3'10546,"15"-4"-7529,-11 0-2512,-21-3-3806,-6-2-4537,-1 4 4698,0-2-7822</inkml:trace>
  <inkml:trace contextRef="#ctx0" brushRef="#br0" timeOffset="60112.319">2513 1572 12774,'-2'11'8741,"2"3"-3936,6 30-2959,-3-23-791,2 24-919,0-52-17026,-2-2 4439</inkml:trace>
  <inkml:trace contextRef="#ctx0" brushRef="#br0" timeOffset="60377.882">2666 1623 8660,'27'0'12391,"0"3"-7741,34-2-6692,-55-5-2311,-4-1-4730,-2 2-1124</inkml:trace>
  <inkml:trace contextRef="#ctx0" brushRef="#br0" timeOffset="60627.821">2721 1565 12726,'-7'20'11422,"13"23"-8011,-2-25-2309,-3-9-1118,1 16 832,-2-8-4041,-1-16-1514,1-2-3045,0-1-5913</inkml:trace>
  <inkml:trace contextRef="#ctx0" brushRef="#br0" timeOffset="68117.468">0 345 9044,'0'6'10076,"3"9"-7666,2 12-2021,3 252 4272,5 28-2996,3-84-1102,-5 16-270,7 89-205,-6-45-61,3 101 16,3-51 360,-17-327-394,4 25 13,-1 0 0,-2 0 0,-2 1 1,0-1-1,-3 8-22,0-28-2970,-6-2-4489,-1-4 816</inkml:trace>
  <inkml:trace contextRef="#ctx0" brushRef="#br0" timeOffset="71437.03">88 304 7507,'-7'-2'13884,"15"6"-9980,4-1-3865,186-27 2256,115 19-1116,138 1-688,9 1-168,-25-8 143,-118-5-233,-67 9 188,13 7-135,1 1-249,-54-6-10,-204 8-2001,-17 6-8474,6-7 3066,0-2-3890</inkml:trace>
  <inkml:trace contextRef="#ctx0" brushRef="#br0" timeOffset="72533.659">6129 224 7507,'-20'-8'9518,"37"1"-3698,102-1-1704,60 9-2464,176-14-862,52 1-425,231 6 425,-133 1-694,-89-10-80,39 8-32,-2-3 8,-46-5 131,-209 18 18,-114-7-53,-83 5-436,-1 0 0,1 0-1,-1 0 1,1-1-1,-1 1 1,1 0 0,-1 0-1,1 0 1,-1 0 0,0 0-1,0 0 1,1 0 0,-1 0-1,0 0 1,0 0 0,0 0-1,0 0 1,0 0 0,0 0-1,0 0 1,-1 0 0,1 0-1,0 0 1,0 0 0,-1 0-1,1-1 1,-1 1 0,1 0-1,-1 0 1,1 0 0,-1 0-1,1-1 1,-1 1 0,0 0-1,1 0 1,-1-1 0,-1 1 348,-8 15-6441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0:52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160 360 9044,'-5'-8'7768,"4"-3"-4144,-13-14-102,8 24-3315,0 1-1,0 0 1,0 1 0,1-1 0,-1 1 0,0 0 0,1 0 0,-1 1-1,1 0 1,-1 0 0,1 0 0,0 1 0,-1-1 0,1 1 0,1 1-1,-1-1 1,0 1 0,1-1 0,0 1 0,0 1 0,0-1 0,0 0 0,1 1-1,-1 0 1,1 0 0,-2 5-207,3-6 3,1 1 0,0-1 1,0 1-1,0 0 0,1-1 0,0 1 0,0 0 0,0 0 1,0-1-1,1 1 0,0 0 0,-1-1 0,2 1 0,-1-1 0,1 1 1,-1-1-1,1 0 0,0 1 0,1-1 0,-1 0 0,1 0 1,0-1-1,0 1 0,0 0 0,0-1 0,1 0 0,-1 0 1,1 0-1,0 0 0,0 0 0,0-1 0,0 0 0,0 0 0,0 0 1,1 0-1,-1-1 0,1 0 0,-1 1 0,1-2 0,0 1 1,-1 0-1,1-1 0,0 0 0,-1 0 0,1-1 0,0 1 1,0-1-1,-1 0 0,3-1-3,12-10-1795,-5-5-5034,-4 3-2699,-1 3-1795</inkml:trace>
  <inkml:trace contextRef="#ctx0" brushRef="#br0" timeOffset="549.978">304 334 9188,'-9'-12'10209,"-15"22"-5438,20-6-4552,-1 0-1,1 1 1,1 0 0,-1 0-1,1 0 1,-1 0-1,2 0 1,-1 0-1,0 1 1,1 0-1,0-1 1,1 1-1,-1 0 1,1 0-1,0 0 1,0 0-1,1 0 1,0 0 0,0 0-1,0 0 1,1 0-1,0 0 1,0 2-219,3-5-26,-1 1 0,1-1 0,-1 0 0,1 0 0,0 0 0,0 0 0,0-1 0,1 1 0,-1-1 0,0 0 0,1-1 0,0 1 0,-1-1 0,1 0 0,0 0-1,0 0 1,0-1 0,-1 1 0,1-1 0,0 0 0,0-1 0,0 1 0,0-1 0,-1 0 0,1 0 0,0-1 0,-1 1 0,1-1 0,-1 0 0,1 0 0,-1-1 0,0 1 0,0-1 0,0 0 0,0 0 0,1-2 26,-2 0-22,-1 1-1,0-1 1,-1 1-1,1-1 1,-1 0-1,0 0 1,0 0-1,0 1 1,-1-1-1,1 0 1,-1 0-1,-1 0 1,1 0-1,-1 0 1,1 0-1,-2 0 1,1 0-1,0 1 1,-1-1-1,0 1 1,0-1-1,0 1 1,-1-1-1,1 1 0,-1 0 1,0 0-1,0 0 1,-1 1-1,1-1 1,-1 1-1,1 0 1,-4-2 22,-18-2 55,14 14-4283,14-6-7230,3-2-433</inkml:trace>
  <inkml:trace contextRef="#ctx0" brushRef="#br0" timeOffset="1081.104">502 309 9941,'10'42'12755,"2"0"-9407,10 48-3551,-16-147 246,-6 50-150,1 1 0,-1-1 0,1 0 0,1 1 0,-1-1 1,1 0-1,0 1 0,1 0 0,-1 0 0,1 0 0,0 0 0,1 0 0,0 0 1,0 1-1,0-1 0,3-2 107,-5 8-51,0 0 0,0 0 1,0 0-1,0 1 1,1-1-1,-1 0 0,0 1 1,0-1-1,0 1 1,0 0-1,0-1 0,0 1 1,-1 0-1,1 0 0,0 0 1,0 1-1,-1-1 1,1 0-1,0 1 0,-1-1 1,1 1-1,-1-1 0,0 1 1,0 0-1,1 0 1,-1-1-1,0 1 0,-1 0 1,1 0-1,0 0 0,0 0 1,-1 0-1,1 0 1,-1 0-1,0 0 0,0 1 1,0-1-1,0 0 0,0 1 51,1 1 9,19 73 1026,-11-109-963,-9 21-123,1 0 0,0 1 0,0-1 0,1 0 0,1 1 0,0-1 0,0 1 0,1-1 0,4-5 51,-8 15-6,0 0 0,1 0 0,-1 1 0,1-1 0,-1 0 0,1 0 0,-1 1 0,1-1 0,0 0 0,-1 1 0,1-1 1,0 1-1,0-1 0,-1 1 0,1-1 0,0 1 0,0-1 0,0 1 0,0 0 0,-1 0 0,1-1 0,0 1 0,0 0 0,0 0 0,0 0 0,0 0 0,0 0 0,0 0 1,0 0-1,0 0 0,-1 0 0,1 0 0,0 1 0,0-1 0,0 0 0,0 1 0,0-1 0,-1 1 0,1-1 0,0 1 0,0-1 0,-1 1 0,1-1 0,0 1 0,-1 0 1,1-1-1,0 1 0,-1 0 0,1-1 0,-1 1 0,1 0 0,-1 0 0,0 0 0,1-1 0,-1 1 0,0 1 6,25 48 2865,5 87-699,-28-132-3910,1-12-12223,-2-1 2140</inkml:trace>
  <inkml:trace contextRef="#ctx0" brushRef="#br0" timeOffset="1345.212">883 332 11333,'17'37'9588,"-5"1"-4535,8 84-3360,-14-75-654,-6-46-1232,3 24 358,-6-14-4845,2-11-753,-1-4-945,0-5-5793</inkml:trace>
  <inkml:trace contextRef="#ctx0" brushRef="#br0" timeOffset="1563.914">888 313 11605,'12'-26'8786,"16"22"-6297,27 24-2625,-51-17 223,0-1 0,0 1 0,0 0 0,0 0 0,-1 1 0,1-1 0,-1 1 0,0-1 0,0 1 0,0 0 0,-1 0 0,1 1 0,-1-1 0,0 0 0,0 1 0,-1-1 0,1 1 0,-1 0 0,0-1 0,0 1 0,-1 0 0,1 0 0,-1 0 0,0 0 0,0-1 0,-1 5-87,-1-6 88,0 0 1,-1-1-1,1 1 0,-1-1 1,1 0-1,-1 1 0,0-1 1,1 0-1,-1-1 0,0 1 0,0 0 1,-1-1-1,1 0 0,0 0 1,0 0-1,-1 0 0,1 0 1,-1-1-1,1 1 0,0-1 0,-4 0-88,-22-7-4620,23-2-6519,6 2 54</inkml:trace>
  <inkml:trace contextRef="#ctx0" brushRef="#br0" timeOffset="2282.864">1144 308 11221,'10'-14'9280,"36"-6"-5220,-42 20-4006,-1 0 1,1 0 0,0 0 0,0 0 0,0 0 0,-1 1-1,1 0 1,0 0 0,-1 0 0,1 0 0,-1 1 0,1-1-1,-1 1 1,1 0 0,-1 0 0,0 0 0,0 1 0,0-1-1,0 1 1,-1-1 0,1 1 0,0 0 0,-1 0-1,0 0 1,0 0 0,1 2-55,37 94-175,-37-91 197,7 15-542,-19-36-360,6 7 911,-1 0 0,0 0 1,0 1-1,-1-1 1,1 1-1,-1 0 0,0 0 1,-1 1-1,1 0 1,-1 0-1,0 0 0,0 0 1,0 1-1,-1 0 1,1 0-1,-1 1 0,1 0 1,-1 0-1,0 1 1,0-1-1,0 1 1,-3 1-32,7 0 129,0 1 1,0 0 0,0 0 0,1 1 0,-1-1 0,0 1 0,1-1 0,-1 1 0,1 0 0,-1 0 0,1 0 0,0 0 0,0 0 0,0 0 0,0 1 0,0-1 0,0 1 0,1-1 0,-1 1 0,1 0 0,0 0-1,0-1 1,0 1 0,0 0 0,0 0 0,1 0 0,-1 0 0,1 0 0,0 0 0,0 0 0,0 0 0,0 0 0,1 0 0,0 3-130,-1-4 12,-1 0 1,1 0-1,0 0 0,0 1 1,1-1-1,-1 0 0,0 0 0,1 0 1,-1 0-1,1 0 0,0 0 1,0-1-1,-1 1 0,1 0 1,0 0-1,1 0 0,-1-1 1,0 1-1,0-1 0,1 1 1,-1-1-1,1 1 0,-1-1 1,1 0-1,0 0 0,0 1 1,-1-1-1,1 0 0,0-1 0,0 1 1,0 0-1,0-1 0,0 1 1,0-1-1,0 1 0,0-1 1,0 0-1,0 0 0,0 0 1,0 0-1,0 0 0,0-1 1,0 1-1,0 0 0,0-1 1,0 0-1,0 1 0,0-1 1,0 0-1,1 0-12,52-37-5003,-33 20 273,0 0-4178,-5 5-2593</inkml:trace>
  <inkml:trace contextRef="#ctx0" brushRef="#br0" timeOffset="2642.149">1396 325 11653,'4'14'5326,"8"25"2514,3 53-5596,-16-103-2211,0 0 1,1 0-1,0 0 1,1-1-1,1 1 1,-1 0-1,2 0 1,-1 1-1,2-1 0,-1 0 1,2 1-1,-1 0 1,1 0-1,1 0 1,1-1-34,-5 10-166,0 1 0,-1 0 0,1-1 0,0 1 0,0 0 0,0 0 1,0 0-1,0 0 0,0 0 0,0 0 0,0 1 0,0-1 0,0 1 1,0-1-1,0 1 0,0 0 0,0 0 0,0-1 0,-1 1 0,1 1 0,0-1 1,-1 0-1,1 0 0,0 2 166,13 5-7099,-8-5 653,0-1-3577</inkml:trace>
  <inkml:trace contextRef="#ctx0" brushRef="#br0" timeOffset="3017.066">1596 360 10597,'29'13'8239,"9"-4"-5595,-37-8-2594,1-1-1,0 1 0,0-1 0,0 0 0,0 0 1,0 0-1,0 0 0,-1 0 0,1 0 1,0 0-1,0 0 0,0-1 0,0 1 0,0-1 1,-1 1-1,1-1 0,0 0 0,-1 0 0,1 0 1,0 0-1,-1 0 0,1 0 0,-1 0 0,1-1 1,-1 1-1,0 0 0,0-1 0,1 1 0,-1-1 1,0 1-1,0-1 0,-1 0 0,1 1 0,0-1 1,0 0-50,0-1 34,0 0 1,-1 0 0,1 0 0,-1 0 0,1 0-1,-1 0 1,0 0 0,0 0 0,0 0 0,-1 1-1,1-1 1,-1 0 0,1 0 0,-1 0 0,0 0-1,0 0 1,-1 1 0,1-1 0,0 0 0,-1 1-1,1-1 1,-1 1 0,0 0 0,0-1 0,0 1-1,0 0 1,0 0 0,-1 0 0,1 1 0,-1-1-1,1 0 1,-1 1 0,1 0 0,-1-1 0,0 1-1,0 0 1,0 1 0,0-1 0,1 0 0,-1 1-1,0 0 1,0-1 0,0 1 0,0 0 0,-2 1-35,2 2 208,0 0 1,0 0-1,0 1 1,0-1-1,1 1 1,0-1-1,0 1 1,0 0 0,0 0-1,0 0 1,1 0-1,0 0 1,-1 1-1,2-1 1,-1 0-1,0 1 1,1-1-1,0 0 1,0 1-1,0-1 1,1 0 0,0 2-209,-2-3 139,24 81 2242,-22-82-2364,-1 0 1,1 0-1,0 0 1,0 0-1,1-1 1,-1 1-1,0 0 1,1 0-1,-1-1 1,1 1-1,-1-1 1,1 1-1,0-1 1,0 0-1,0 1 1,-1-1-1,1 0 1,0 0-1,0-1 1,1 1-1,-1 0 1,0-1-1,0 1 1,0-1-1,0 1 1,1-1-1,-1 0 1,0 0-1,0 0 1,0 0-1,1-1 1,-1 1-1,0-1 1,0 1-1,0-1 1,0 0-1,2 0-17,18-18-3447,-10 7-3486,3 3-4985,-4 5 1708</inkml:trace>
  <inkml:trace contextRef="#ctx0" brushRef="#br0" timeOffset="3231.305">1876 437 15927,'0'4'3842,"-1"-1"0,0 0-1841,1-2-817,0-1-768,1 1-848,0-2-3361,1-2-3331,1-1-8723</inkml:trace>
  <inkml:trace contextRef="#ctx0" brushRef="#br0" timeOffset="3671.198">2117 275 10517,'-14'-7'8780,"0"7"-3756,11 1-4794,0 1 0,0-1 0,0 1 0,0-1 0,1 1 0,-1 0 0,1 0 0,-1 0 0,1 1 0,0-1 0,0 0 0,0 1 0,0 0 0,0-1 0,1 1 0,-1 0-1,1 0 1,0 0 0,-1 2-230,0-2 65,0 1 0,0-1 0,1 0-1,0 0 1,-1 1 0,1-1 0,1 1-1,-1-1 1,0 1 0,1-1 0,0 1-1,0 0 1,0-1 0,0 1 0,0-1-1,1 1 1,0 0 0,0-1 0,0 0-1,0 1 1,0-1 0,0 0-1,1 1 1,0-1 0,0 0 0,0 0-1,0 0 1,0 0 0,0-1 0,1 1-1,-1-1 1,1 1 0,0-1 0,0 0-1,0 0 1,0 0 0,0 0 0,0-1-1,1 1 1,-1-1 0,0 0 0,1 0-1,-1 0 1,1 0 0,0-1-65,41-10-4773,-16-4-7305,-23 12 7882,5-5-6345</inkml:trace>
  <inkml:trace contextRef="#ctx0" brushRef="#br0" timeOffset="3921.141">2341 285 8980,'-31'-21'13793,"-1"33"-8762,29-10-4908,0 1 0,0 0 0,0 1-1,0-1 1,0 0 0,1 1 0,0-1-1,-1 1 1,1 0 0,1 0 0,-1 0-1,1 0 1,-1 0 0,1 0 0,0 0-1,0 4-122,5 24-1022,-2-28 1267,-1 0 0,1 0 0,0 0 0,0-1 0,0 1 0,1 0 1,-1-1-1,1 0 0,-1 1 0,1-1 0,0-1 0,1 1 0,-1 0 1,0-1-1,1 1 0,1 0-245,19 5-1517,4-8-4690,0-12-6662,-21 7 810</inkml:trace>
  <inkml:trace contextRef="#ctx0" brushRef="#br0" timeOffset="7985.101">2539 172 8820,'0'6'5862,"9"-8"692,91-66-1626,-61 50-4836,1 2-1,0 1 1,1 3 0,1 1 0,0 2-1,0 2 1,1 2 0,29 1-92,-30 5 265,-1 2 0,0 2 0,0 2 1,-1 2-1,0 1 0,0 2 0,22 11-265,134 61 1625,-129-63-512,-68-32-7320,1 4-8209,1 3 3563</inkml:trace>
  <inkml:trace contextRef="#ctx0" brushRef="#br0" timeOffset="8447.514">3618 42 10197,'8'7'8660,"1"-1"-4736,16 19-2078,-9-4-1650,-14-20-104,0 0 0,0 0-1,0 0 1,0 0 0,0 1-1,-1-1 1,1 0 0,0 1 0,-1 0-1,1-1 1,-1 1 0,0 0-1,1 0 1,-1 0 0,0 0 0,0 0-1,0 0 1,0 0 0,-1 0 0,1 0-1,-1 0 1,1 1 0,-1-1-1,0 0 1,1 0 0,-1 1 0,0-1-1,-1 0 1,1 0 0,0 1-1,-1-1 1,1 0 0,-1 0 0,0 0-1,1 0 1,-1 0 0,0 0-1,-1 0 1,1 0 0,0 0 0,0 0-1,-1 0 1,1-1 0,-1 1 0,1 0-1,-1-1 1,0 1 0,0-1-1,0 0-91,-65 53 1988,80-57-21720,-6-4 8175</inkml:trace>
  <inkml:trace contextRef="#ctx0" brushRef="#br0" timeOffset="9134.855">4063 203 9220,'-41'-15'14216,"-4"32"-10162,40-13-3990,1-1 0,-1 0 1,1 1-1,-1 0 0,1 0 0,0 0 0,1 1 1,-1 0-1,1-1 0,0 1 0,0 0 0,0 0 1,1 1-1,0-1 0,-1 4-64,2-5 13,1 1 1,0 0-1,0 0 1,0 0-1,1 0 0,-1-1 1,1 1-1,1 0 1,-1-1-1,0 1 0,1 0 1,0-1-1,0 0 1,1 1-1,-1-1 0,1 0 1,0 0-1,0-1 1,0 1-1,0 0 1,1-1-1,-1 0 0,1 0 1,0 0-1,0 0 1,0-1-1,0 1 0,1-1 1,-1 0-1,1-1 1,-1 1-1,1-1 0,0 0 1,-1 0-1,1 0 1,0 0-1,0-1 0,0 0 1,-1 0-1,1 0 1,3-1-14,41-26-6966,-30 14-2316,-5 0-3457</inkml:trace>
  <inkml:trace contextRef="#ctx0" brushRef="#br0" timeOffset="9524.53">4239 234 10421,'-38'6'13045,"11"30"-9321,25-32-3659,0 1-1,0-1 1,0 1-1,1 0 1,0 0-1,0 0 0,0 0 1,1 0-1,-1 0 1,1 0-1,0 0 0,1 0 1,-1-1-1,1 1 1,0 0-1,1 4-64,1-6-45,0 1-1,0-1 1,0 0 0,0-1-1,0 1 1,0 0 0,1-1 0,-1 0-1,1 0 1,0 0 0,0 0-1,0 0 1,0-1 0,0 0 0,0 0-1,0 0 1,0 0 0,0-1-1,0 1 1,1-1 0,-1 0 0,0 0-1,0-1 1,0 1 0,0-1-1,1 0 1,-1 0 0,0 0-1,0-1 1,0 0 0,-1 1 0,1-1-1,0 0 1,-1-1 0,1 1-1,-1-1 1,0 0 0,0 1 0,0-1-1,0-1 1,0 1 0,-1 0-1,2-2 46,-3 0 29,0 0 0,-1 0 0,1-1 0,-1 1 0,0 0 0,0 0 0,0-1 0,-1 1-1,0 0 1,0 0 0,0 0 0,-1 0 0,1 0 0,-1 0 0,0 0 0,-1 0 0,1 1 0,-1-1-1,0 1 1,0 0 0,-1 0 0,1 0 0,-1 0 0,-1 0-29,-6 1-6858,14 2-2886,-2 1 9221,4 0-9303</inkml:trace>
  <inkml:trace contextRef="#ctx0" brushRef="#br0" timeOffset="10055.655">4389 244 9252,'26'31'12781,"-3"31"-9581,-5-12-2603,-6-44-444,-9-34-39,-3 18-111,1 1-10,-1 0-112,0 0 1,0 1 0,1-1-1,1 1 1,0-1-1,0 1 1,0-1-1,1 1 1,0 0-1,1 0 1,0-1 118,-3 9-13,0-1-1,-1 0 1,1 1 0,0-1-1,-1 1 1,1-1 0,0 1 0,0-1-1,0 1 1,-1-1 0,1 1-1,0 0 1,0-1 0,0 1-1,0 0 1,0 0 0,0 0-1,0 0 1,0 0 0,0 0-1,0 0 1,0 0 0,-1 0 0,1 0-1,0 0 1,0 1 0,0-1-1,0 0 1,0 1 0,0-1-1,0 0 1,-1 1 0,1-1-1,0 1 1,0 0 0,-1-1-1,1 1 1,0-1 0,-1 1 0,1 0-1,-1 0 1,1-1 0,0 1-1,-1 0 1,0 0 0,1 0-1,-1 0 1,1 0 13,21 43-503,-19-37 490,-2-4-8,-1 0 0,1 0-1,0 0 1,0 0 0,0-1-1,1 1 1,-1 0-1,0-1 1,1 1 0,0-1-1,0 1 1,0-1 0,0 0-1,0 0 1,0 0-1,0 0 1,1 0 0,-1 0-1,1-1 1,-1 1 0,1-1-1,0 0 1,1 1 21,8-52 35,3-23 608,-14 71-631,-1 1 0,1-1 0,-1 1 0,1 0 0,-1-1 0,1 1 0,0 0 0,-1-1-1,1 1 1,0 0 0,0 0 0,0 0 0,0 0 0,0 0 0,0 0 0,1 0 0,-1 0 0,0 0-1,0 0 1,1 1 0,-1-1 0,0 0 0,1 1 0,-1-1 0,1 1 0,-1 0 0,0-1 0,1 1 0,-1 0-1,1 0 1,-1 0 0,1 0 0,-1 0 0,1 0 0,-1 1 0,1-1 0,-1 0 0,1 1 0,-1-1 0,0 1-1,1-1 1,-1 1 0,0 0 0,1 0 0,-1-1 0,0 1 0,1 1-12,3 4 163,-1-1 1,1 1 0,-2 0-1,1 0 1,0 0 0,-1 1-1,0 0 1,-1-1 0,0 1-1,0 0 1,0 0 0,0 0-1,-1 0 1,-1 0 0,1 0-1,-1 1 1,-1 5-164,4 18 211,3-3-1022,0-20-3986,3-18-7312,-5-1 2467</inkml:trace>
  <inkml:trace contextRef="#ctx0" brushRef="#br0" timeOffset="10321.217">4816 236 12934,'39'79'11723,"-19"49"-9706,-10-40-3026,-14-109-12397,3 9 1163</inkml:trace>
  <inkml:trace contextRef="#ctx0" brushRef="#br0" timeOffset="10585.27">4872 224 12086,'25'-11'8214,"0"13"-3769,-19 0-4301,-1 0 0,0 1 0,0 0 0,-1 0 0,1 1 0,0-1 0,-1 1 0,0 0 0,0 0 0,0 1 0,-1-1 0,1 1 1,-1 0-1,0-1 0,0 2 0,-1-1 0,0 0 0,1 0 0,-2 1 0,2 3-144,-2-7 36,1 1 0,-1-1 0,0 0 0,0 1 1,0-1-1,0 1 0,-1-1 0,1 1 0,-1 0 0,1-1 0,-1 1 1,0 0-1,0-1 0,0 1 0,0-1 0,-1 1 0,1 0 0,-1-1 0,0 1 1,1-1-1,-1 1 0,0-1 0,0 1 0,-1-1 0,1 0 0,0 1 0,-1-1 1,0 0-1,1 0 0,-1 0 0,0 0 0,0-1 0,0 1 0,0 0 0,0-1 1,0 1-1,-1-1 0,1 0 0,-1 0 0,1 0 0,0 0 0,-1 0 0,0 0 1,1-1-1,-1 1 0,1-1 0,-1 0 0,-1 0-36,-29-8-3808,23 2-830,4-2-3804,2-4-4014</inkml:trace>
  <inkml:trace contextRef="#ctx0" brushRef="#br0" timeOffset="11225.745">5058 216 11749,'28'-13'8321,"1"5"-3904,-25 7-4381,0 0 0,0 0 0,-1 0 0,1 1-1,0 0 1,0-1 0,0 1 0,0 1 0,0-1 0,-1 1 0,1-1-1,0 1 1,0 0 0,-1 0 0,1 1 0,0-1 0,-1 1 0,0 0 0,1-1-1,-1 2 1,0-1 0,0 0 0,0 1 0,0-1 0,0 1 0,-1 0 0,1 0-1,-1 0 1,0 0 0,0 0 0,0 1 0,0-1 0,0 1 0,-1-1-1,1 2-35,21 79-517,-30-116-1911,6 29 2489,0 0 0,0 1 0,-1-1 1,1 0-1,-1 1 0,0-1 0,1 1 0,-1 0 0,0-1 0,0 1 0,0 0 1,-1 0-1,1 0 0,0 1 0,-1-1 0,0 0 0,1 1 0,-1 0 0,0 0 1,1-1-1,-1 2 0,0-1 0,0 0 0,0 0 0,0 1 0,0 0 0,0 0 1,0-1-1,0 2 0,0-1 0,0 0 0,0 1 0,0-1 0,1 1 0,-1 0 1,0 0-1,0 0 0,0 0 0,1 0 0,-1 1 0,1-1 0,-1 1 0,1 0 1,-1 0-1,-1 2-61,2-2 83,1 0 1,-1 1-1,1-1 1,-1 1-1,1 0 1,0-1 0,0 1-1,0 0 1,0 0-1,1 0 1,-1 0-1,1-1 1,0 1-1,-1 0 1,1 0-1,1 0 1,-1 0 0,0 0-1,1 0 1,-1 0-1,1 0 1,0-1-1,0 1 1,0 0-1,0-1 1,1 1 0,-1 0-1,1-1 1,0 0-1,-1 1 1,1-1-1,0 0 1,0 0-1,0 0 1,1 0 0,-1 0-1,0 0 1,1-1-1,-1 1 1,1-1-1,1 1-83,55-22-4837,-30-12-8606,-19 17 2766</inkml:trace>
  <inkml:trace contextRef="#ctx0" brushRef="#br0" timeOffset="11538.301">5326 229 10213,'13'9'7073,"-4"6"-3342,3 44-1399,-11-49-1585,7 42 819,-7-87-1061,8-52-198,-8 85-295,-1 0 0,1 0 1,0 0-1,-1 0 0,1 0 0,0 0 0,0 0 1,1 0-1,-1 0 0,0 0 0,1 1 0,-1-1 1,1 1-1,-1-1 0,1 1 0,0-1 0,-1 1 1,1 0-1,0 0 0,0 0 0,0 0 0,0 0 1,0 0-1,0 1 0,0-1 0,0 1 0,1-1 1,-1 1-1,0 0 0,0 0 0,0 0 0,1 0 1,-1 0-1,0 0 0,0 1 0,0-1 0,0 1 1,1-1-13,25 16-1097,-16-7-3506,1-2-6454,-6-5 892</inkml:trace>
  <inkml:trace contextRef="#ctx0" brushRef="#br0" timeOffset="11928.834">5547 265 10485,'23'6'7153,"4"0"-3458,-23-5-3568,0 0 0,-1 0 0,1-1 0,0 0 0,0 1 0,0-2 0,0 1 1,0 0-1,0-1 0,0 1 0,-1-1 0,1 0 0,0 0 0,0-1 0,-1 1 0,1-1 0,-1 0 0,1 0 0,0 0-127,-3 0 13,0 0-1,0 0 1,0 0 0,-1 0-1,1 0 1,0 0 0,-1 0 0,1 0-1,-1-1 1,0 1 0,0 0-1,0 0 1,0 0 0,0 0 0,0-1-1,0 1 1,-1 0 0,1 0-1,-1 0 1,1 0 0,-1 0 0,0 0-1,0 0 1,0 0 0,0 0-1,0 0 1,-1 1 0,1-1 0,0 0-1,-1 1 1,0-1 0,1 1-1,-1-1 1,0 1 0,1 0 0,-1 0-1,0 0 1,0 0 0,0 0-1,0 0 1,0 0 0,0 1 0,0-1-1,-1 1 1,1-1 0,0 1-1,0 0-12,-2 0 88,0 0-1,0 0 0,0 0 0,0 1 0,0 0 0,0 0 1,0 0-1,1 0 0,-1 0 0,0 1 0,1 0 0,-1 0 0,1 0 1,0 0-1,-1 0 0,1 1 0,0-1 0,0 1 0,1 0 1,-1 0-1,0 0 0,1 0 0,0 0 0,0 1 0,0-1 0,0 1 1,0-1-1,1 1 0,0 0 0,-1 0 0,1-1 0,1 1 0,-1 0 1,1 0-1,-1 0 0,1 0 0,0 0 0,0 0 0,1 0 1,-1 0-1,1 0 0,0 0 0,0 0 0,0-1 0,1 1 0,-1 0 1,1-1-1,0 1 0,0-1 0,0 1 0,1-1 0,-1 0 1,1 0-1,1 1-87,-2-1 89,1 0 1,-1 0 0,1 0 0,0 0 0,0-1-1,0 1 1,1-1 0,-1 0 0,0 0 0,1 0-1,-1 0 1,1 0 0,0-1 0,0 0 0,0 0-1,-1 0 1,1 0 0,0-1 0,1 1-90,47-16-2541,-40 9-684,2-2-2561,-5 2-1536,-1-3-4545</inkml:trace>
  <inkml:trace contextRef="#ctx0" brushRef="#br0" timeOffset="12100.677">5805 370 15063,'-2'1'3714,"2"2"31,0-3-1504,1 0-1264,-1 1-481,1-2-1056,-1-1-1105,2 0-2065,0-2-2913,-1-2-6979</inkml:trace>
  <inkml:trace contextRef="#ctx0" brushRef="#br0" timeOffset="12725.021">5937 66 9588,'2'5'7367,"2"7"-4504,2 3-1906,22 246 4509,-28-261-5453,0 0-1,0 0 1,1 0-1,-1-1 1,0 1 0,0 0-1,0 0 1,1 0-1,-1 0 1,0 0-1,0-1 1,1 1-1,-1 0 1,0 0-1,0 0 1,1 0-1,-1 0 1,0 0-1,1 0 1,-1 0-1,0 0 1,0 0 0,1 0-1,-1 0 1,0 0-1,0 0 1,1 0-1,-1 0 1,0 0-1,1 0 1,-1 1-1,0-1-12,7-32 32,-6 24-8,19-75 67,-20 81-95,1 0 0,0 0 0,1 0 0,-1 0 0,0 0 0,1 0 0,-1 0-1,1 0 1,-1 1 0,1-1 0,0 0 0,0 1 0,0 0 0,0-1 0,0 1 0,0 0 0,0 0 0,0 0 0,0 0 0,0 0 0,1 1 0,-1-1 0,0 1-1,1-1 1,-1 1 0,0 0 0,1 0 0,-1 0 0,0 0 0,1 0 0,-1 1 0,0-1 0,2 1 4,0 2 48,0 0 0,0 0 0,0 1 0,0-1 1,-1 1-1,0 0 0,0 0 0,0 0 0,0 0 0,0 0 0,-1 1 1,0 0-1,0-1 0,0 1 0,0 0 0,-1 0 0,0 0 1,0 0-1,0 0 0,-1 0 0,1 0-48,-3 95 1270,-4-94-3868,3-17-11505,4 0 1884</inkml:trace>
  <inkml:trace contextRef="#ctx0" brushRef="#br0" timeOffset="16580.281">6312 138 5603,'-5'2'13174,"61"-31"-6510,70-22-5530,-91 38-878,0 2 1,0 1-1,1 2 1,0 1-1,1 2 1,0 2-1,12 1-256,-23 3 149,0 1 0,-1 1 0,1 1 0,-1 2 0,0 0-1,0 2 1,-1 1 0,15 7-149,-18-8 119,96 41 1044,-109-49-1000,-3-3-3328,-2 0-2835,1-1-4044,-1 0-1737</inkml:trace>
  <inkml:trace contextRef="#ctx0" brushRef="#br0" timeOffset="18484.108">7192 6 8244,'2'5'12109,"3"4"-5945,0 1-4245,21 35-2726,10 2 1020,-78-12 2548,-1-9-1632,44-26-1963,20-1-19086,-16 0 8958</inkml:trace>
  <inkml:trace contextRef="#ctx0" brushRef="#br0" timeOffset="19517.969">7467 188 8324,'-1'-2'8876,"3"4"-4239,10 21-2330,17 101 127,-27-107-2397,-1-20 154,0-4-142,0-10-76,1 0-1,1 0 1,0 0-1,1 1 1,1-1-1,1 1 1,4-8 27,-10 22-4,1 0 0,0 0 0,1 0 0,-1 1 0,0-1 1,0 0-1,1 0 0,-1 1 0,1-1 0,0 1 0,-1-1 0,1 1 0,0 0 0,0 0 0,0 0 1,0 0-1,0 0 0,0 0 0,0 0 0,0 0 0,0 1 0,0-1 0,0 1 0,0 0 1,1 0-1,-1 0 0,0 0 0,0 0 0,0 0 0,1 0 0,-1 1 0,0-1 0,0 1 1,0-1-1,0 1 0,0 0 0,0 0 0,0 0 0,0 0 0,0 0 0,0 1 0,0-1 0,-1 0 1,1 1-1,-1 0 0,1-1 0,-1 1 0,1 0 0,-1-1 0,0 1 0,0 0 0,0 0 1,0 0-1,0 0 0,0 0 0,-1 0 0,1 1 0,-1-1 0,1 0 0,-1 0 0,0 1 4,12 105 593,-12-118-695,0 0 0,0 0 0,1 0 0,1 0 0,0 0 0,0 0 0,1 0 0,0 1 0,0-1 0,1 1 0,0 0 0,1 0 0,0 0 0,1 0 102,-4 10 13,0-1 0,0 0 0,0 1-1,0 0 1,0-1 0,0 1-1,0 0 1,0 0 0,-1 0 0,1 0-1,0 0 1,-1 0 0,1 1-1,0-1 1,-1 0 0,0 1-1,1-1 1,-1 1 0,0 0 0,0-1-1,0 1 1,0 0 0,0 0-1,0 0 1,0 0 0,-1-1 0,1 1-1,-1 0 1,1 0 0,-1 0-1,0 0 1,0 1 0,0-1 0,0 1-13,8 103 1747,-8-108-3169,4-20-8412,0 11 2871,0-1-2572</inkml:trace>
  <inkml:trace contextRef="#ctx0" brushRef="#br0" timeOffset="20058.704">7849 211 11205,'32'-17'10679,"-30"16"-10596,0 0 0,0 1 0,0-1 0,0 0 1,1 1-1,-1 0 0,0-1 0,0 1 0,0 0 1,1 0-1,-1 0 0,0 1 0,0-1 0,1 1 1,-1-1-1,0 1 0,0-1 0,0 1 1,0 0-1,0 0 0,0 0 0,0 0 0,0 1 1,0-1-1,-1 0 0,1 1 0,0-1 0,-1 1 1,1 0-1,-1-1 0,0 1 0,1 0 0,-1 0 1,1 2-84,62 107 357,-97-149-1961,30 36 1700,1 1 0,-1-1 0,1 1-1,-1 0 1,1-1 0,-1 1 0,0 0 0,1 1-1,-1-1 1,0 0 0,0 1 0,0 0-1,0-1 1,1 1 0,-1 0 0,0 1-1,0-1 1,0 0 0,0 1 0,1-1 0,-1 1-1,0 0 1,0 0 0,1 0 0,-1 1-1,1-1 1,-1 0 0,-1 2-96,3-1 73,-1 0-1,1 0 1,0 0-1,0 0 1,0 0 0,0 0-1,1 0 1,-1 0-1,0 0 1,1 0 0,0 0-1,-1 1 1,1-1 0,0 0-1,0 0 1,0 0-1,0 1 1,1-1 0,-1 0-1,1 0 1,-1 0-1,1 0 1,0 0 0,0 0-1,0 0 1,0 0-1,0 0 1,0 0 0,0 0-1,0 0 1,1-1-1,-1 1 1,1-1 0,0 1-1,-1-1 1,1 1 0,0-1-1,0 0 1,0 0-1,0 0 1,0 0 0,0 0-1,0 0 1,0-1-1,0 1 1,0-1 0,0 1-1,1-1 1,-1 0-1,0 0 1,2 0-73,25-28-690,-14 6-2538,-3 4-2632,0 2-4232,-5 9 127</inkml:trace>
  <inkml:trace contextRef="#ctx0" brushRef="#br0" timeOffset="20699.192">8103 239 9812,'7'26'8626,"-5"2"-5036,8 28-2631,-10-56-1346,-2-15-12256,1 7 2702</inkml:trace>
  <inkml:trace contextRef="#ctx0" brushRef="#br0" timeOffset="20933.498">8095 147 10213,'-2'-1'2481,"2"1"16,1 1-1345,1 0-575,1 1-561,1 1-2353,1 1-2161,2 1-5587</inkml:trace>
  <inkml:trace contextRef="#ctx0" brushRef="#br0" timeOffset="21342.596">8198 230 10389,'1'10'2723,"4"34"3823,7 20-4378,-10-113-2168,-2 43-1,1-1 0,-1 1-1,1 0 1,0 0 0,0 0 0,1 0 0,-1 0 0,1 0-1,1 0 1,-1 1 0,1-1 0,0 1 0,1 0-1,-1 0 1,1 0 0,0 0 0,0 0 0,4-2 1,-5 7 99,0 0 1,-1 1-1,1 0 1,0-1 0,0 1-1,0 0 1,0 0-1,-1 1 1,1-1 0,-1 1-1,1-1 1,-1 1-1,1 0 1,-1 0 0,0 0-1,0 0 1,0 0-1,0 0 1,0 1 0,0-1-1,-1 1 1,1-1-1,-1 1 1,1 3-100,3 2 246,0 0-1,-1 1 0,0 0 1,0 0-1,-1 0 1,-1 0-1,1 0 1,-2 1-1,1-1 1,-1 1-1,0-1 0,-1 1 1,-1 4-246,9-33-9812,-4 11 3286,1-2-4506</inkml:trace>
  <inkml:trace contextRef="#ctx0" brushRef="#br0" timeOffset="21623.777">8483 334 12966,'0'5'3650,"1"-2"191,-1 0-351,1 0-2017,-1-2-705,2-1-320,-1 1-416,0-1-496,1-2-977,0-1-2432,1-1-2963,1-4-7202</inkml:trace>
  <inkml:trace contextRef="#ctx0" brushRef="#br0" timeOffset="22019.464">8705 174 9973,'-25'-7'10449,"4"11"-5699,19-3-4668,-1 1 1,1 0-1,0 0 1,0 0-1,0 0 0,0 0 1,0 0-1,0 0 1,1 1-1,-1-1 1,1 1-1,-1-1 1,1 1-1,0 0 1,0-1-1,0 1 0,1 0 1,-1 0-1,1-1 1,-1 1-1,1 0 1,0 3-83,-1-2 76,1 0 1,0-1 0,0 1-1,0 0 1,0 0-1,1 0 1,0 0 0,-1 0-1,1-1 1,1 1 0,-1 0-1,0 0 1,1-1-1,0 1 1,0-1 0,0 0-1,0 0 1,0 1 0,1-1-1,-1-1 1,1 1-1,0 0 1,0-1 0,0 1-1,1 0-76,1-2-124,0 0-1,0-1 0,0 1 0,0-1 1,0 0-1,0-1 0,0 1 0,0-1 1,0 0-1,-1 0 0,1 0 1,0-1-1,0 0 0,-1 1 0,1-2 1,1 0 124,5-11-2828,-6 7-741,1 0-3747,2 1-5861</inkml:trace>
  <inkml:trace contextRef="#ctx0" brushRef="#br0" timeOffset="22310.682">8955 161 12038,'-3'-16'11675,"-17"15"-8835,-20 19-2103,37-16-706,1-1 0,-1 1 0,1 0 0,-1 0 0,1 0 1,0 0-1,0 0 0,0 0 0,0 1 0,0-1 0,0 1 0,1-1 0,-1 1 1,1 0-1,0-1 0,0 1 0,0 0 0,0 0 0,0 0 0,1 0 0,-1 0 1,1 0-1,0 0 0,0 0 0,0 0 0,0 0 0,0 0 0,1 0 0,-1 0 1,1 0-1,0 0 0,0 0 0,0 0 0,0 0 0,1-1 0,-1 1 0,1-1 1,-1 1-1,1-1 0,0 1 0,0-1 0,0 0 0,1 0 0,-1 0 0,1 1-31,4 1 44,-1-1 0,1 1 0,0-1-1,1 0 1,-1-1 0,0 0-1,1 0 1,-1-1 0,1 0 0,0 0-1,-1 0 1,1-1 0,0-1-44,11-14-148,-15 4-2919,-1 3-1957,0 1-3313,-1 2-4330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1:52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43 5475,'13'2'5171,"8"-27"879,-57 6-713,-6 20-3716,15 27-661,-32 11-88,-28 81 276,78-92-1006,2 1 0,2 0 0,0 0 0,2 0 1,1 1-1,1-1 0,3 16-142,-2-24 40,-3 352 963,4-132-694,-4-39-93,13 195 51,-10-242-240,1 242 37,9-53-59,-7-164 46,5 87 10,-16-170 22,10 105 218,8-10-26,-15-25-197,9-2 28,-12 35 108,9-190-201,-1-1 1,0 1 0,-1 0 0,0 0-1,-1 0 1,0-1 0,0 1-1,-1-1 1,0 0 0,-1 1-1,0-1 1,0-1 0,-1 1-1,0-1 1,-4 5-14,-62 46 64,46-20-48,28-36-16,-1-1-1,1 0 1,0 0 0,0 0-1,0-1 1,0 1 0,0-1-1,0 1 1,1-1 0,-1 0-1,0 0 1,1-1 0,-1 1-1,1-1 1,-1 1-1,1-1 1,-1 0 0,2-1 0,13 4-7,-13-1 8,0 0-1,0 1 1,-1-1 0,1 1 0,-1 0-1,0 1 1,0-1 0,0 0 0,0 1-1,-1 0 1,1 0 0,-1 0 0,0 1-1,0-1 1,0 1 0,-1-1-1,0 1 1,1 3-1,11 127-73,-14-114 104,16 153 107,-6-93-58,-3-4 32,-14 74-13,6-11 56,14 91-16,-17-106-62,-5-26-64,6 19 6,6-33-3,-2 50-13,3 114 31,-8 36-39,5-127 24,-7 47-57,16 206 60,-11-56-30,2-97 45,-12-113-53,15 46-27,9-44 81,-7-109-45,2-1 1,2 0-1,1-1 1,1 0 0,14 25 6,-15-45-2,1 0 0,0 0 1,1-1-1,0-1 1,2 0-1,-1-1 1,2 0-1,-1-1 1,2-1-1,0-1 0,0 0 1,2-1 1,-4-9-13,-26-23-490,4 9-2660,-10 1-7223,3 10 3860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2:13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90 887 13558,'18'2'8863,"1"-1"-5347,25 3-1779,34 9-1347,-101-13-16387,11-3 3946</inkml:trace>
  <inkml:trace contextRef="#ctx0" brushRef="#br0" timeOffset="1">7 841 12278,'2'3'2817,"-1"-2"-32,0-1-1600,0 0-3634,-1-6-2530,0 1-6642</inkml:trace>
  <inkml:trace contextRef="#ctx0" brushRef="#br0" timeOffset="406.129">0 691 10069,'3'-3'8375,"4"2"-4432,19 3-2413,-24-2-692,190 37 1956,-173-33-3125,-5 3-2004,-13-3-1987,-5 0-4511,-1-3-2879</inkml:trace>
  <inkml:trace contextRef="#ctx0" brushRef="#br0" timeOffset="592.053">135 772 13942,'1'-1'7703,"0"-3"-3669,3-10-2979,-3 9 120,11-29 37,-2 9-892,-6 8-3069,-1 2-2566,-2-1-3635,-1 7-3461</inkml:trace>
  <inkml:trace contextRef="#ctx0" brushRef="#br0" timeOffset="843.046">157 552 14198,'3'1'3794,"2"0"128,1-1-1889,2 2-576,0 1-353,2 0-320,1 0-271,-1 0-193,1 1-192,-1-1-208,-1-1-336,-3-2-481,-1 1-783,-5-1-2370,-1-3-3090,-3-3-6834</inkml:trace>
  <inkml:trace contextRef="#ctx0" brushRef="#br0" timeOffset="1108.851">65 514 12374,'-2'-1'3057,"2"0"0,2-1-1568,1 0-640,3 0-561,3 0-753,-3-1-2528,2-1-2593,0-3-6468</inkml:trace>
  <inkml:trace contextRef="#ctx0" brushRef="#br0" timeOffset="1374.955">165 347 12646,'-7'1'7499,"4"0"-3957,8 14-2462,-4-13-699,58 68 1895,-58-69-2258,1 1 0,-1-1 0,1 1 0,0-1 0,0 0 0,0 0-1,0 0 1,-1 0 0,2 0 0,-1-1 0,0 1 0,0 0-1,0-1 1,0 0 0,0 1 0,0-1 0,0 0 0,1 0-1,-1 0 1,0 0 0,0-1 0,0 1 0,0-1 0,0 1 0,0-1-1,0 0 1,0 0 0,0 1 0,0-1 0,0-1 0,0 1-1,0 0 1,-1 0 0,1-1 0,0 1 0,-1-1 0,1 1 0,-1-1-1,0 0 1,1-1-18,1 1-53,-1-1-1,0 0 1,0 0 0,0 0-1,0 0 1,0 0 0,-1-1-1,0 1 1,1-1 0,-1 1-1,0-1 1,-1 1 0,1-1-1,-1 1 1,1-1-1,-1 0 1,0 1 0,0-1-1,-1 0 1,1 1 0,-1-1-1,0 1 1,0-1 0,0 1-1,0-1 1,-1 1 0,1 0-1,-1-1 1,0 1-1,0 0 1,0 0 0,0 0-1,-1 1 1,1-1 0,-1 0-1,1 1 1,-1 0 0,0-1-1,0 1 1,0 0 0,0 1-1,-1-1 1,1 1-1,0-1 1,-4 0 53,-73 19-7,61-10-2875,19-7 2371,-3 0-1290,1-1-7010,1-2-2898</inkml:trace>
  <inkml:trace contextRef="#ctx0" brushRef="#br0" timeOffset="1669.51">212 184 15671,'34'5'8748,"45"9"-5181,-53-14-3494,-33-17-1114,-48-14 173,47 29 986,0-2 1,1 1-1,-1-1 1,1 0-1,0 0 0,0-1 1,0 0-1,1 0 1,0-1-1,0 0 1,0 0-1,1 0 1,-1-1-1,1 0 0,1 0 1,-1-2-119,4 7 23,0 0 1,1 0 0,-1 1-1,1-1 1,0-1 0,-1 1-1,1 0 1,0 0 0,0 0-1,0 0 1,1 0 0,-1 0-1,0 0 1,1 0 0,-1 0-1,1 0 1,0 1 0,0-1-1,0 0 1,-1 0 0,2 0-1,-1 1 1,0-1 0,0 0-1,1 1 1,-1-1 0,0 1-1,1 0 1,0-1 0,-1 1-1,1 0 1,0 0 0,-1 0-1,1 0 1,0 0 0,0 1-1,0-1 1,0 0 0,0 1-1,0 0 1,0-1 0,0 1-1,0 0 1,0 0 0,0 0-1,0 0 1,0 0-1,0 1 1,0-1 0,0 1-1,0-1 1,0 1 0,0 0-24,12 0 119,1 1 1,0 0 0,-1 1 0,0 1-1,0 1 1,0 0 0,0 0 0,5 5-120,-9 1-2084,-10-7-2228,-5 0-5225,0-2-4771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1:5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1761 7700,'1'-3'8283,"6"2"-3742,44 2-1027,124 54-452,-134-49-3865,-59-7-14854,10-2 5033</inkml:trace>
  <inkml:trace contextRef="#ctx0" brushRef="#br0" timeOffset="264.269">129 1874 11301,'9'-17'11506,"-5"-17"-8502,-2 13-1776,9-12-115,-1-2-2563,-8 12-10445,-2 15-2896</inkml:trace>
  <inkml:trace contextRef="#ctx0" brushRef="#br0" timeOffset="812.415">185 1647 9028,'14'-6'9337,"-6"-9"-4841,-3-41-2609,-5 53-1373,1 0-524,-1 0-1,1 0 1,0 0-1,-1 0 1,0 0-1,0 0 0,0 0 1,0 0-1,0 0 1,0 0-1,-1 0 1,1 0-1,-1 0 1,0 0-1,0 0 1,0 1-1,0-1 1,-1 0-1,1 1 0,-1-1 1,0 1-1,1-1 1,-1 1-1,0 0 1,-1 0-1,1 0 1,0 0-1,0 0 1,-1 0-1,1 0 1,-1 1-1,0-1 0,1 1 1,-1 0-1,0 0 1,0 0-1,0 0 1,0 1-1,0-1 1,-2 0 10,3 1-18,1 0 1,-1 0-1,0 0 1,0 1-1,0-1 1,0 0-1,0 1 1,0-1-1,0 1 1,0 0-1,0-1 1,1 1-1,-1 0 1,0 0 0,1 0-1,-1 0 1,0 1-1,1-1 1,0 0-1,-1 1 1,1-1-1,0 1 1,0-1-1,-1 1 1,1 0-1,0-1 1,1 1-1,-1 0 1,0 0-1,0 0 1,1-1-1,-1 1 1,1 0-1,0 0 1,-1 0-1,1 0 1,0 0-1,0 0 1,0 0 0,1 0-1,-1 0 1,1 2 17,0 2 131,0 0 0,1 0 0,0 0 0,0-1 0,1 1 1,0 0-1,0-1 0,0 0 0,1 1 0,-1-1 0,1 0 1,0-1-1,2 2-131,-1-2 131,1 0 0,-1 0 0,1 0 0,0-1 0,0 0 1,0-1-1,0 1 0,1-1 0,-1 0 0,1 0 0,-1-1 0,1 0 0,0 0 0,-1-1 1,1 0-132,-4 1 20,0-1 0,0 0 0,0-1 1,0 1-1,0 0 0,0-1 1,0 0-1,0 0 0,0 0 1,0 0-1,-1 0 0,1 0 1,0-1-1,-1 1 0,1-1 0,-1 0 1,0 0-1,1 0 0,-1 0 1,0 0-1,0 0 0,0 0 1,0-1-1,-1 1 0,1-1 1,-1 1-1,0-1 0,1 0 0,-1 0 1,0 1-1,0-1 0,-1 0 1,1 0-1,-1 0-20,-12-66-2641,-1 50-2429,-4 0-4331,6 8-1940</inkml:trace>
  <inkml:trace contextRef="#ctx0" brushRef="#br0" timeOffset="1653.395">145 1362 10485,'48'2'11198,"24"3"-9665,-26-1-338,-34-5-994,-31-3-206,-1-1 31,16 3-27,-4 0-8,0 0-1,0 0 1,0-1 0,0-1-1,1 1 1,0-1-1,0 0 1,0-1 0,0 0-1,1 0 1,-1 0-1,1-1 1,1 0 0,-1 0-1,0-1 10,6 6-6,-1 0 0,1-1 0,-1 1 0,1 0 0,-1 0 0,1-1 0,0 1 0,-1 0 0,1-1 0,0 1 0,0 0 0,0-1 0,0 1 0,0 0 0,0-1 0,1 1 0,-1 0 0,0-1 0,1 1 0,-1 0 0,1-1 0,-1 1 0,1 0 0,0 0 0,-1 0 0,1 0 0,0 0 0,0 0 0,0 0 0,0 0 0,0 0 0,0 0 0,0 0 0,0 0 0,0 1 0,0-1 0,1 0 0,-1 1 0,0-1 0,0 1 0,1-1 0,-1 1 0,0 0 0,1-1 0,-1 1 0,0 0 0,1 0 0,0 0 6,74-1 199,-70 2-182,41 3 125,-92-21-100,39 14-41,-2 1 0,1-1 0,-1 1 1,1-1-1,0-1 1,0 1-1,1-1 0,-1-1 1,1 1-1,0-1 1,0 0-1,0-1 1,1 1-1,-2-3-1,6 7 12,1 0 0,-1 0 0,1 0 1,-1 0-1,1-1 0,-1 1 0,1 0 0,0 0 0,-1 0 0,1-1 1,0 1-1,0 0 0,0-1 0,0 1 0,0 0 0,0 0 0,0-1 1,1 1-1,-1 0 0,0 0 0,1-1 0,-1 1 0,1 0 1,-1 0-1,1 0 0,0 0 0,-1 0 0,1 0 0,0 0 0,0 0 1,0 0-1,0 0 0,0 0 0,0 0 0,0 0 0,0 1 0,0-1 1,0 0-1,0 1 0,0-1 0,1 1 0,-1 0 0,0-1 1,0 1-1,1 0 0,-1-1 0,0 1 0,2 0-12,62-3 1362,47 32-2496,-123-33-11613,0-1 77</inkml:trace>
  <inkml:trace contextRef="#ctx0" brushRef="#br0" timeOffset="5968.611">200 980 8628,'-13'-4'6788,"21"3"-2580,25 4-1424,201 51 1668,-164-34-5169,-95-16-15822,11-7 6951</inkml:trace>
  <inkml:trace contextRef="#ctx0" brushRef="#br0" timeOffset="6265.417">163 924 10453,'-2'-2'428,"1"0"0,-1 0 1,1-1-1,0 1 1,0 0-1,0-1 0,0 1 1,0-1-1,1 0 0,-1 1 1,1-1-1,-1 1 0,1-1 1,0 0-1,0 1 0,0-1 1,0 0-1,1 1 1,-1-1-1,1 1 0,0-2-428,35-37 2011,-29 37-1982,0 1 1,-1 0 0,1 0-1,0 0 1,1 1 0,-1 0-1,0 0 1,1 1 0,-1-1-1,1 2 1,-1-1 0,1 1-1,-1 1 1,8 0-30,-11 0 97,1 0 0,-1 0 0,1 0 0,-1 1 0,0-1 0,0 1 0,0 0 0,0 1 0,0-1 0,0 1 0,0-1-1,-1 1 1,1 1 0,-1-1 0,0 0 0,0 1 0,0-1 0,0 1 0,-1 0 0,1 0 0,-1 0 0,0 0 0,0 0 0,-1 1 0,1-1 0,-1 0 0,0 1 0,0-1 0,-1 1 0,1 0 0,-1-1 0,0 1 0,0-1-1,-1 1 1,1 0 0,-1-1 0,0 1 0,0-1 0,0 0 0,-1 1 0,-1 3-97,-18 25-2404,11-26-2256,-3-5-4449,6-3-551</inkml:trace>
  <inkml:trace contextRef="#ctx0" brushRef="#br0" timeOffset="6628.927">133 661 11621,'44'-2'9373,"2"7"-4742,87 38-3930,-89-27 343,-25-8-763,-6-3-2303,-14-5-2451,-8-4-3602,3 0-4990</inkml:trace>
  <inkml:trace contextRef="#ctx0" brushRef="#br0" timeOffset="7110.419">243 555 12870,'-5'-44'10532,"6"40"-10470,-1 0 1,1 1-1,-1-1 0,1 0 0,0 1 0,1-1 0,-1 1 1,0 0-1,1-1 0,0 1 0,0 0 0,0 0 0,0 0 1,0 0-1,1 0 0,-1 1 0,1-1 0,0 1 0,0 0 1,0-1-1,0 1 0,0 1 0,0-1 0,0 0 0,1 1 1,-1-1-1,3 1-62,7-1 87,0 1 0,0 1 1,0 1-1,-1-1 0,1 2 0,0 0 0,0 1 1,-1 0-1,1 0 0,5 4-87,-14-5-1436,-23 0 548,14-2 915,1 1 0,0 0-1,0 1 1,0-1-1,-1 1 1,1-1 0,0 1-1,1 0 1,-1 1-1,0-1 1,1 1-1,-1-1 1,1 1 0,0 0-1,0 0 1,0 1-1,0-1 1,0 1-1,1-1 1,0 1 0,0 0-1,0 0 1,0 0-1,0 0 1,1 0 0,0 0-1,-1 3-26,2-5 91,0 1-1,0-1 0,0 1 1,0-1-1,1 1 1,-1-1-1,1 1 0,0-1 1,-1 0-1,1 1 0,0-1 1,1 0-1,-1 0 1,0 0-1,0 0 0,1 0 1,0 0-1,-1 0 1,1 0-1,0 0 0,0-1 1,0 1-1,0-1 1,0 1-1,0-1 0,0 0 1,0 0-1,1 0 1,-1 0-1,0 0 0,1-1 1,-1 1-1,0 0 1,1-1-1,-1 0 0,1 0 1,-1 0-1,1 0 1,-1 0-1,1 0 0,-1-1 1,1 1-1,-1-1 0,0 0 1,1 1-1,-1-1 1,0 0-1,1 0 0,-1-1 1,0 1-1,1-1-90,-1-1-76,-1 1 1,1-1-1,-1 1 0,0-1 0,0 1 1,0-1-1,0 0 0,-1 1 0,1-1 0,-1 0 1,0 0-1,1 1 0,-1-1 0,0 0 0,-1 0 1,1 1-1,0-1 0,-1 0 0,0 1 1,1-1-1,-1 0 0,0 1 0,0-1 0,-1 0 76,-23-35-7188,14 27-319,-3 0-4920</inkml:trace>
  <inkml:trace contextRef="#ctx0" brushRef="#br0" timeOffset="7297.873">190 292 11573,'41'5'8280,"0"1"-3690,144 37-1660,-147-37-4849,-51-19-12202,4 9 2804</inkml:trace>
  <inkml:trace contextRef="#ctx0" brushRef="#br0" timeOffset="7487.071">344 357 13702,'1'-1'3618,"1"-3"96,0-1-1826,2-1-559,-1-2-272,0 0-305,1 1-256,-2 1-240,2-1-112,-2 3-48,0 1-224,-1-2-208,1 2-240,-2 0-705,0-1 2098,1 0-4707,1-1-3089,2-1-7684</inkml:trace>
  <inkml:trace contextRef="#ctx0" brushRef="#br0" timeOffset="7984.841">416 163 12854,'1'-5'253,"1"2"7,0 0 0,0 1-1,0-1 1,0 0 0,0-1-1,-1 1 1,0 0 0,0 0 0,0-1-1,0 1 1,0 0 0,0-1-1,-1 1 1,0-1 0,0 1-1,0-1 1,0 1 0,0-1 0,-1 1-1,1 0 1,-1-1 0,0 1-1,0-1 1,0 1 0,-1 0-1,1 0 1,-1 0 0,0 0-1,0 0 1,0 0 0,0 0 0,0 1-1,-1-1 1,1 1 0,-1-1-1,1 1 1,-1 0 0,0 0-1,0 0 1,0 1 0,-2-2-260,3 2 50,0 0 0,0 0 1,0 1-1,0-1 0,0 0 0,0 1 1,0-1-1,0 1 0,0 0 0,0 0 1,0 0-1,0 0 0,0 0 0,-1 0 1,1 0-1,0 1 0,0-1 0,0 1 1,0-1-1,0 1 0,0 0 0,0 0 1,0 0-1,1 0 0,-1 0 0,0 1 0,0-1 1,1 0-1,-1 1 0,1-1 0,-1 1 1,1-1-1,0 1 0,0 0 0,-1 0 1,1 0-1,0-1 0,1 1 0,-1 0 1,0 0-1,1 0 0,-1 1 0,1-1 1,-1 0-1,1 0 0,0 0 0,0 0 1,0 0-1,0 0 0,0 0 0,0 1 1,1-1-1,-1 0 0,1 1-50,3 4 134,-1 0-1,1 0 1,0 0 0,1-1-1,0 1 1,0-1 0,0 0 0,1 0-1,0-1 1,0 0 0,0 0-1,1 0 1,-1-1 0,6 3-134,-9-5 58,0-1 1,1 1 0,-1 0-1,1-1 1,-1 0-1,1 0 1,0 0 0,-1-1-1,1 1 1,0-1 0,0 1-1,0-1 1,-1-1 0,1 1-1,0 0 1,0-1 0,-1 0-1,1 0 1,0 0 0,-1 0-1,1-1 1,-1 1 0,0-1-1,1 0 1,-1 0 0,0 0-1,0 0 1,0-1-1,0 1 1,-1-1 0,1 0-59,2-2 6,-1 0 0,0-1 0,0 1 1,0-1-1,-1 0 0,0 0 0,0 0 1,0 0-1,-1 0 0,0-1 0,0 1 0,-1-1 1,0 0-1,0 1 0,0-1 0,-1 0 1,0 0-1,0 0-6,-7-5-1551,-5 1-5207,5 4-1394,-3-3-5641</inkml:trace>
  <inkml:trace contextRef="#ctx0" brushRef="#br0" timeOffset="9154.85">503 2032 7507,'-1'0'304,"1"-1"0,-1 0-1,1 1 1,0-1-1,-1 1 1,1-1-1,-1 0 1,0 1-1,1-1 1,-1 1-1,1-1 1,-1 1-1,0 0 1,1-1-1,-1 1 1,0 0 0,1-1-1,-1 1 1,0 0-1,0 0 1,1-1-1,-1 1 1,0 0-1,0 0 1,0 0-1,1 0 1,-1 0-1,0 0 1,0 0-1,1 1 1,-1-1 0,0 0-1,0 0 1,1 1-1,-1-1 1,0 0-1,1 1 1,-1-1-1,0 0 1,0 1-304,-28 41 5213,27-38-5149,0 0 1,1 0-1,-1 0 0,1 0 0,0 1 1,0-1-1,0 0 0,1 1 0,-1-1 1,1 1-1,0-1 0,0 1 0,1-1 1,0 0-1,-1 1 0,1-1 1,1 0-1,-1 1 0,1-1 0,-1 0 1,1 0-1,0 0 0,1-1 0,-1 1 1,1 0-1,-1-1 0,1 1 0,0-1 1,0 0-1,1 0 0,-1 0 1,1-1-1,-1 1 0,3 0-64,-1-1 3,0 0-1,1-1 1,-1 0 0,0-1-1,0 1 1,0-1 0,0 0-1,1 0 1,-1 0 0,0-1-1,0 0 1,0 0 0,0 0-1,0 0 1,0-1 0,0 0-1,0 0 1,0-1 0,-1 1-1,0-1 1,1 0 0,-1 0-1,0 0 1,0-1 0,0 1-1,-1-1 1,1 0 0,-1 0-1,0 0 1,0-1 0,-1 1-1,1-1 1,-1 0 0,0 1-1,0-1 1,0 0 0,-1 0-1,0 0 1,0 0 0,0-1-1,0 1 1,-1 0 0,0 0-3,-4-51-3869,-11 21-7965,3 20 391</inkml:trace>
  <inkml:trace contextRef="#ctx0" brushRef="#br0" timeOffset="9436.036">384 1869 11925,'60'12'10585,"0"2"-7010,95 18-3195,-141-33-3236,-21-7-9350,0 2 819</inkml:trace>
  <inkml:trace contextRef="#ctx0" brushRef="#br0" timeOffset="9922.193">528 1775 11877,'-11'-48'10482,"10"46"-10386,1 0 0,0-1 0,0 1 0,1 0 0,-1 0 0,0 0 0,1 0 0,-1 0 0,1 0 1,0 0-1,-1 0 0,1 0 0,0 0 0,0 0 0,0 0 0,1 0 0,-1 1 0,0-1 0,1 0 0,-1 1 0,1-1 0,-1 1 0,1 0 0,0-1 1,0 1-1,0 0 0,-1 0 0,1 0 0,0 0 0,0 0 0,3 0-96,103-6 585,-59 10-1229,-52-3 624,0 0 0,-1 1 0,1-1 0,0 1 0,-1-1 0,1 1 0,0 0 0,0 1 0,0-1 0,0 0 0,0 1 0,0-1 0,0 1 0,1 0 0,-1 0 0,0 0-1,1 1 1,0-1 0,-1 0 0,1 1 0,0 0 0,0-1 0,1 1 0,-1 0 0,0 0 0,1 0 0,0 0 0,0 0 0,0 0 0,0 1 0,0-1 0,1 0 0,-1 0 0,1 1 0,0-1 0,0 0 0,0 2 20,-1-2 99,1-1 1,0 0 0,-1 1 0,1-1 0,0 0 0,0 1-1,1-1 1,-1 1 0,0-1 0,1 0 0,-1 0 0,1 1 0,0-1-1,0 0 1,0 0 0,0 0 0,0 0 0,0 0 0,0 0-1,1 0 1,-1 0 0,1 0 0,0 0 0,-1-1 0,1 1 0,0-1-1,0 1 1,0-1 0,0 0 0,0 0 0,0 0 0,0 0-1,2 1-99,-1-5 42,0 1-1,-1-1 1,1 1-1,-1-1 1,1 0-1,-1 0 0,0 0 1,0 0-1,0 0 1,-1 0-1,1-1 1,-1 1-1,0 0 0,0-1 1,0 0-1,0 1 1,0-3-42,-1 5 5,7-64-1815,-12 44-3373,-2-1-5448,3 12-270</inkml:trace>
  <inkml:trace contextRef="#ctx0" brushRef="#br0" timeOffset="10312.727">558 1470 10741,'-6'11'7890,"9"2"-4144,22 21-1360,-23-32-2356,1 0-1,-1-1 1,1 0 0,0 1-1,-1-1 1,1 0-1,0 0 1,0-1-1,0 1 1,0 0 0,0-1-1,0 0 1,0 0-1,0 0 1,0 0-1,0 0 1,0-1-1,0 1 1,0-1 0,0 0-1,0 1 1,-1-1-1,1-1 1,0 1-1,0 0 1,-1-1-1,1 0 1,-1 1 0,1-1-1,-1 0 1,0 0-1,0 0 1,0 0-1,0-1 1,1-1-30,-1 2 14,0 2 13,0-1 1,-1 1-1,1-1 0,0 1 1,-1 0-1,1 0 1,0 0-1,-1 0 0,1 0 1,0 0-1,0 0 0,-1 1 1,1-1-1,0 1 1,-1-1-1,1 1 0,-1-1 1,1 1-1,-1 0 1,1 0-1,-1 0 0,1 0 1,-1 0-1,0 0 0,1 0 1,-1 0-1,0 1 1,0-1-1,0 0 0,0 1 1,0-1-1,0 1 0,-1-1 1,1 1-1,0-1 1,-1 1-1,1 0 0,-1-1 1,1 1-1,-1 0 1,0-1-1,0 1 0,0 0 1,0 0-1,0-1 0,0 1 1,0 0-1,-1-1 1,1 1-1,-1 0 0,1-1 1,-1 1-1,0 1-27,-10 1-4126,3-8-7544,5 1 219</inkml:trace>
  <inkml:trace contextRef="#ctx0" brushRef="#br0" timeOffset="10600.859">578 1291 10597,'-5'3'7720,"2"6"-3657,8 17-410,-3-24-3597,0 0-1,0 0 1,0 0 0,0-1-1,1 1 1,-1-1-1,1 1 1,-1-1 0,1 0-1,0 0 1,0 0-1,-1 0 1,1-1-1,0 1 1,0-1 0,0 1-1,-1-1 1,1 0-1,0 0 1,0-1 0,0 1-1,0 0 1,0-1-1,-1 0 1,1 1 0,0-1-1,-1-1 1,3 0-56,61 1 596,-64 1-590,0 1 1,-1-1-1,1 1 0,0-1 0,0 1 1,-1 0-1,1 0 0,-1 0 0,1 0 1,-1 0-1,1 0 0,-1 1 0,1-1 1,-1 0-1,0 1 0,0-1 0,0 1 1,0-1-1,0 1 0,0-1 0,0 1 1,0 0-1,-1 0 0,1-1 0,-1 1 1,1 0-1,-1 0 0,0 0 0,1 0 1,-1-1-1,0 1 0,0 0 0,-1 0 1,1 0-1,0 0 0,0-1 0,-1 1 1,0 0-1,1 0 0,-1 0 0,0 0-6,-10 3-5056,2-6-4436,1 0-4386</inkml:trace>
  <inkml:trace contextRef="#ctx0" brushRef="#br0" timeOffset="11204.197">688 813 8820,'-10'5'7484,"4"8"-3355,1 32 215,5-41-4228,-1 0-1,1 0 1,0-1 0,1 1 0,-1 0 0,0 0 0,1-1 0,0 1 0,0-1 0,0 1 0,1 0-1,-1-1 1,1 0 0,0 1 0,0-1 0,0 0 0,0 0 0,0 0 0,1 0 0,-1 0 0,1-1-1,0 1 1,0-1 0,0 0 0,0 0 0,0 0 0,0 0 0,1 0 0,-1-1 0,1 1-1,-1-1 1,1 0 0,0 0 0,2 0-116,-1-1 7,-1 0-1,1 0 0,-1 0 1,1-1-1,-1 0 0,1 0 1,-1 0-1,0-1 1,1 1-1,-1-1 0,0 0 1,0 0-1,0-1 0,0 1 1,0-1-1,-1 0 0,1 0 1,-1 0-1,0 0 1,0 0-1,0-1 0,0 0 1,-1 1-1,1-1 0,-1 0 1,0 0-1,0 0 1,0-1-1,-1 1 0,0 0 1,1-1-1,-2 1 0,1-1 1,0 1-1,-1-1 1,0-1-7,0 3-186,-1 1 0,0-1 1,0 1-1,0-1 1,-1 1-1,1 0 0,0 0 1,-1 0-1,1-1 1,-1 1-1,0 1 1,0-1-1,0 0 0,0 0 1,0 1-1,0-1 1,0 1-1,0-1 0,-1 1 1,1 0-1,-1 0 1,0 0 185,-23-10-4349,5 3-3662,3-1-4477</inkml:trace>
  <inkml:trace contextRef="#ctx0" brushRef="#br0" timeOffset="11454.143">583 762 12038,'24'7'10385,"16"-2"-6149,-2 1-2874,117 23-1045,-151-33-4626,-12-3-6789,1 2-1817</inkml:trace>
  <inkml:trace contextRef="#ctx0" brushRef="#br0" timeOffset="11811.784">790 675 11877,'4'-18'6963,"-1"-2"-3708,-7-40-1971,3 58-1261,0 1 0,0-1 1,-1 1-1,1 0 0,-1-1 0,1 1 1,-1 0-1,1 0 0,-1 0 1,0 0-1,0 0 0,1 0 1,-1 1-1,0-1 0,0 1 0,0-1 1,0 1-1,0-1 0,0 1 1,0 0-1,0 0 0,0 0 0,1 0 1,-1 1-1,0-1 0,0 0 1,0 1-1,0-1 0,0 1 0,0 0 1,1 0-1,-1-1 0,0 1 1,0 0-1,1 1 0,-1-1 1,1 0-1,-1 0 0,1 1 0,0-1 1,-1 1-1,1-1 0,0 1 1,0-1-1,0 1 0,0 0 0,0 0 1,0-1-1,1 1 0,-1 0 1,1 0-1,-1 0-23,4 4 201,0 0 0,1-1 0,0 1 0,0-1 0,0 0 0,0 0 0,1-1 0,0 1 0,0-1 0,0 0 0,0 0 0,1 0 0,-1-1 0,1 0 0,0 0 0,0-1 0,0 1 0,1-1 0,-1-1 0,0 1 0,1-1-1,-1 0 1,1-1 0,3 1-201,-8-1 32,0 1 0,0-1 0,1 0 0,-1 0-1,0 0 1,1 0 0,-1 0 0,0-1-1,0 1 1,1 0 0,-1-1 0,0 0-1,0 0 1,0 1 0,0-1 0,0-1-1,0 1 1,0 0 0,0 0 0,0-1-1,0 1 1,-1-1 0,1 1 0,-1-1-1,1 0 1,-1 0 0,1 0 0,-1 1 0,1-3-32,2-45-4867,-10 25-7616,-1 11-486</inkml:trace>
  <inkml:trace contextRef="#ctx0" brushRef="#br0" timeOffset="12087.369">717 341 12454,'-2'2'2316,"-17"15"6948,19-17-9195,-1 1 0,0 0 0,1-1 0,-1 1 0,1 0 0,-1-1 0,1 1 1,-1 0-1,1 0 0,-1-1 0,1 1 0,0 0 0,-1 0 0,1 0 0,0-1 0,0 1 1,-1 0-1,1 0 0,0 0 0,0 0 0,0 0 0,0 0 0,0 0 0,0-1 0,1 1 1,-1 0-1,0 0 0,0 0 0,1 0 0,-1-1 0,0 1 0,1 0 0,-1 0 0,1 0 1,-1-1-1,1 1 0,0 0-69,10 8 240,0-1-1,1 0 1,1-1 0,-1 0 0,1-1-1,0-1 1,1 0 0,-1 0 0,1-2-1,0 1 1,0-2 0,0 0 0,0 0-1,0-2 1,1 0 0,2 0-240,12 2-69,-44 3-7996,-4-2-2492,5-1-1163</inkml:trace>
  <inkml:trace contextRef="#ctx0" brushRef="#br0" timeOffset="12337.31">827 486 14166,'1'-5'3938,"1"-1"128,1-1-1777,-2-2-528,1-3-400,0 1-449,2 0-320,0 0-272,1 1-127,0 2-65,1 0-144,-2-1-433,1 2-255,0 0-1121,-1-1 80,-2 1-2513,0-2-2993,-1 2-6211</inkml:trace>
  <inkml:trace contextRef="#ctx0" brushRef="#br0" timeOffset="12556.007">835 261 11653,'17'-3'8618,"3"4"-4977,38 10-2734,-44-6-291,-12-3-2539,0-2-2474,-2 0-3414,-2-1-3477</inkml:trace>
  <inkml:trace contextRef="#ctx0" brushRef="#br0" timeOffset="12796.987">744 205 11045,'3'-1'2385,"3"-1"-192,0 0-4034,0 0-2353,0 1-5378</inkml:trace>
  <inkml:trace contextRef="#ctx0" brushRef="#br0" timeOffset="13074.798">840 129 12998,'15'1'4675,"23"2"654,18 7-3898,-55-9-1429,20 4 157,-30-14-115,-100-52 4,107 61-31,0 0 0,1-1 0,-1 1 1,0-1-1,1 0 0,-1 1 0,1-1 0,-1 0 0,1 0 0,-1 0 1,1 0-1,0 0 0,-1-1 0,1 1 0,0 0 0,0-1 0,0 1 1,0-1-1,0 1 0,0-1 0,0 1 0,0-1 0,1 1 0,-1-1 1,1 0-1,-1 0 0,1 1 0,0-1 0,-1 0 0,1 0 0,0 1 1,0-1-1,0 0 0,0 0 0,1 1 0,-1-1 0,0 0 0,1 1 1,0-1-1,-1 0 0,1 1 0,0-1 0,-1 0 0,1 1 0,0-1 1,0 1-1,1-1-17,5-1 125,0 1 0,1 0 1,-1 0-1,1 1 1,-1 0-1,1 0 0,0 1 1,-1 0-1,1 0 1,-1 0-1,1 1 0,0 1 1,-1-1-1,0 1 0,1 0 1,-1 1-1,4 1-125,21 5-34,-31-9-524,-15-8-15316,9 4 4733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24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94 10453,'-9'-12'9350,"-6"9"-4849,-30 25-1539,43-19-2928,1 0-1,0 0 1,0 0 0,0 1-1,0-1 1,1 0 0,0 0-1,-1 1 1,1-1 0,0 0-1,0 1 1,1-1 0,-1 0 0,1 1-1,0-1 1,0 0 0,0 0-1,0 0 1,0 0 0,1 0-1,-1 0 1,1 0 0,0 0-1,0 0 1,0-1 0,0 1 0,0-1-1,0 1 1,1-1 0,0 0-1,-1 0 1,1 0 0,0-1-1,0 1 1,0 0 0,0-1 0,0 0-1,0 0 1,0 0 0,0 0-1,4 0-33,-2 2-26,-4-3 31,0 1 0,0-1-1,0 0 1,0 0 0,0 1 0,-1-1 0,1 1-1,0-1 1,0 1 0,0-1 0,0 1-1,-1-1 1,1 1 0,0 0 0,-1-1 0,1 1-1,0 0 1,-1 0 0,1 0 0,-1-1-1,1 1 1,-1 0 0,0 0 0,1 0 0,-1 0-1,0 0 1,0 0 0,1 0 0,-1 0 0,0 0-1,0 0 1,0 0 0,0-1 0,0 1-1,0 0 1,-1 0 0,1 0 0,0 0 0,0 0-1,-1 0 1,1 0 0,0 0 0,-1 0-1,1 0 1,-1-1 0,1 1 0,-1 0 0,0 0-1,1-1 1,-1 1 0,0 0 0,1-1-1,-1 1 1,0-1 0,0 1 0,0-1 0,0 1-5,-56 12-1009,48-23-4176,6 2-6321,2 2 328</inkml:trace>
  <inkml:trace contextRef="#ctx0" brushRef="#br0" timeOffset="234.31">177 37 12326,'10'21'9239,"-4"3"-4874,4 52-3052,-9-65-519,2 96-829,-5-114-16431,1 2 4946</inkml:trace>
  <inkml:trace contextRef="#ctx0" brushRef="#br0" timeOffset="468.631">141 184 13974,'1'1'3810,"1"-1"128,2-3-1777,1 1-560,0 0-465,2 0-351,1 1-321,0 1-160,1-1-224,-1 0-64,0 1-352,0-1-385,0 1-783,2-3-561,-1 2-2049,-1 0-2705,0-2-5875</inkml:trace>
  <inkml:trace contextRef="#ctx0" brushRef="#br0" timeOffset="889.492">307 151 10597,'11'7'7596,"-3"6"-3539,5 36-1547,-11-39-1391,8 32 177,-6-69-1229,-2 7-72,23-80 245,9 94-526,-8 18-5625,-13-6-3494,-4-3-2454</inkml:trace>
  <inkml:trace contextRef="#ctx0" brushRef="#br0" timeOffset="1400.304">511 139 10181,'3'3'8226,"-1"3"-3768,2 16-2914,-2-12-443,23 50 878,-24-59-1952,0 0 0,0 0 1,0 0-1,1 0 0,-1 0 0,0 0 0,0 0 0,1 0 0,-1 0 0,0-1 0,1 1 0,-1 0 1,1-1-1,-1 0 0,1 1 0,-1-1 0,1 0 0,-1 0 0,1 1 0,0-1 0,-1 0 0,1-1 0,-1 1 1,1 0-1,-1 0 0,1-1 0,-1 1 0,1-1 0,-1 1 0,1-1 0,-1 0 0,0 1 0,1-1 1,-1 0-1,0 0 0,0 0 0,1 0 0,-1 0 0,0 0 0,0-1-27,3-2 18,0-1 0,0 1 0,-1-1 0,1 0 0,-1 1 0,-1-1 0,1-1 0,-1 1 0,0 0 0,0 0 1,0-1-1,-1 0 0,1 1 0,-2-1 0,1 0 0,0 1 0,-1-7-18,9-43-1836,-6 49-1773,1 4-7138,-1 1-1925</inkml:trace>
  <inkml:trace contextRef="#ctx0" brushRef="#br0" timeOffset="1803.516">865 93 9444,'-12'-12'9157,"-6"12"-4742,-31 30-1801,46-24-2429,-1-1 0,1 1 0,0 0 0,0 0 0,1 1 0,0-1 0,0 0 0,0 1 0,1 0 0,0-1-1,0 1 1,1 0 0,-1-1 0,2 1 0,-1 0 0,2 6-185,0-11 17,1 1 1,0-1-1,0 0 1,0 0-1,0 0 0,1 0 1,-1 0-1,0-1 1,1 1-1,-1-1 0,1 0 1,-1 0-1,1 0 1,0-1-1,-1 1 0,1-1 1,0 0-1,0 0 0,-1 0 1,1-1-1,0 1 1,-1-1-1,1 0 0,0 0 1,-1 0-1,1 0 1,2-2-18,32-17-4092,-28 10-17,-2-2-3602,-1-2-5420</inkml:trace>
  <inkml:trace contextRef="#ctx0" brushRef="#br0" timeOffset="2053.455">969 1 13366,'3'31'8928,"7"16"-5276,1 9-2426,9 40-1004,-22-100-16176,0 0 4530</inkml:trace>
  <inkml:trace contextRef="#ctx0" brushRef="#br0" timeOffset="2303.395">946 119 12662,'0'1'3681,"1"0"241,1-1-768,2 0-1297,1 0-705,0 0-271,2 0-129,-1 0-320,4 1-240,0 0-96,1 0-160,-1 0-288,1 0-336,-1-1-897,0 0-496,0 0-2049,1-2-2833,1 1-5939</inkml:trace>
  <inkml:trace contextRef="#ctx0" brushRef="#br0" timeOffset="2667.167">1166 92 10773,'-2'-8'6569,"-4"9"-3287,-11 18-1040,14-14-2035,1 0-1,-1 0 1,1 0-1,0 1 1,0-1-1,1 0 1,0 1-1,0 0 1,0-1-1,0 1 1,1 0-1,0-1 1,0 1-1,1 0 1,0 0-1,0-1 1,0 1-1,0-1 1,1 1-1,0 0-206,2-4-112,0 1 0,-1-1-1,1 0 1,0 0-1,0 0 1,0-1-1,1 1 1,-1-1 0,0 0-1,1 0 1,-1-1-1,0 1 1,1-1-1,-1 0 1,1 0 0,-1 0-1,0-1 1,1 0-1,-1 0 1,0 0 0,0 0-1,1 0 1,-1-1-1,0 0 1,0 0-1,0 0 1,-1 0 0,1-1-1,1-1 113,-4 1 66,1-1 1,-1 0-1,0 0 0,0 0 0,-1 0 0,1 0 1,-1-1-1,0 1 0,0 0 0,0 0 0,0 0 1,-1 0-1,0 0 0,0 0 0,0 0 0,0 0 1,-1 0-1,1 0 0,-1 1 0,0-1 0,0 0 1,0 1-1,-1 0 0,1-1 0,-1 1 0,0 0 1,0 0-1,0 1 0,0-1 0,0 1 0,-1-1 1,-1 0-67,-7 1-1282,13 3-2821,1-1-3553,3 1-5142</inkml:trace>
  <inkml:trace contextRef="#ctx0" brushRef="#br0" timeOffset="2975.587">1340 93 12694,'9'27'6757,"0"15"-3718,8 27-1369,-17-69-1619,1 0-1,0 0 0,0 0 1,0 0-1,-1 0 0,1 0 1,0-1-1,0 1 0,-1 0 0,1-1 1,0 1-1,-1 0 0,1-1 1,0 1-1,-1-1 0,1 1 1,0-1-1,-1 1 0,1-1 0,-1 0 1,1 1-1,-1-1 0,0 0 1,1 1-1,-1-1 0,1 0 1,-1 1-1,0-1 0,0 0 0,1 0 1,-1 0-1,0 1 0,0-1 1,0 0-1,0 0 0,0 0 1,0 1-1,0-1 0,0 0 1,0 0-1,-1 1 0,1-1 0,0 0 1,0 0-1,-1 1 0,1-1 1,0 0-1,-1 0-50,2-3 173,25-72 919,-25 74-1057,0 0-1,1 0 0,-1 0 1,0 1-1,1-1 1,-1 1-1,1-1 0,0 1 1,-1 0-1,1-1 0,0 1 1,0 0-1,0 0 0,0 0 1,0 0-1,0 1 0,0-1 1,0 1-1,0-1 0,0 1 1,1-1-1,-1 1 0,0 0 1,0 0-1,0 0 1,0 1-1,1-1 0,-1 0 1,0 1-1,0-1 0,0 1 1,0 0-1,0 0 0,0 0 1,1 0-35,-2 0-28,34 19 277,-28-10-7570,-8-9 2225,1 0-1053,-1 0-4533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23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7 9684,'-20'-6'10001,"-1"16"-5301,-19 49-1651,38-56-3043,1 0 1,0 0 0,0 0-1,0 1 1,0-1-1,1 0 1,-1 0-1,1 0 1,-1 1-1,1-1 1,0 0 0,1 1-1,-1-1 1,1 0-1,-1 0 1,1 1-1,0-1 1,0 0-1,0 0 1,0 0 0,1 0-1,-1 0 1,1 0-1,0-1 1,0 1-1,0-1 1,0 1 0,0-1-1,1 1 1,-1-1-1,1 0 1,-1 0-1,1 0 1,0-1-1,0 1 1,0-1 0,0 1-1,0-1 1,0 0-1,0 0 1,0 0-1,1-1 1,-1 1-1,0-1 1,0 0 0,1 0-1,-1 0 1,2 0-7,48-21-10254,-42 14 3825,3 0-4621</inkml:trace>
  <inkml:trace contextRef="#ctx0" brushRef="#br0" timeOffset="359.289">229 20 12278,'-34'8'11707,"16"26"-8294,17-30-3359,0 0 0,1 1 0,-1-1 1,1 1-1,0-1 0,0 0 1,0 1-1,0-1 0,1 1 1,0-1-1,0 0 0,0 1 0,1-1 1,-1 0-1,1 0 0,2 3-54,-2-4-84,1-1 0,-1 0-1,1 0 1,0 1-1,0-2 1,0 1 0,0 0-1,0-1 1,1 1 0,-1-1-1,0 0 1,1 0-1,-1 0 1,1 0 0,-1-1-1,1 0 1,-1 1 0,1-1-1,-1 0 1,1-1-1,-1 1 1,1-1 0,-1 1-1,1-1 1,-1 0 0,0-1-1,1 1 1,-1 0-1,0-1 1,0 0 0,0 1-1,0-1 1,0-1 0,-1 1-1,1 0 1,0-1-1,-1 1 1,0-1 0,1 0-1,0-1 85,-3-1 71,0 0 0,0 0 0,0 1-1,-1-1 1,1 0 0,-1 1 0,0-1 0,-1 0-1,1 1 1,-1-1 0,0 1 0,0 0-1,0 0 1,-1 0 0,1 0 0,-1 0-1,0 0 1,0 0 0,-1 1 0,1 0-1,-3-3-70,-12 7-491,14 8-7312,6-7 888,2-2-4237</inkml:trace>
  <inkml:trace contextRef="#ctx0" brushRef="#br0" timeOffset="781.066">408 45 12998,'6'47'9785,"9"28"-7207,-6-112-2503,-8 29-103,-1 1 0,1-1 0,1 1 0,-1-1 0,1 1 0,0-1 0,1 1 0,0 0 0,0 0 0,1 0 0,0 0-1,0 1 1,0-1 0,2 0 28,-4 7 20,1 0 0,-1 0-1,1 1 1,-1-1 0,1 1-1,-1-1 1,0 1 0,0 0-1,1 0 1,-1 0 0,0 0-1,0 0 1,0 1 0,0-1-1,0 1 1,0-1 0,0 1-1,-1 0 1,1-1 0,0 1-1,-1 0 1,0 0 0,1 0-1,-1 0 1,0 1-1,0-1 1,0 0 0,0 0-1,-1 1 1,1 0-20,18 73 2823,-16-56-5049,1 1-3864,-3-19-1527,0-2-4890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12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7507,'0'10'11376,"2"9"-5457,20 103-3757,-12-169-2114,-9 36-32,11-66-27,-12 75 9,1 0 0,-1 1 1,1-1-1,-1 0 0,1 0 0,0 1 0,0-1 0,0 1 0,0-1 0,0 1 0,0-1 0,0 1 0,1 0 0,-1-1 0,0 1 0,1 0 0,-1 0 0,1 0 0,-1 0 0,1 0 0,0 0 0,-1 1 0,1-1 0,0 0 0,-1 1 0,1 0 1,0-1-1,0 1 0,0 0 0,-1 0 0,1 0 0,0 0 0,0 0 0,0 0 0,0 0 0,-1 1 0,1-1 0,0 1 2,2 2 2,0 1 0,0-1 1,-1 1-1,1 0 0,-1 0 0,0 1 1,0-1-1,0 1 0,-1-1 0,1 1 1,-1 0-1,-1 0 0,1 0 0,0 0 1,-1 0-1,0 0 0,-1 0 0,1 1 1,-1 0-3,9 78 133,-8-84-318,-1 1 0,1-1-1,-1 0 1,1 0 0,0 1 0,-1-1 0,1 0-1,0 0 1,-1 0 0,1 0 0,0 0-1,-1 0 1,1 0 0,-1 0 0,1 0-1,0 0 1,-1 0 0,1 0 0,0-1 0,-1 1-1,1 0 1,0 0 0,-1-1 0,1 1-1,-1 0 1,1-1 0,-1 1 0,1 0 0,-1-1-1,1 1 1,-1-1 0,1 1 0,-1-1-1,1 1 1,-1-1 0,0 1 0,1-1 0,-1 0-1,0 1 1,0-1 0,1 1 0,-1-1-1,0 0 1,0 1 0,0-1 0,0 0 0,0 1-1,0-2 186,5-4-3064,5-3-2952,2-3-3116</inkml:trace>
  <inkml:trace contextRef="#ctx0" brushRef="#br0" timeOffset="374.908">270 96 10997,'-9'15'11033,"4"18"-7960,4-28-2252,0-2-764,0 0 0,0 0 0,0 1 0,0-1 0,0 0 1,1 1-1,0-1 0,0 0 0,0 1 0,0-1 0,0 0 0,0 1 0,1-1 0,0 0 0,0 1 1,0-1-1,0 0 0,0 0 0,0 0 0,1 0 0,0 0 0,-1 0 0,1 0 0,0-1 1,1 1-1,-1-1 0,0 1 0,1-1 0,-1 0 0,1 0 0,0 0 0,0 0 0,0 0 1,0-1-1,0 1 0,0-1 0,3 1-57,1-3-26,0 0 0,0 0 1,0-1-1,0 0 0,0 0 1,0 0-1,0-1 0,-1-1 0,1 1 1,-1-1-1,0 0 0,0 0 0,2-2 26,-6 4-5,0 1 0,-1 0 0,1-1 0,0 0 0,-1 1 0,1-1 0,-1 0-1,1 0 1,-1 0 0,0 0 0,0 0 0,0 0 0,0 0 0,0-1 0,0 1-1,-1 0 1,1 0 0,-1-1 0,1 1 0,-1 0 0,0-1 0,0 1 0,0-1-1,0 1 1,0 0 0,-1-1 0,1 1 0,-1 0 0,0 0 0,1-1 0,-1 1-1,0 0 1,0 0 0,-1 0 0,1 0 0,0 0 0,-1 0 0,1 0 0,-1 1-1,1-1 1,-1 0 0,0 1 5,-1-3 27,-1 0 1,0 1-1,0-1 0,0 1 0,-1 0 1,1 1-1,-1-1 0,1 1 0,-1 0 1,0 0-1,0 0 0,0 0 0,0 1 1,0 0-1,-5 0-27,-28 7-2346,40-6-12628,2-1 4414</inkml:trace>
  <inkml:trace contextRef="#ctx0" brushRef="#br0" timeOffset="609.289">502 1 12102,'6'4'8043,"-2"4"-3687,3 25-2516,-6-23-832,20 153-600,-22-155-3286,0-8-2460,-1-2-4423,2 0-3</inkml:trace>
  <inkml:trace contextRef="#ctx0" brushRef="#br0" timeOffset="921.657">485 129 12854,'22'2'11404,"1"2"-6205,11 1-8226,0-7-11878,-24-1 3396</inkml:trace>
  <inkml:trace contextRef="#ctx0" brushRef="#br0" timeOffset="1202.84">679 122 10725,'3'4'3201,"-1"1"257,0 3-897,1 0-720,-1 2-320,0-1-321,0 3-303,-2-3-225,1 0-256,-1 1-96,0-1-96,0-2-288,0-3-448,1 1-720,1-5-465,0-1-2177,1-1-2865,1-3-6163</inkml:trace>
  <inkml:trace contextRef="#ctx0" brushRef="#br0" timeOffset="1203.84">715 12 11797,'0'1'2674,"3"1"63,-2 0-1761,3 0-832,0 0 113,2 0-2867,2 1-2336,1-1-6067</inkml:trace>
  <inkml:trace contextRef="#ctx0" brushRef="#br0" timeOffset="1468.402">900 73 10341,'-25'-20'9939,"-14"39"-5698,37-15-4127,0 0 1,1 0-1,-1 0 1,1 0-1,0 0 1,0 0-1,0 1 1,1-1-1,-1 0 1,1 0 0,0 1-1,0-1 1,1 0-1,-1 1 1,1-1-1,0 0 1,0 0-1,0 0 1,1 0-1,-1 0 1,1 0 0,0 0-1,0 0 1,1-1-1,-1 1 1,1-1-1,0 1 1,-1-1-1,2 0 1,-1 0-1,0 0 1,0-1 0,1 1-1,0-1 1,-1 0-1,1 0 1,0 0-1,0 0 1,0-1-1,0 0 1,0 1-1,1-2 1,-1 1 0,0 0-1,0-1 1,4 0-115,10-11-2790,-7 1-2030,0-1-5933,-3 5-658</inkml:trace>
  <inkml:trace contextRef="#ctx0" brushRef="#br0" timeOffset="1692.43">1044 144 12070,'8'-1'2567,"30"-5"3489,12-16-4187,-49 20-1848,0 0 0,0 0 0,0-1-1,-1 1 1,0 0 0,1 0 0,-1-1-1,0 1 1,0 0 0,0-1 0,0 1-1,0 0 1,-1-1 0,1 1-1,-1 0 1,0 0 0,1 0 0,-1-1-1,0 1 1,0 0 0,0 0 0,-1 0-1,1 0 1,0 0 0,-1 1 0,1-1-1,-1 0 1,0 1 0,1-1 0,-1 1-1,0-1 1,0 1 0,0 0 0,0 0-1,0 0 1,0 0 0,0 0 0,-1 1-1,1-1 1,-2 0-21,2 0 99,-1 1 0,1-1 0,-1 1 0,1 0 0,-1-1 0,0 1 0,1 0 0,-1 1 0,0-1 1,1 0-1,-1 1 0,1-1 0,-1 1 0,1 0 0,-1 0 0,1 0 0,-1 0 0,1 1 0,0-1 0,-1 0 0,1 1 0,0 0 0,0-1 0,0 1 0,1 0 0,-1 0 0,0 0 0,1 0 0,-1 1 0,1-1 0,0 0 1,-1 1-1,1-1 0,0 0 0,0 2-99,-1 2 168,0 1 1,1-1-1,0 1 1,0-1 0,0 1-1,1 0 1,-1-1 0,2 1-1,-1 0 1,1-1-1,0 1 1,0-1 0,3 7-169,-3-10 40,1 0-1,0 0 1,0 0 0,0 0 0,0 0 0,0 0 0,1-1 0,-1 1 0,1-1 0,-1 1-1,1-1 1,0 0 0,0 0 0,0 0 0,0-1 0,1 1 0,-1-1 0,0 0 0,1 0-1,-1 0 1,0 0 0,1 0 0,-1-1 0,1 1 0,0-1 0,-1 0 0,4-1-40,50-4-2804,-10-8-5903,-28 4 1421,2-5-4029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2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13350,'5'55'11204,"-2"74"-8303,4-89-4067,6-56-13574,-9 8 3207</inkml:trace>
  <inkml:trace contextRef="#ctx0" brushRef="#br0" timeOffset="296.8">128 0 11221,'15'41'9191,"-3"1"-5094,12 84-2101,-18-95-2364,-3-17-7323,-3-14 656,-1 0-4360</inkml:trace>
  <inkml:trace contextRef="#ctx0" brushRef="#br0" timeOffset="484.255">101 156 14967,'3'0'4050,"2"0"128,1-2-1537,3-1-1088,1 1-545,3 0-384,1 0-272,0 2-127,1 0-402,-2-1-671,-1 1-1233,0-3-2145,3-1-3201,1-1-7396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20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10165,'21'13'7615,"6"-9"-3435,-24-4-4119,1 1 0,0-1-1,-1 0 1,1-1 0,0 1-1,-1-1 1,1 0 0,0 1-1,-1-2 1,1 1 0,-1 0 0,0-1-1,1 1 1,-1-1 0,0 0-1,0 0 1,0 0 0,0-1-1,0 1 1,-1-1 0,1 0-1,-1 1 1,1-1 0,-1 0-1,0 0 1,0-1 0,-1 1 0,1 0-1,-1-1 1,1 1 0,-1-1-1,0 1 1,0-3-61,-2 4 62,0-1 0,-1 1 0,1 0 1,0 0-1,-1-1 0,0 1 0,1 0 0,-1 0 0,0 1 0,0-1 0,0 0 1,-1 1-1,1-1 0,0 1 0,0-1 0,-1 1 0,1 0 0,-1 0 0,1 0 1,-1 1-1,1-1 0,-1 1 0,0-1 0,1 1 0,-1 0 0,0 0 1,1 0-1,-1 0 0,0 0 0,1 1 0,-1-1 0,0 1 0,1 0 0,-1-1 1,1 1-1,-1 1 0,1-1 0,0 0 0,-1 0 0,1 1 0,0-1 0,0 1 1,0 0-1,0 0 0,-1 2-62,0-1 95,1 1-1,-1 0 1,1 0 0,0 0-1,0 0 1,1 0 0,0 0-1,-1 0 1,1 1 0,0-1-1,1 1 1,-1-1 0,1 0-1,0 1 1,0-1 0,1 1-1,-1-1 1,1 1 0,0-1-1,0 0 1,0 0 0,1 1-1,-1-1 1,1 0 0,0 0 0,0 0-1,1 0 1,-1-1 0,1 1-1,0-1 1,0 1 0,0-1-1,0 0 1,0 0 0,1-1-1,-1 1 1,1-1 0,0 1-1,0-1 1,0 0 0,1 0-95,36-9-2279,-17-9-5638,-10 6-589,-1 1-3417</inkml:trace>
  <inkml:trace contextRef="#ctx0" brushRef="#br0" timeOffset="328.302">343 9 11253,'-32'-9'9191,"-1"39"-4373,15 45-1168,35 47-2530,-11-97-845,2-11-1089,-6-17-4591,-4-7-6918,1 6 574</inkml:trace>
  <inkml:trace contextRef="#ctx0" brushRef="#br0" timeOffset="515.761">236 164 14775,'3'0'3938,"0"0"63,2 0-1760,2-1-816,2 0-464,1-1-273,2 1-416,0-1-448,-1 1-1505,0-1-2337,0-2-3233,3 0-7908</inkml:trace>
  <inkml:trace contextRef="#ctx0" brushRef="#br0" timeOffset="1531.261">430 121 11285,'26'-10'9547,"1"5"-4687,-24 4-4842,0 0 0,0 1 0,0-1 0,0 1 0,0 0 0,1 0 0,-1 1-1,0-1 1,0 0 0,0 1 0,0 0 0,0 0 0,0 0 0,0 0 0,0 0 0,0 1 0,-1-1 0,1 1 0,0 0 0,-1-1 0,0 1 0,1 1 0,-1-1 0,0 0 0,0 0 0,0 1 0,0-1 0,0 1 0,-1 0 0,1-1 0,-1 1 0,0 0 0,0 0 0,0 0 0,0 0 0,0 0 0,0 0 0,-1 1-18,15 82-985,-36-124-2548,20 36 3532,-1 0 1,1 0-1,-1 0 1,0 0 0,0 1-1,1-1 1,-1 0 0,0 1-1,0-1 1,0 1 0,-1 0-1,1 0 1,0 0 0,0 0-1,-1 0 1,1 0 0,0 1-1,-1-1 1,1 1 0,-1 0-1,1-1 1,-1 1 0,1 0-1,-1 0 1,1 1 0,-1-1-1,-1 1 1,2-1 116,0 0-1,0 0 0,0 0 1,0 0-1,0 0 0,1 1 1,-1-1-1,0 1 1,0-1-1,0 1 0,0 0 1,0 0-1,1 0 0,-1 0 1,0 0-1,1 0 0,-1 0 1,1 1-1,-1-1 0,1 0 1,0 1-1,0-1 1,-1 1-1,1 0 0,0-1 1,0 1-1,1 0 0,-1 0 1,0-1-1,0 1 0,1 0 1,-1 0-1,1 0 0,0 0 1,-1 0-1,1 0 1,0 0-1,0 0 0,1 0 1,-1 0-1,0 0 0,0 0 1,1-1-1,-1 1 0,1 0 1,0 0-1,0 0 0,-1 0 1,1-1-1,0 1 0,1 0 1,-1-1-1,0 1 1,0-1-1,1 1 0,-1-1 1,0 0-1,1 1 0,0-1 1,-1 0-1,1 0 0,0 0 1,-1 0-1,1-1 0,0 1 1,0 0-1,2 0-115,61-14-2262,-45 4-2951,0-2-5221,-10 5-1217</inkml:trace>
  <inkml:trace contextRef="#ctx0" brushRef="#br0" timeOffset="1787.605">690 93 9620,'12'99'8303,"-11"-96"-8071,0 0 0,0 0 0,0-1 0,1 1 0,-1 0-1,0 0 1,1-1 0,0 1 0,0-1 0,0 1 0,0-1 0,0 0 0,0 1 0,1-1 0,-1 0 0,0-1 0,1 1 0,0 0 0,-1-1-1,1 0 1,0 1 0,0-1 0,0 0 0,0 0 0,0-1 0,0 1 0,0-1 0,0 1 0,0-1 0,2 0-232,-2 0-28,-1-1 1,0 1-1,1-1 1,-1 1-1,0-1 1,0 0-1,0 0 1,0 0-1,1 0 1,-1 0-1,0-1 1,-1 1 0,1 0-1,0-1 1,0 0-1,-1 1 1,1-1-1,-1 0 1,1 0-1,-1 0 1,0 0-1,0 0 1,1 0-1,-2 0 1,1 0-1,0 0 1,0-1-1,-1 1 1,1 0-1,-1-1 1,1-1 27,2-76-992,-8 71-841,4 13-9321,1-3 1120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19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142 129 9780,'-29'-19'11299,"-7"27"-7005,-22 40-1825,56-46-2446,0 1-1,1-1 1,-1 1 0,0-1 0,1 1-1,-1 0 1,1 0 0,0 0-1,0 0 1,0 0 0,0 0 0,1 0-1,-1 0 1,1 0 0,0 0-1,0 0 1,0 1 0,0-1-1,0 0 1,1 0 0,0 0 0,-1 0-1,1 0 1,0 0 0,0 0-1,1 0 1,-1 0 0,1-1 0,-1 1-1,1 0 1,0-1 0,0 1-1,0-1 1,0 0 0,0 0-1,1 0 1,-1 0 0,1 0 0,-1 0-1,1 0 1,0-1 0,0 1-1,-1-1 1,1 0 0,0 0 0,0 0-1,3 0-22,-2 0-49,0-1-1,0 1 0,0-1 0,0 0 1,0 0-1,0-1 0,0 1 1,0-1-1,0 0 0,0 0 0,0 0 1,-1 0-1,1-1 0,0 1 1,-1-1-1,1 0 0,3-3 50,12-11-4887,-4-6-6268,-10 14-851</inkml:trace>
  <inkml:trace contextRef="#ctx0" brushRef="#br0" timeOffset="249.933">145 0 11669,'5'55'10799,"-3"-1"-6041,11 91-3651,-11-141-5403,1-4-6991,0-2-1447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34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10261,'6'16'8413,"-2"0"-3461,-1 38-2189,-1-18-2124,-3-29-4704,-3-20-7487,3 5 157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34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11077,'0'1'2753,"0"1"49,2 2-1298,0 2-1023,1 0-610,1 1-2448,2 0-2433,0-1-5875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34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8772,'8'40'10578,"-2"1"-6427,7 32-1966,-15-86-2167,1 1 0,0-1 0,1 0-1,0 0 1,1 0 0,1 0-1,0 0 1,0 1 0,2-1-1,-1 1 1,5-11-18,-7 22-4,-1 0-1,1-1 1,-1 1 0,0 0-1,1-1 1,0 1-1,-1 0 1,1 0 0,0 0-1,0 0 1,0-1 0,-1 1-1,1 0 1,0 1-1,1-1 1,-1 0 0,0 0-1,0 0 1,0 0-1,0 1 1,1-1 0,-1 1-1,0-1 1,0 1-1,1-1 1,-1 1 0,0 0-1,1 0 1,-1-1 0,1 1-1,-1 0 1,0 0-1,1 1 1,-1-1 0,0 0-1,1 0 1,-1 1-1,0-1 1,1 0 0,-1 1-1,0-1 1,1 1-1,-1 0 1,0 0 0,0-1-1,0 1 1,0 0 0,0 0-1,0 0 1,0 0 4,39 60 8,-37-49 50,-1 1-1,0 1 1,0-1-1,-1 0 0,-1 0 1,-1 0-1,0 1 0,-2 10-57,2-42-6215,2 6-1883,2 1-3702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36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6 137 11733,'53'1'7579,"-48"-1"-7537,0 0 1,1 0 0,-1-1-1,0 0 1,0 0-1,-1 0 1,1 0-1,0-1 1,0 0 0,-1 0-1,1 0 1,-1 0-1,1-1 1,-1 0-1,1-1-42,-3 1-2,-1 0-1,0-1 1,0 1-1,0-1 1,0 1-1,0-1 0,0 1 1,-1-1-1,0 1 1,0-1-1,0 0 1,0 1-1,-1-1 0,1 1 1,-1-1-1,0 0 1,0 1-1,0 0 1,0-1-1,-1 1 0,1 0 1,-1-1-1,0 1 1,0 0-1,0 0 0,0 1 1,-1-1-1,1 0 1,-3-1 2,3 3 73,0-1 1,0 1 0,0 0 0,0 0-1,0 0 1,0 0 0,0 0-1,-1 0 1,1 1 0,0-1 0,-1 1-1,1-1 1,0 1 0,-1 0-1,1 0 1,-1 0 0,1 0 0,0 1-1,-1-1 1,1 1 0,0-1-1,0 1 1,-1 0 0,1 0-1,0 0 1,0 0 0,0 0 0,0 0-1,0 1 1,0-1 0,0 1-1,0-1 1,1 1 0,-1 0 0,1 0-1,-1-1 1,1 1 0,0 0-1,-1 0 1,1 1 0,0-1 0,0 0-1,0 2-73,-3 1 168,1-1 0,0 1 0,0 0 1,1 0-1,-1 0 0,1 1 0,0-1 0,0 0 0,1 1 0,-1-1 0,1 1 0,1-1 0,-1 1 0,1 0 0,0-1 0,0 1 1,1 0-1,-1-1 0,1 1 0,0-1 0,1 1 0,0-1 0,-1 1 0,2-1 0,-1 0 0,1 0 0,-1 0 0,1 0 0,1-1 1,-1 1-1,1-1 0,-1 1 0,1-1 0,1-1 0,-1 1 0,0 0 0,1-1 0,0 0 0,3 2-168,49-7-3014,-39-7-1934,-1-1-3836,-4-1-4054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3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14631,'12'24'9049,"-2"4"-5398,1 58-3994,-16-116-16318,5 14 6350</inkml:trace>
  <inkml:trace contextRef="#ctx0" brushRef="#br0" timeOffset="1">23 2 11669,'0'-1'2994,"0"1"31,2 0-1520,-1 3-417,2 1-607,-1 1-674,1 0-2672,2 0-2673,0-3-6612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40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17 11205,'-16'-16'8943,"-5"21"-4889,-14 29-1284,33-31-2740,1 0 1,0-1-1,0 1 0,0 0 0,0 0 0,1 0 0,-1 0 0,1 0 0,-1 0 0,1 0 0,0 0 0,1-1 1,-1 1-1,0 0 0,1 0 0,-1 0 0,1 0 0,0 0 0,0 0 0,0-1 0,1 1 0,-1 0 0,0-1 1,1 1-1,0-1 0,0 1 0,-1-1 0,1 0 0,1 0 0,-1 0 0,0 0 0,0 0 0,1 0 0,-1-1 1,1 1-1,0-1 0,-1 0 0,1 0 0,2 1-30,0 0 78,-1 1 0,0 0 0,0-1 0,0 2 0,-1-1 0,1 0 0,-1 1 0,0-1 0,1 1 0,-2 0 0,1 0 0,0 0 0,-1 1 0,0-1 0,0 0 0,0 1 0,0 0-78,-4-3 65,1-1 0,0 1-1,-1-1 1,0 1 0,1-1 0,-1 0 0,0 0-1,0 1 1,0-1 0,1 0 0,-1-1-1,0 1 1,0 0 0,-1-1 0,1 1 0,0-1-1,0 1 1,0-1 0,0 0 0,0 0-1,0 0 1,-1 0 0,1 0 0,0-1 0,-2 0-65,-41-14-1447,37-2-8600,8 9 2428,0 0-4344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39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13 11973,'-15'20'9415,"4"4"-4456,9-18-4894,0-1 0,1 1 0,0-1 1,0 1-1,0-1 0,0 1 1,1 0-1,0-1 0,1 1 1,-1 0-1,1 0 0,0-1 1,0 1-1,1-1 0,0 1 0,0-1 1,0 0-1,0 0 0,1 0 1,3 5-66,-4-8-14,0 0 1,1 0-1,-1 0 1,1 0 0,0 0-1,-1 0 1,1-1-1,0 1 1,0-1 0,0 0-1,0 0 1,0 0-1,0 0 1,1-1 0,-1 1-1,0-1 1,0 0-1,1 1 1,-1-2 0,0 1-1,0 0 1,0-1-1,1 1 1,-1-1 0,0 0-1,0 0 1,0 0-1,0 0 1,0-1 0,0 0-1,-1 1 1,1-1-1,0 0 1,-1 0 0,1 0-1,-1 0 1,0-1-1,0 1 1,0-1 0,0 1-1,0-1 1,0 0-1,-1 0 1,2-2 13,-1 1 11,0 0 0,-1-1 0,1 1 0,-1 0 0,0 0 0,0-1 0,-1 1 1,1-1-1,-1 1 0,0-1 0,0 1 0,0 0 0,-1-1 0,1 1 0,-1-1 0,0 1 0,-1 0 0,1 0 0,-1-1 0,0 1 0,0 0 0,0 0 0,0 1 1,-1-1-1,1 0 0,-1 1 0,0 0 0,0-1 0,-1 1 0,1 0 0,0 1 0,-1-1 0,0 1 0,0-1 0,0 1 0,0 0 0,0 1 0,0-1 0,0 1 1,0-1-1,-2 1-11,-11 6-1752,34 10-12955,-5-12 3665</inkml:trace>
  <inkml:trace contextRef="#ctx0" brushRef="#br0" timeOffset="406.153">213 52 11733,'16'15'8237,"-5"4"-4123,5 47-3921,-12-40 384,6-81-958,-10 45 367,1 0 1,0 0 0,1 0 0,0 0 0,1 0 0,0 1 0,0-1 0,1 1 0,0 0 0,1 0-1,4-6 14,-7 15 27,1-1-1,0 1 0,0 0 0,0 0 0,-1 0 0,1 0 0,0 0 1,0 1-1,0 0 0,-1-1 0,1 1 0,0 0 0,-1 0 0,1 0 0,0 1 1,-1-1-1,0 0 0,1 1 0,-1 0 0,0 0 0,0-1 0,0 1 0,0 0 1,0 1-1,0-1 0,-1 0 0,1 1 0,-1-1 0,1 0 0,-1 1 1,0 0-1,0-1 0,0 1 0,0 1-26,22 125 2454,-20-123-4691,4-20-11418,-4 4 1892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10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10325,'7'25'12434,"-2"6"-6633,8 77-6527,-9-69 2113,13 72-1288,-23-96-2455,-2-29-8358,8 7 4226,1-4-3258</inkml:trace>
  <inkml:trace contextRef="#ctx0" brushRef="#br0" timeOffset="343.668">83 156 9957,'31'-8'11066,"3"25"-7473,13 40-2981,-46-55-525,1 1 1,-1 0 0,0 0-1,0 0 1,0 0 0,0 0 0,0 0-1,-1 0 1,0 0 0,1 0 0,-1 0-1,0 0 1,-1 0 0,1 0 0,0 0-1,-1 0 1,0 0 0,1 0 0,-1 0-1,0 0 1,-1 0 0,1 0-1,-1-1 1,1 1 0,-1 0 0,0-1-1,0 0 1,0 1 0,0-1 0,0 0-1,0 0 1,-1 0 0,1 0 0,-1 0-1,-1 0-87,-1 1 5,0-1 0,-1-1 0,1 1 0,-1-1 0,1 0 0,-1 0 0,0 0 0,1-1 0,-1 0 0,0 0 0,1-1 0,-1 1 0,1-1 0,-1 0 0,1-1 0,-1 0-5,5 2-386,1-1-1,-1 0 0,1 0 1,0 0-1,0 0 0,0 0 1,-1 0-1,1 0 0,0 0 1,0 1-1,0-1 0,0 0 1,0 0-1,1 0 0,-1 0 1,0 0-1,0 0 0,1 0 0,-1 0 1,0 0-1,1 1 0,-1-1 1,1 0-1,-1 0 0,1 0 1,-1 1-1,1-1 0,0 0 1,-1 1-1,1-1 0,0 1 1,0-1-1,-1 0 0,1 1 1,0 0-1,0-1 0,0 1 1,0-1-1,0 1 0,-1 0 1,1 0-1,0-1 0,0 1 1,0 0-1,0 0 0,0 0 387,3-2-2534,9-7-5507</inkml:trace>
  <inkml:trace contextRef="#ctx0" brushRef="#br0" timeOffset="658.994">286 191 11141,'9'14'12048,"-3"20"-8642,-3-15-2292,-3-17-1084,0 1-1,0 0 1,0 0 0,1-1 0,-1 1 0,1-1 0,0 1 0,0 0 0,0-1 0,0 1 0,0-1 0,0 0-1,1 1 1,-1-1 0,1 0 0,-1 0 0,1 0 0,0 0 0,0 0 0,0 0 0,0 0 0,0-1-1,0 1 1,1-1 0,-1 0 0,0 1 0,1-1 0,-1 0 0,1 0 0,0-1 0,-1 1 0,1-1-1,0 1 1,-1-1 0,1 0 0,0 0 0,-1 0 0,1 0 0,0 0 0,-1 0 0,1-1 0,0 0 0,-1 1-1,1-1 1,-1 0 0,1 0 0,-1 0 0,2-2-30,0-2-49,0 0 0,-1 0 0,0-1 0,0 1 0,0-1 1,-1 0-1,1 0 0,-2 0 0,1 0 0,-1 0 0,1-1 0,-2 1 0,1 0 0,-1 0 0,0-1 0,0 1 1,-1 0-1,0-5 49,9 0-8464,-5 7 1459,2-1-5774</inkml:trace>
  <inkml:trace contextRef="#ctx0" brushRef="#br0" timeOffset="924.577">532 73 12486,'28'56'11764,"-11"34"-7923,6 17-5685,-24-110-13961,-1-1 5379</inkml:trace>
  <inkml:trace contextRef="#ctx0" brushRef="#br0" timeOffset="1190.122">522 229 12982,'4'-2'3762,"2"1"127,0 0-1391,4 1-674,1 0-575,-2 1-337,3 0-303,1 1-225,-1 0-336,-1-1-832,2-1-1233,2-1-1953,1-1-3105,1 0-7220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38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10357,'30'69'13151,"-17"46"-8647,-7-42-3159,-6-60-3160,-2-15-3349,1-7-3997,0-1-4040</inkml:trace>
  <inkml:trace contextRef="#ctx0" brushRef="#br0" timeOffset="249.939">0 150 13782,'5'-6'9659,"4"3"-4462,39 4-3272,-34 3-2342,14 3-5311,-6-9-7170,-12 0 1394</inkml:trace>
  <inkml:trace contextRef="#ctx0" brushRef="#br0" timeOffset="250.939">185 139 13542,'2'4'3634,"1"2"144,0 1-1729,1 3-641,-1 2-335,0 2-209,-1 0-320,1 1-224,-3-3-127,0-1-209,1-2-353,-1-4-431,0-3-865,-1-2-2257,1-4-2977,0-4-6819</inkml:trace>
  <inkml:trace contextRef="#ctx0" brushRef="#br0" timeOffset="512.816">200 16 14887,'-2'2'3473,"2"3"49,1 1-1969,1 1-737,0 1-800,2-2-864,3 1-2594,1-1-2897,0-2-7283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36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177 146 11093,'-9'0'617,"1"-1"-1,-1 1 1,1 1 0,-1-1-1,1 1 1,-1 1 0,1 0-1,0 0 1,0 1-1,0-1 1,0 2 0,0-1-1,1 1 1,-1 0 0,-4 5-617,9-7 212,0 0 1,0 0-1,0 0 1,0 1-1,0-1 0,1 1 1,-1 0-1,1 0 1,0 0-1,0 0 1,0 0-1,0 0 1,1 1-1,-1-1 1,1 1-1,0-1 1,0 1-1,0-1 1,0 1-1,1 0 0,0-1 1,-1 1-1,1 0 1,0-1-1,1 1 1,-1 0-1,1-1 1,0 1-1,0-1 1,0 1-1,0-1 1,0 1-1,1-1 1,-1 1-1,1-1 1,1 2-214,0-2-160,-1 0 0,1 0 0,0 0 0,0 0-1,0 0 1,0-1 0,0 1 0,0-1-1,1 0 1,-1 0 0,1 0 0,0 0-1,-1-1 1,1 1 0,0-1 0,0 0-1,0 0 1,0 0 0,0-1 0,0 0-1,0 1 1,0-1 0,0-1 0,0 1-1,1-1 1,-1 1 0,-1-1 0,1 0-1,0-1 1,0 1 0,0-1 0,0 1 0,-1-1-1,1 0 1,-1 0 0,0-1 0,1 1-1,-1-1 1,0 0 0,0 0 0,-1 0-1,1 0 1,-1 0 0,1 0 0,-1-1-1,0 1 1,0-1 0,1-3 161,13-36-10472,-9 17 708</inkml:trace>
  <inkml:trace contextRef="#ctx0" brushRef="#br0" timeOffset="218.693">173 10 10085,'-10'20'11189,"12"22"-7976,-1-29-1947,0-5-960,30 197 3080,-24-189-3265,-1-11-2936,1-8-2774,0-5-4021,-2-2-1926</inkml:trace>
  <inkml:trace contextRef="#ctx0" brushRef="#br0" timeOffset="556.167">306 227 12134,'36'-2'10018,"7"-6"-6529,-41 8-3501,-1 0-1,1 0 0,0-1 0,0 1 1,-1-1-1,1 1 0,0-1 0,-1 0 1,1 0-1,0 0 0,-1 0 0,1 0 1,-1 0-1,1 0 0,-1 0 0,0 0 1,0-1-1,1 1 0,-1-1 0,0 1 0,0-1 1,0 1-1,-1-1 0,1 1 0,0-1 1,-1 0-1,1 1 0,-1-1 0,1 0 1,-1 0-1,0 0 0,1 1 0,-1-1 1,0 0-1,0 0 0,-1 0 0,1 1 0,0-1 1,0 0-1,-1 0 0,0-1 13,0 1 30,-1-1-1,1 1 0,-1 0 1,1-1-1,-1 1 0,0 0 1,0 0-1,0 0 0,0 0 1,0 1-1,-1-1 0,1 0 1,0 1-1,-1 0 0,1-1 1,-1 1-1,0 0 0,1 0 1,-1 1-1,0-1 0,0 0 1,1 1-1,-1 0 0,0 0 1,0 0-1,0 0 1,1 0-1,-1 0 0,0 1 1,0-1-1,0 1 0,1 0 1,-1 0-1,0 0 0,1 0 1,-1 0-1,1 0 0,0 1 1,-1-1-1,1 1 0,0 0 1,0 0-1,0 0 0,0 0 1,0 0-1,0 0 0,0 0 1,1 1-1,-1-1 0,1 1 1,0-1-1,0 1 1,0-1-1,-1 2-29,0 0 88,1 1 0,-1-1-1,0 1 1,1-1 0,0 1 0,0-1 0,0 1-1,1-1 1,0 1 0,0 0 0,0-1 0,0 1-1,1 0 1,-1-1 0,1 1 0,0 0 0,1-1-1,-1 0 1,1 1 0,0-1 0,0 0 0,0 0-1,1 0 1,-1 0 0,1 0 0,0 0 0,0-1-1,0 1 1,1-1 0,-1 0 0,1 0 0,0-1-1,0 1 1,3 1-88,68-6-3831,-6-27-12192,-51 12 6205</inkml:trace>
  <inkml:trace contextRef="#ctx0" brushRef="#br0" timeOffset="792.993">667 25 9620,'-42'-23'12462,"40"23"-12271,0-1 0,-1 1-1,1 0 1,-1 0 0,1 0-1,0 0 1,-1 0-1,1 1 1,0-1 0,-1 1-1,1 0 1,0-1 0,-1 1-1,1 0 1,0 0 0,0 1-1,0-1 1,0 0 0,0 1-1,0-1 1,0 1 0,1-1-1,-1 1 1,0 0 0,1 0-1,0 0 1,-1 0 0,1 0-191,-4 12 185,1 0 1,0 0 0,1 0-1,1 0 1,0 0 0,1 1-1,0-1 1,1 1 0,1-1 0,0 0-1,1 1 1,1-1 0,0 0-1,1 0 1,0 0 0,6 10-186,0 14-74,-9-32-3617,-5-13 887,-2-6-1641,2 3-4168,2 0-2136</inkml:trace>
  <inkml:trace contextRef="#ctx0" brushRef="#br0" timeOffset="980.446">544 220 12230,'1'0'3729,"4"0"129,1 0-1553,2 0-432,0 1-368,1 0-417,-2-1-239,2 1-529,1 0-256,0 1-368,2-1-353,0 0-831,-1 1-497,-1-4-2065,-2 1-2785,1-2-5651</inkml:trace>
  <inkml:trace contextRef="#ctx0" brushRef="#br0" timeOffset="1324.112">753 178 10453,'19'40'11588,"-15"4"-8648,4 10-4182,-5-58-11249,-2-1 1259</inkml:trace>
  <inkml:trace contextRef="#ctx0" brushRef="#br0" timeOffset="1325.112">776 90 10341,'1'0'2769,"0"0"64,2 2-768,2 1-1440,-1 2-1794,4 2-1440,1 2-2225,0-1-5171</inkml:trace>
  <inkml:trace contextRef="#ctx0" brushRef="#br0" timeOffset="1666.59">883 171 12534,'18'44'9220,"2"22"-8067,-14-44-772,2-97 764,16 5-1435,-23 69 271,0-1 0,0 1 1,0-1-1,1 1 1,-1-1-1,1 1 1,-1 0-1,1 0 1,-1 0-1,1 0 0,-1 0 1,1 0-1,0 0 1,0 0-1,-1 1 1,1-1-1,0 1 1,0-1-1,0 1 1,0 0-1,0 0 0,0 0 1,0 0-1,-1 0 1,1 0-1,0 0 1,0 1-1,0-1 1,0 1-1,0-1 0,-1 1 1,1 0-1,0 0 1,0-1-1,-1 1 1,2 1 18,1 1 146,1 1 0,-1 0 1,1 0-1,-1 0 0,0 1 0,-1-1 1,1 1-1,-1 0 0,0 0 0,0 0 1,-1 0-1,1 0 0,-1 1 1,0-1-1,0 1 0,-1 0 0,0-1 1,0 1-1,0 0 0,-1 4-146,15 47-706,-11-60-4433,-1-3-3117,0-2-4027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35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12134,'10'32'8159,"-3"0"-3682,11 120-1191,-9-100-4420,2-56-14175,-8-1 3712</inkml:trace>
  <inkml:trace contextRef="#ctx0" brushRef="#br0" timeOffset="281.198">130 151 10021,'4'7'2753,"0"-1"176,0 1-1264,0 0-304,-1 2-129,0 1-191,0 1-177,0 0-224,0-1-207,-1 0-49,0-3-96,-1-2-240,0-1-336,1-3-561,-2-1-447,0-2-2082,0-1-2625,-1-3-5826</inkml:trace>
  <inkml:trace contextRef="#ctx0" brushRef="#br0" timeOffset="282.198">160 43 11221,'1'0'2593,"3"1"65,0 3-1954,-1-1-2817,1 2-2449,1 0-5923</inkml:trace>
  <inkml:trace contextRef="#ctx0" brushRef="#br0" timeOffset="671.728">263 92 11877,'24'45'8892,"-8"28"-6835,-8-30-819,9-88-667,-12 17-1017,-5 22 265,1 0 1,-1-1 0,1 1-1,1 0 1,-1 0-1,1 0 1,0 0 0,1 1-1,-1-1 1,1 0-1,0 1 1,0 0 0,1 0-1,2-3 181,-5 8 65,1 0 0,0 0 0,-1 1 0,1-1 0,-1 0 0,1 1 0,0-1 0,-1 1 0,1-1 0,-1 1 0,1 0 0,-1 0 0,0 0 0,1 0 0,-1 0 0,0 0 1,0 0-1,1 0 0,-1 0 0,0 1 0,0-1 0,0 0 0,-1 1 0,1-1 0,0 0 0,0 1 0,-1 0 0,1-1 0,-1 1 0,1 0-65,2 4 285,33 63 1698,-23-19-4977,-12-49 2520,-1 2-3609,2-1-2304,-1-2-5541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32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8596,'17'-10'12358,"19"19"-9314,-30-6-2786,-4-3-249,1 1-1,-1 0 0,1-1 1,-1 1-1,1 0 0,-1 1 0,0-1 1,0 0-1,0 1 0,1-1 0,-1 1 1,-1 0-1,1 0 0,0 0 1,0 0-1,-1 0 0,1 0 0,-1 0 1,1 0-1,-1 1 0,0-1 0,0 0 1,0 1-1,0-1 0,-1 1 0,1-1 1,-1 1-1,1-1 0,-1 1 1,0 2-9,9 109 237,-14 26 1105,7-114-1378,-2-15 129,0 0 0,1 0 1,0 0-1,0-1 0,1 1 1,1 0-1,0-1 0,0 0 0,1 1 1,0-1-1,1-1 0,0 1 0,6 7-93,67 24 54,-53-36 79,-22-8-7822,-3 3-2382,3 1 400</inkml:trace>
  <inkml:trace contextRef="#ctx0" brushRef="#br0" timeOffset="867.615">254 566 7075,'-2'-1'9331,"-3"1"-4368,-25 9-2372,-12 22 765,39-28-3303,0 1 0,1-1 0,-1 1 0,1-1 0,0 1 0,0 0 0,1 0 0,-1 0-1,1 0 1,0 0 0,0 0 0,0 0 0,0 0 0,1 0 0,-1 0 0,1 1 0,1 2-53,10 128 896,17 52-837,-23-5 426,-4-180-473,0 1 0,0 0-1,-1 0 1,1 0 0,-1 0-1,0 0 1,0 0 0,0 0-1,0 0 1,-1 0 0,1 0-1,-1 0 1,1 0 0,-1 0-1,0 0 1,0-1 0,-1 1-1,1 0 1,0 0 0,-1-1-1,0 1 1,0-1 0,1 0-1,-1 1 1,-1-1 0,1 0-1,0 0 1,0 0 0,-1-1-1,1 1 1,-1-1 0,0 1-12,-4-1 2,1 1 0,-1-1 1,0-1-1,0 1 0,0-1 0,0-1 1,0 1-1,0-1 0,0 0 0,0-1 1,0 1-1,0-1 0,-4-3-2,7-41-15115,4 42 11341,2-11-7380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44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10341,'3'-1'7411,"1"-2"-3418,24-19-1236,-27 21-2634,0 0-1,1 1 1,-1-1 0,0 0 0,1 0-1,-1 1 1,0-1 0,1 1 0,-1-1 0,1 1-1,-1 0 1,1 0 0,-1 0 0,1-1-1,-1 1 1,1 1 0,-1-1 0,1 0-1,-1 0 1,1 0 0,-1 1 0,0-1-1,1 1 1,-1-1 0,1 1 0,-1 0-1,0-1 1,1 1-123,47 49 501,-47-44-502,22 134-76,-15 20 99,-8-147-15,0 1 0,0-1 0,1 0 0,1 0 0,0 0 0,1-1 0,1 1 1,0-1-1,0 0 0,1 0 0,1 0 0,7 10-7,-11-18-3,0 0 1,1-1-1,-1 1 0,1-1 1,-1 1-1,1-1 0,0 0 1,0-1-1,1 1 0,-1-1 1,1 1-1,-1-1 0,1-1 1,-1 1-1,1-1 0,0 1 1,0-1-1,0-1 0,0 1 1,0-1-1,0 0 0,1 0 3,-6 0-1,-1 1 0,1-1 0,0 0-1,0 1 1,0-1 0,0 0 0,0 1-1,0-1 1,-1 0 0,1 1-1,0-1 1,0 0 0,0 1 0,0-1-1,0 0 1,0 1 0,0-1 0,0 0-1,0 1 1,1-1 0,-1 0 0,0 1-1,0-1 1,0 0 0,0 1 0,0-1-1,1 0 1,-1 1 0,0-1-1,0 0 1,0 0 0,1 1 0,-1-1-1,0 0 1,0 0 0,1 1 0,-1-1-1,0 0 1,1 0 0,-1 0 0,0 0-1,1 1 1,-1-1 0,0 0 0,1 0-1,-1 0 1,0 0 0,1 0 0,-1 0-1,0 0 1,1 0 0,-1 0-1,0 0 1,1 0 0,-1 0 1,-37 20-53,33-19 64,0 1 1,1 1 0,-1-1-1,0 1 1,1-1 0,-1 1-1,1 0 1,0 0 0,0 1-1,0-1 1,1 1 0,-1-1-1,1 1 1,0 0 0,0 0-1,0 0 1,0 0-1,1 0 1,0 0 0,0 0-1,0 1 1,0-1 0,0 0-1,1 1 1,0-1 0,0 1-1,1 3-11,-3 77 64,10-10 89,-7-19-57,2 76 88,-16-34 168,11-94-327,-1-1 0,1 0 0,0-1 0,-1 1-1,0 0 1,0-1 0,0 1 0,0-1 0,0 0 0,0 0 0,0 0 0,-1 0 0,1-1 0,-1 0 0,1 1 0,-1-1 0,1 0 0,-1-1 0,0 1-1,0-1 1,1 1 0,-1-1 0,0 0 0,0 0 0,1-1 0,-1 1 0,0-1 0,0 0 0,-1-1-25,-5-4-3763,4-12-11478,5 8 4087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49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21 10293,'-7'-20'10305,"-14"22"-6347,-20 22-2169,39-23-1759,0 0-1,0 0 0,0 0 0,1 0 1,-1 0-1,0 0 0,1 0 0,-1 0 0,1 1 1,-1-1-1,1 0 0,0 1 0,-1 0 1,1-1-1,0 1 0,0 0 0,0-1 1,0 1-1,1 0 0,-1 0 0,0 0 1,1 0-1,-1 0 0,1 0 0,0 0 0,0 0 1,0 0-1,0 0 0,0 0 0,0 0 1,0-1-1,0 1 0,1 0 0,-1 0 1,1 0-1,0 0 0,-1 0 0,1 0 1,0 0-1,0-1 0,0 1 0,0 0 0,0-1 1,1 1-1,-1-1 0,0 1 0,2 0-29,26 12 42,-19-10-1,-1 0-1,0 1 0,0 0 1,0 1-1,0 0 1,-1 0-1,0 1 0,0 0 1,6 7-41,-13-13 51,-1-1-1,1 1 1,0 0 0,-1 0 0,1 0 0,-1-1 0,1 1-1,-1 0 1,1 0 0,-1 0 0,0 0 0,0 0-1,1 0 1,-1 0 0,0 0 0,0 0 0,0 0-1,0 0 1,0 0 0,0 0 0,0 0 0,0 0 0,0 0-1,-1 0 1,1-1 0,0 1 0,-1 0 0,1 0-1,-1 0 1,1 0 0,-1 0 0,1 0 0,-1-1-1,1 1 1,-1 0 0,0 0 0,1-1 0,-1 1-1,0-1 1,0 1 0,0 0 0,1-1 0,-1 0 0,0 1-1,0-1 1,0 1 0,0-1 0,0 0 0,0 0-1,0 1 1,0-1 0,0 0-51,-53 6 535,7-13-1510,32 2-3987,3-4-6463,8 5-2499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47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9700,'2'30'8595,"2"-1"-3321,10 29-1767,6 60-4195,-20-103-983,-1-14-2473,1-4-3668,-1-1-4933</inkml:trace>
  <inkml:trace contextRef="#ctx0" brushRef="#br0" timeOffset="187.471">0 171 13014,'2'0'7242,"3"0"-3477,12-4-2074,-14 3-519,66-4 2066,-46 7-7574,1 3-7545,-17-3-2008</inkml:trace>
  <inkml:trace contextRef="#ctx0" brushRef="#br0" timeOffset="437.398">219 152 12902,'7'20'8886,"-3"-1"-4535,2 39-4161,-5-43 64,-1-26-17081,2-2 7087</inkml:trace>
  <inkml:trace contextRef="#ctx0" brushRef="#br0" timeOffset="438.398">218 72 11877,'0'-3'3554,"0"2"80,2 1-689,2 1-1216,0 2-593,0 3-447,1 0-705,-1-1-1057,1 1-2576,4-1-3027,2 0-7458</inkml:trace>
  <inkml:trace contextRef="#ctx0" brushRef="#br0" timeOffset="749.826">410 118 10005,'3'-13'8966,"-14"15"-5397,-13 16-1348,21-15-2148,1-1 1,0 1 0,-1 0 0,1 0-1,1 0 1,-1 0 0,0 0 0,1 1 0,-1-1-1,1 0 1,0 1 0,0-1 0,0 1-1,1-1 1,-1 1 0,1-1 0,0 1-1,0-1 1,0 1 0,0 0 0,1-1-1,-1 1 1,1-1 0,0 1 0,0-1-1,0 0 1,1 1 0,-1-1 0,1 0-1,-1 0 1,1 0 0,0 0 0,1 0-1,-1 0 1,0-1 0,1 1 0,0-1 0,-1 1-1,1-1 1,0 0 0,0 0 0,0 0-1,0-1 1,1 1 0,-1-1 0,0 0-1,1 0 1,-1 0 0,1 0 0,-1 0-1,1-1-73,1 0-122,-1 0-1,0-1 1,1 0-1,-1 0 0,0 0 1,0 0-1,0-1 1,0 1-1,0-1 1,0 0-1,0 0 0,0-1 1,-1 1-1,1-1 1,-1 0-1,0 0 0,0 0 1,0 0-1,0 0 1,0-1-1,-1 1 1,1-1-1,-1 0 0,0 0 1,0 0-1,-1 0 1,1 0-1,-1 0 1,0 0-1,1-5 123,-2 6 64,0 0 1,-1 0-1,1 0 1,-1 0-1,0 0 1,0 1-1,0-1 1,0 0-1,0 0 1,-1 1-1,1-1 1,-1 1-1,0-1 1,0 1-1,1 0 1,-2-1-1,1 1 1,0 0-1,0 0 1,-1 0-65,1 0-6,-1 0 1,1 0-1,0 0 1,-1 1-1,1-1 1,-1 1-1,1-1 1,-1 1-1,0 0 1,0 0-1,0 0 1,1 0-1,-1 1 1,0-1-1,0 1 1,0 0 0,0 0-1,0 0 1,-3 0 5,5 10-6102,6-4-3163,1-3-1383</inkml:trace>
  <inkml:trace contextRef="#ctx0" brushRef="#br0" timeOffset="1185.523">603 148 12710,'12'30'9165,"-6"17"-6121,0 0-2730,-3-105-541,-3 48 343,1 0 0,0 0-1,1 1 1,0-1 0,1 0 0,0 1-1,0 0 1,1 0 0,0 0 0,1 0-1,0 1 1,0-1 0,4-3-116,-9 11 1,1 0 0,0-1 0,0 1 1,0 0-1,0 0 0,0 0 0,0 0 0,1 0 0,-1 0 1,0 0-1,0 0 0,1 0 0,-1 0 0,1 1 1,-1-1-1,1 0 0,-1 1 0,1 0 0,-1-1 0,1 1 1,-1 0-1,1 0 0,-1 0 0,1 0 0,-1 0 1,1 0-1,0 0 0,-1 0 0,1 1 0,-1-1 0,1 0 1,-1 1-1,1 0 0,-1-1 0,0 1 0,1 0 1,-1 0-1,0-1 0,1 1 0,-1 0 0,0 0 0,0 1 1,0-1-1,0 0 0,0 0 0,1 2-1,34 65 1029,-3 50-1229,-27-113-3711,5-10-7404,-2-2-837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4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127 176 7924,'-13'-25'10721,"-18"23"-7094,-27 28-1675,56-23-1901,-1 0 0,1 0 0,-1 0-1,1 1 1,0-1 0,1 1 0,-1-1-1,0 1 1,1 0 0,0 0-1,0 0 1,0-1 0,0 1 0,1 0-1,0 0 1,-1 0 0,1 0 0,1 0-1,-1 0 1,1 0 0,-1 0 0,1 0-1,0 0 1,0 0 0,1-1-1,-1 1 1,1 0 0,0-1 0,0 1-1,0-1 1,0 0 0,1 0 0,-1 0-1,1 0 1,0 0 0,0 0 0,0-1-1,0 1 1,0-1 0,1 0-1,-1 0 1,1 0 0,-1 0 0,1-1-1,0 0 1,0 1 0,-1-1 0,1-1-1,0 1 1,0 0 0,0-1 0,0 0-1,0 0 1,0 0 0,0-1-1,0 1 1,0-1 0,0 0 0,0 0-1,-1 0 1,3-1-51,39-28-5094,-13-13-8732,-22 26 5443</inkml:trace>
  <inkml:trace contextRef="#ctx0" brushRef="#br0" timeOffset="249.936">163 0 10885,'-3'23'9737,"12"19"-7237,-4-26-1336,30 186 3168,-27-159-4532,-5-62-14775,1 7 1548</inkml:trace>
  <inkml:trace contextRef="#ctx0" brushRef="#br0" timeOffset="626.131">311 228 11829,'38'3'8820,"7"-9"-6197,-43 6-2657,0 0 1,0 0 0,0-1-1,0 1 1,0-1 0,0 1 0,0-1-1,0 0 1,0 0 0,-1 0-1,1 0 1,0 0 0,-1 0-1,1 0 1,0-1 0,-1 1 0,1-1-1,-1 1 1,0-1 0,0 1-1,1-1 1,-1 0 0,0 0-1,0 0 1,-1 1 0,1-1-1,0 0 1,-1 0 0,1 0 0,-1 0-1,1 0 1,-1 0 0,0 0-1,0-1 1,0 1 0,0 0-1,0-1 34,-2 1 57,1-1 0,0 1 0,-1 0 0,1 0 0,-1 0 0,1 1 0,-1-1 0,0 0 0,0 0 0,0 1 0,0-1 0,0 1 0,0 0 0,0 0 0,0 0 0,-1 0 0,1 0 0,0 0-1,-1 0 1,1 1 0,-1-1 0,1 1 0,-1 0 0,1 0 0,-1 0 0,1 0 0,-1 0 0,1 0 0,-1 1 0,1-1 0,0 1 0,-1-1 0,1 1 0,0 0 0,-1 0 0,1 0 0,0 1 0,0-1 0,0 0-1,0 1 1,0-1 0,0 1 0,0 0 0,0 0 0,1-1 0,-1 1 0,1 0 0,0 1 0,-1-1-57,-1 2 118,0-1 0,1 1-1,-1-1 1,1 1 0,0 0 0,0 0 0,0 0-1,0 0 1,1 0 0,-1 0 0,1 0 0,0 0-1,1 1 1,-1-1 0,1 0 0,0 1 0,0-1-1,0 0 1,0 1 0,1-1 0,0 0 0,0 1 0,0-1-1,0 0 1,1 0 0,-1 0 0,1 0 0,0 0-1,1 0 1,-1-1 0,1 1 0,-1-1 0,1 1-1,0-1 1,0 0 0,0 0 0,1 0 0,-1-1-1,1 1 1,0-1 0,-1 0 0,1 0 0,0 0-1,0-1 1,3 2-118,42-15-3640,-18-5-6389,-24 13 6101,11-7-8590</inkml:trace>
  <inkml:trace contextRef="#ctx0" brushRef="#br0" timeOffset="922.261">659 158 10725,'-18'-8'7762,"-2"11"-3395,-27 38 408,44-37-4627,0 1 1,1 0-1,0 0 1,0 0-1,1 1 1,-1-1-1,1 0 1,0 1-1,0-1 1,1 1-1,0-1 1,0 1-1,0-1 1,1 1-1,-1-1 1,1 0-1,1 1 1,-1-1-1,1 0 1,0 0-1,0 0 1,0 0-1,1 0 1,0 0-149,-1-3-14,1-1 0,-1 1 0,1-1 0,-1 0 0,1 0 1,0-1-1,-1 1 0,1 0 0,0-1 0,0 0 0,-1 1 0,1-1 0,0 0 0,0-1 1,0 1-1,-1 0 0,1-1 0,0 1 0,0-1 0,-1 0 0,1 0 0,-1 0 0,1 0 1,1-2 13,37-22-6094,-28 14 523,-3 5-1256,3-3-5525</inkml:trace>
  <inkml:trace contextRef="#ctx0" brushRef="#br0" timeOffset="1078.513">779 42 11637,'11'75'14115,"-5"1"-9990,5 40-3249,-1-127-17617,-7 0 2745</inkml:trace>
  <inkml:trace contextRef="#ctx0" brushRef="#br0" timeOffset="1859.541">899 164 10325,'35'-16'10048,"-33"14"-9858,0 0 0,1 0 0,0 0 0,-1 1 0,1-1 0,0 1 0,0 0 0,0 0 0,0 0 0,0 0 0,0 0 0,0 1 0,0-1 0,0 1 0,0 0 0,0 0 0,1 0 0,-1 1 0,0-1 0,0 0 1,0 1-1,0 0 0,0 0 0,0 0 0,0 0 0,0 1 0,-1-1 0,1 1 0,1 0-190,3 6 52,1 0 0,-2 1 0,1 0 0,-1 0 1,0 0-1,-1 1 0,0 0 0,-1 0 0,0 1 0,0-1 1,-1 1-1,-1-1 0,2 11-52,-3-19-1,-5-7-28,1 1 0,0-1 0,-1 1 0,0 0-1,0 0 1,-1 0 0,1 1 0,-1 0 0,1-1-1,-1 1 1,0 1 0,0-1 0,0 1-1,-1 0 1,1 0 0,0 1 0,-1-1 0,0 1-1,1 0 1,-1 1 0,-3-1 29,7 0 59,0 1 1,0-1-1,0 1 0,0-1 1,0 1-1,0 0 0,-1 0 0,1 0 1,0 0-1,0 0 0,0 0 1,0 0-1,0 1 0,-1-1 1,1 1-1,0 0 0,0 0 1,0-1-1,0 1 0,0 0 1,1 1-1,-1-1 0,0 0 1,0 1-1,1-1 0,-1 0 1,1 1-1,-1 0 0,1-1 1,0 1-1,-1 0 0,1 0 1,0 0-1,0 0 0,0 0 1,1 0-1,-1 0 0,0 0 1,1 0-1,0 0 0,-1 0 1,1 1-1,0-1 0,0 0 0,0 0 1,0 0-1,0 0 0,1 1 1,-1-1-1,1 0 0,-1 0 1,1 0-1,0 0 0,0 0 1,0 0-60,1 1 37,1 0 0,0 0 0,0-1 0,0 1 0,0-1 0,0 0 0,0 0-1,1 0 1,-1 0 0,1 0 0,-1-1 0,1 0 0,0 0 0,0 0 0,-1 0 0,1 0 0,0-1 0,0 1 0,0-1 0,3 0-37,45-24-3306,-28 2-2750,-10 6-1459,-10 13 5194,8-10-8415</inkml:trace>
  <inkml:trace contextRef="#ctx0" brushRef="#br0" timeOffset="2114.325">1148 158 9764,'6'2'7856,"0"5"-3559,9 34-1725,-12-12-1958,14 42 732,-5-104-1039,-11 21-299,-2 8-3,1-1 0,-1 1 0,1-1-1,0 1 1,0 0 0,1-1 0,-1 1 0,1 0 0,0-1 0,0 1-1,1 0 1,-1 0 0,1 0 0,0 0 0,0 0 0,0 0-1,0 1 1,1-1 0,0 0 0,0 1 0,0 0 0,0 0-1,0 0 1,0 0 0,1 0 0,-1 1 0,1 0 0,0-1-1,0 1 1,0 1 0,0-1 0,2 0-5,42 8-3434,-34 0-1351,2 2-3353,-5-2-2408</inkml:trace>
  <inkml:trace contextRef="#ctx0" brushRef="#br0" timeOffset="2849.167">1410 131 10181,'10'-9'8377,"0"6"-4107,21 16-1793,-25-9-2425,0 1 0,0 0 0,-1 0 0,0 1 0,0-1 1,0 1-1,-1 0 0,0 0 0,0 1 0,-1-1 0,1 1 0,-1 0 0,-1 0 0,1 0 1,0 7-53,10 21-291,-10-30-1841,-13-29 1348,8 20 792,0 1 0,-1 0 0,1 0 0,-1 0 0,1 0 0,-1 1 0,0-1 0,0 1 0,0 0 0,-1 0-1,1 0 1,0 0 0,-1 0 0,1 1 0,-1-1 0,0 1 0,1 0 0,-1 0 0,0 0 0,0 1 0,0-1 0,1 1 0,-1 0 0,0 0 0,-3 1-8,-28 25 2869,17 42 2199,19-67-5055,-1 1 1,0-1-1,1 0 0,0 0 0,-1 1 0,1-1 1,0 0-1,-1 0 0,1 0 0,0 0 0,0 0 0,0 0 1,0 0-1,0 0 0,0 0 0,0 0 0,1 0 1,-1-1-1,0 1 0,0 0 0,1-1 0,-1 1 1,0-1-1,0 0 0,1 1 0,-1-1 0,1 0 1,-1 0-1,0 0 0,1 0 0,-1 0 0,1 0-13,54-18-5224,-27-8-8390,-17 12 1030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3:54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9636,'-1'-7'6846,"10"7"-3346,24 12-535,-28-9-2670,101 53 3611,56 16-2382,-129-60-1365,41 16 42,1-3-1,1-3 0,0-3 0,62 5-200,107 9 32,-266-61-9074,9 12 1370,-4-3-5262</inkml:trace>
  <inkml:trace contextRef="#ctx0" brushRef="#br0" timeOffset="530.648">63 47 9748,'-7'-14'5242,"4"24"1717,8 68-3188,12 0-3610,-23-110-9492,5 21 3743,-2-6-5358</inkml:trace>
  <inkml:trace contextRef="#ctx0" brushRef="#br0" timeOffset="936.803">39 13 8788,'13'-4'6070,"13"-5"1172,39 11-2162,36 47-5122,-87-40-3628,-3-8-5861,-1-2-4390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01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 7155,'-4'-19'16333,"-2"33"-13846,5-7-2431,0 0 0,0 0 1,1 0-1,0 0 1,0 0-1,0 0 1,1 0-1,0 0 1,1 0-1,-1 0 1,1-1-1,1 1 0,-1 0 1,1-1-1,0 0 1,1 1-1,-1-1 1,1-1-1,1 1 1,-1-1-1,1 1 1,0-1-1,0 0 0,0-1 1,1 1-57,-4-4 0,1-1-1,-1 1 1,0-1 0,0 1 0,0-1 0,1 0 0,-1 0-1,0 0 1,1 0 0,-1 0 0,0 0 0,0-1-1,1 1 1,-1-1 0,0 1 0,0-1 0,0 0-1,0 0 1,0 0 0,0 0 0,0-1 0,0 1-1,0 0 1,-1-1 0,1 1 0,0-1 0,-1 0-1,1 1 1,-1-1 0,0 0 0,1 0 0,-1 0-1,0 0 1,0 0 0,0 0 0,-1 0 0,1 0-1,0-1 1,1-2 6,0-1 0,0 1 0,0-1 0,0 1 0,-1-1 0,0 0 0,0 1-1,-1-1 1,1 0 0,-1 0 0,-1 1 0,1-1 0,-1 0 0,-1-5-6,-16-26-78,23 44-6926,0-2-748,0 0-4859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1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10549,'2'3'7519,"0"5"-3876,1 22-1873,-3-27-840,15 105 2590,1 37-2718,-16-129-910,-3-9-3220,-1-7-2723,-3-7-3913,3 1 698</inkml:trace>
  <inkml:trace contextRef="#ctx0" brushRef="#br0" timeOffset="249.946">1 180 12054,'7'-4'7745,"4"1"-3650,25 0-2115,-26 3-671,6-1-1244,57-7-912,-50 1-4334,1-6-4877,-13 6-1088</inkml:trace>
  <inkml:trace contextRef="#ctx0" brushRef="#br0" timeOffset="437.4">227 6 10373,'-1'56'9359,"12"29"-4646,2 8-2818,-7-23-814,7-99-953,-2-4-166,-9 23 13,1 1 0,0 0 1,0-1-1,1 1 0,0 0 1,0 1-1,1-1 0,0 1 1,1 0-1,0 0 0,6-5 25,-10 13 29,0 0-1,1 0 0,-1 1 1,0-1-1,1 1 1,-1-1-1,0 1 0,1 0 1,-1 0-1,0 0 1,0 0-1,0 0 0,0 1 1,0-1-1,0 0 1,0 1-1,-1 0 0,1-1 1,0 1-1,-1 0 1,1 0-1,-1 0 0,0 0 1,0 0-1,0 0 1,0 0-1,0 1 1,0-1-1,0 0 0,-1 0 1,1 1-1,-1-1 1,1 0-1,-1 1-28,23 127 323,-22-127-3290,1-6-6358,0 1 4321,3-3-6212</inkml:trace>
  <inkml:trace contextRef="#ctx0" brushRef="#br0" timeOffset="1155.976">497 234 11989,'47'-10'10301,"-43"11"-10100,1-1 1,0-1-1,-1 1 1,1-1-1,-1 0 0,1 0 1,-1 0-1,1-1 0,-1 1 1,0-1-1,1 0 0,-1 0 1,0-1-1,0 1 1,-1-1-1,1 0 0,0 0 1,-1 0-1,1-2-201,-3 3 35,0-1 1,-1 0-1,0 0 0,1 0 1,-1 0-1,0 0 0,0 0 0,0 1 1,-1-1-1,1 0 0,-1 0 1,0 0-1,1 0 0,-1 1 1,-1-1-1,1 0 0,0 1 1,0-1-1,-1 1 0,0-1 1,1 1-1,-1 0 0,0 0 0,0 0 1,0 0-1,-1 0 0,1 0 1,0 0-1,-1 1 0,1-1 1,-1 1-1,1 0 0,-1-1 1,0 1-1,0 0 0,1 1 1,-1-1-1,0 1 0,0-1 0,0 1 1,0 0-1,0 0 0,0 0 1,1 0-1,-1 0 0,0 1 1,0-1-1,0 1 0,0 0 1,1 0-1,-1 0 0,0 0 1,1 1-1,-1-1 0,0 1-35,0 5 165,0 0-1,1 0 1,0 1-1,0-1 0,0 1 1,1-1-1,0 1 1,0 0-1,1-1 1,0 1-1,1 0 1,-1-1-1,2 1 1,0 4-165,-1-8 45,0 1 1,0-1-1,1 1 1,-1-1-1,1 1 1,0-1-1,0 0 1,1 0 0,-1 0-1,1 0 1,0-1-1,0 1 1,0-1-1,0 0 1,1 0-1,-1 0 1,1 0 0,0 0-1,0-1 1,0 1-1,0-1 1,0 0-1,0-1 1,1 1-1,-1-1 1,1 0 0,-1 0-1,1 0 1,1 0-46,88-10-3720,-53-2-1745,-14 4-4706,-4 1-2139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08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12198,'4'-3'10668,"10"26"-9003,3 123 1924,-14-133-3498,0-22-131,1-20-27,26-138 0,-29 165 66,0 0 0,0 0 0,0 1 0,0-1 0,0 0 0,0 1 0,0-1 0,1 0 0,-1 1 0,1-1 0,-1 1-1,1 0 1,-1 0 0,1-1 0,0 1 0,0 0 0,-1 1 0,1-1 0,0 0 0,0 0 0,0 1 0,0-1 0,0 1 0,0-1 0,0 1 0,0 0 0,0 0 0,0 0 0,0 0 0,0 0 0,0 1 0,0-1 0,0 1 0,0-1 0,0 1 0,0 0 0,0-1 0,0 1 0,0 0 0,0 0 0,-1 1 0,1-1 0,-1 0 0,1 0 0,0 1-1,-1-1 1,0 1 0,1-1 0,-1 1 0,0 0 0,0-1 0,0 1 0,0 0 0,0 0 0,-1 0 0,1 0 0,0 0 1,4 9 71,-1-1-1,0 1 0,-1 0 1,0 0-1,-1 1 0,0-1 1,0 1-1,-2-1 1,1 1-1,-1-1 0,-1 1 1,0-1-1,-1 1-70,3-19-8788,1-4-1107,1 6-299</inkml:trace>
  <inkml:trace contextRef="#ctx0" brushRef="#br0" timeOffset="249.942">311 1 12005,'8'17'7575,"-3"3"-3396,3 43-2181,-5-35-945,9 145 102,-15-190-10572,2 10 2547,0 5 4714,0-2-7350</inkml:trace>
  <inkml:trace contextRef="#ctx0" brushRef="#br0" timeOffset="609.232">282 183 13110,'8'1'12003,"14"-6"-9134,-14 3-1520,30 3 3,-10 1-3971,2-11-6156,-20 2 1201,-1 0-4125</inkml:trace>
  <inkml:trace contextRef="#ctx0" brushRef="#br0" timeOffset="844.997">551 255 9989,'1'0'12186,"7"16"-7850,-7-10-4117,0 0-1,-1 1 1,1-1 0,-2 0 0,1 1-1,-1-1 1,0 0 0,0 0 0,0 0-1,-1 0 1,0 0 0,-1 0 0,1 0 0,-1-1-1,0 1 1,0-1 0,-1 1-219,-4-4 67,3-5-3187,5-1-2786,5 1-4002,-3 2-1439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0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39 10149,'-2'8'3651,"-5"26"6522,0 1-5072,-22 143-3854,40-193-12169,-2-1 1842,-2 3-1223</inkml:trace>
  <inkml:trace contextRef="#ctx0" brushRef="#br0" timeOffset="377.687">183 59 13206,'1'49'11537,"0"4"-8144,-16 67-3802,9-116-4419,1-13-8501,4 5 3775</inkml:trace>
  <inkml:trace contextRef="#ctx0" brushRef="#br0" timeOffset="596.671">1 154 8772,'3'12'11839,"15"-12"-7546,21-12-3007,-36 11-677,93-16 1629,-26 8-4956,-60 5-2740,-15 1-4860,0 3-209</inkml:trace>
  <inkml:trace contextRef="#ctx0" brushRef="#br0" timeOffset="1079.196">36 211 10917,'0'16'11026,"16"-9"-5768,30-8-2995,-35 0-1462,13 0-973,48-7 10,-50-2-4837,0-6-5052,-8 2-4814</inkml:trace>
  <inkml:trace contextRef="#ctx0" brushRef="#br0" timeOffset="1438.455">352 77 11301,'13'-22'9998,"22"-6"-7040,-18 16-1731,-15 10-1182,1 0 1,-1 1 0,1-1 0,-1 1 0,1 0-1,-1 0 1,1 0 0,0 0 0,0 0-1,0 1 1,-1-1 0,1 1 0,0-1 0,0 1-1,0 0 1,0 1 0,0-1 0,0 0-1,-1 1 1,1-1 0,0 1 0,0 0 0,-1 0-1,1 0 1,0 1 0,-1-1 0,1 0-1,-1 1 1,1 0 0,-1-1 0,0 1-1,0 0 1,0 0 0,0 0 0,0 1 0,0-1-1,-1 0 1,1 1 0,-1-1 0,1 1-1,-1 0 1,0-1 0,0 1 0,0 0 0,-1 0-1,1-1 1,-1 1 0,1 0 0,-1 0-1,0 0 1,0 0 0,0 0 0,0 0 0,-1-1-1,1 1 1,-1 0 0,0 0-46,0 7 5,-1 0 0,0 0 0,-1-1 1,0 1-1,0-1 0,-1 0 0,0 0 0,-1 0 0,0-1 1,0 1-1,-1-1 0,0 0 0,0-1 0,-1 0 1,0 0-1,0 0 0,-3 1-5,-38 40 1603,48-47-1549,1 0-1,0 0 0,-1 0 1,1 0-1,0 0 0,0 0 1,-1-1-1,1 1 0,0 0 1,0-1-1,0 1 0,0 0 1,0-1-1,0 1 0,0-1 1,0 0-1,1 1 0,-1-1 1,0 0-1,0 1 0,0-1 1,0 0-1,0 0 0,1 0 1,-1 0-1,0 0 0,0-1 1,0 1-1,0 0 1,0 0-1,0-1 0,1 1 1,-1-1-1,0 1-53,0 0 40,154-25 1089,-143 26-3500,-18 2-1411,3-2 3329,-1 1-1892,1-2-1782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04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12774,'1'4'9479,"5"14"-6520,20 117 546,-7-44-3932,-29-103-18832,9 6 10244</inkml:trace>
  <inkml:trace contextRef="#ctx0" brushRef="#br0" timeOffset="156.252">0 154 14006,'7'1'11633,"12"-3"-8158,-6 1-2575,35 10 108,-30-4-5367,0-1-8871,-11-3-187</inkml:trace>
  <inkml:trace contextRef="#ctx0" brushRef="#br0" timeOffset="374.915">199 142 12982,'2'5'3442,"0"0"143,0 2-1584,1 1-736,0 1-289,0 0-224,0 1-303,-1 0-129,0-2-144,-2 0-176,1-1-208,-2 0-272,1-5-433,-1-2-560,2-1 913,0 0-3218,1-6-2496,-2-1-5972</inkml:trace>
  <inkml:trace contextRef="#ctx0" brushRef="#br0" timeOffset="656.101">208 78 11653,'0'-3'2994,"0"2"-1,1 2-1552,1-1-449,0 2-496,1 2-800,1 1-2385,1 1-304,1 0-2082,0-4-4417</inkml:trace>
  <inkml:trace contextRef="#ctx0" brushRef="#br0" timeOffset="861.755">371 104 11605,'5'-11'7471,"-11"7"-4385,-16 16-501,20-9-2373,0-1-1,0 2 1,0-1-1,0 0 1,1 0-1,-1 1 1,1-1-1,0 0 1,0 1-1,0 0 1,0-1-1,1 1 0,-1-1 1,1 1-1,0 0 1,0-1-1,0 1 1,1 3-212,0-4 11,0 1 0,1-1 1,-1 0-1,0 1 0,1-1 0,0 0 1,0 0-1,0 0 0,0-1 0,0 1 1,0 0-1,1-1 0,0 1 1,-1-1-1,1 0 0,0 0 0,0 0 1,0 0-1,0 0 0,0-1 0,1 0 1,-1 1-1,0-1 0,1 0 0,-1-1 1,1 1-1,-1 0 0,3-1-11,-4 0-23,1 1-1,0-1 1,-1 0 0,1 0-1,0-1 1,0 1 0,-1 0-1,1-1 1,-1 0 0,1 0-1,0 0 1,-1 0 0,1 0-1,-1 0 1,0 0-1,1-1 1,-1 1 0,0-1-1,0 0 1,0 0 0,0 1-1,0-1 1,-1-1 0,1 1-1,0 0 1,-1 0 0,0-1-1,1 1 1,-1 0-1,0-1 1,0 1 0,0-1-1,-1 0 1,1 1 0,-1-1-1,1 0 1,-1 1 0,0-1-1,0 0 1,0 1 0,0-1-1,-1 0 1,1 1-1,-1-1 1,0-2 23,-22-43-145,4 40-3923,30 7-10765,-3-2 6077</inkml:trace>
  <inkml:trace contextRef="#ctx0" brushRef="#br0" timeOffset="1080.365">565 104 12758,'21'112'13675,"-12"-144"-14347,6-47 1770,-14 77-1091,-1 0 1,0 0-1,1 1 0,-1-1 0,1 0 0,0 1 1,0-1-1,-1 1 0,1-1 0,0 1 1,0-1-1,0 1 0,0-1 0,1 1 0,-1 0 1,0 0-1,1 0 0,-1 0 0,0 0 1,1 0-1,0 0 0,-1 0 0,1 0 1,-1 1-1,1-1 0,0 0 0,-1 1 0,1 0 1,0-1-1,0 1 0,-1 0 0,1 0 1,0 0-1,0 0 0,-1 0 0,1 0 0,0 1 1,0-1-1,-1 1 0,1-1 0,0 1 1,-1-1-1,1 1-7,5 5 47,-1 1 0,-1-1 1,1 1-1,-1 0 0,0 0 0,-1 1 1,1-1-1,-2 1 0,1 0 0,-1 0 1,0 0-1,-1 1 0,0-1 0,0 1 1,0-1-1,-1 1 0,-1-1 0,0 1 1,0 0-1,0-1 0,-2 5-47,1-6-3124,0-7-1731,0-1-3784,1-1-2889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03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65 9108,'-24'0'11397,"-4"9"-6384,25-9-4945,1 1-1,-1 0 0,1 0 1,0 0-1,-1 0 0,1 1 0,0-1 1,0 0-1,0 1 0,-1 0 1,2-1-1,-1 1 0,0 0 1,0 0-1,1 0 0,-1 0 1,1 0-1,-1 0 0,1 1 1,0-1-1,0 0 0,0 1 1,0-1-1,0 1 0,1-1 1,-1 1-1,1 0 0,-1-1 1,1 1-1,0 1-67,2-1 6,0 0 0,1 0 0,-1 0 0,1-1 0,-1 1 0,1-1 0,0 0 0,0 0 1,0 0-1,0 0 0,0-1 0,0 1 0,0-1 0,1 1 0,-1-1 0,1 0 0,1 0-6,24 11 12,-28-11 8,1-1 1,0 1 0,-1-1 0,1 1 0,-1 0-1,1 0 1,-1 0 0,1 0 0,-1 0-1,1 0 1,-1 0 0,0 0 0,0 0 0,0 1-1,1-1 1,-1 1 0,0-1 0,-1 1-1,1-1 1,0 1 0,0-1 0,-1 1 0,1 0-1,-1-1 1,1 1 0,-1 0 0,0 0 0,0-1-1,1 1 1,-1 0 0,0 0 0,-1-1-1,1 1 1,0 0 0,0 0 0,-1-1 0,1 1-1,-1 0 1,0-1 0,1 1 0,-1-1-1,0 1 1,0-1 0,0 1 0,0-1 0,0 1-1,0-1 1,-1 0 0,1 0 0,0 1-1,-1-1 1,1 0 0,0 0 0,-1-1 0,0 1-1,1 0 1,-2 0-21,2 0-41,-2 0-6,0 0-1,0 1 1,0-1-1,0 0 1,0-1-1,0 1 1,-1 0-1,1-1 1,0 0-1,0 0 0,0 0 1,0 0-1,-1 0 1,1-1-1,0 1 1,0-1-1,0 0 1,-1 0 47,4 0-471,0-1-1,1 1 1,-1-1 0,0 1 0,1 0 0,-1-1-1,1 1 1,-1 0 0,1 0 0,0-1-1,-1 1 1,1 0 0,0 0 0,0 0 0,0 0-1,0 0 1,0 0 0,0 0 0,0 0 0,0 0-1,1 1 1,-1-1 0,0 0 0,0 1 0,1-1-1,-1 1 1,0-1 0,1 1 0,-1-1 0,0 1-1,2 0 472,1-2-3259,11-6-6799</inkml:trace>
  <inkml:trace contextRef="#ctx0" brushRef="#br0" timeOffset="349.061">234 123 12854,'-18'5'9031,"6"7"-4214,11-8-4725,0 0-1,0 0 0,0 0 0,0 0 1,1 0-1,0 0 0,0 0 0,0 0 1,0 0-1,1 0 0,-1 0 1,1 0-1,0 0 0,0 0 0,1 0 1,-1 0-1,1-1 0,0 1 0,0 0 1,2 2-92,-2-3-30,0-1-1,0 1 1,1 0 0,0-1 0,-1 0 0,1 1 0,0-1 0,0 0 0,0-1-1,1 1 1,-1 0 0,0-1 0,1 0 0,-1 0 0,0 0 0,1 0-1,0 0 1,-1-1 0,1 1 0,-1-1 0,1 0 0,0 0 0,-1-1 0,1 1-1,-1-1 1,1 1 0,-1-1 0,1 0 0,-1-1 0,1 1 0,-1 0 0,0-1-1,0 0 1,0 0 0,0 0 0,0 0 0,0 0 0,0-1 0,-1 1-1,1-1 1,-1 0 0,0 0 0,0 1 0,0-2 0,0 1 0,0 0 0,-1 0-1,1 0 1,-1-1 0,0 1 0,0-3 30,-19-65-150,17 70 184,1-1 0,-1 1 0,0-1-1,0 1 1,0 0 0,0-1 0,0 1 0,-1 0 0,1 0 0,0 0 0,0 0-1,-1 0 1,1 0 0,-1 0 0,1 0 0,-1 0 0,1 1 0,-1-1 0,1 1-1,-1-1 1,0 1 0,1 0 0,-1-1 0,0 1 0,1 0 0,-1 0 0,0 0-1,1 0 1,-1 1 0,0-1 0,1 0 0,-1 1 0,0-1 0,1 1 0,-1 0-1,1-1 1,-1 1 0,1 0 0,-1 0 0,1 0 0,0 0 0,-2 1-34,-8 18-3917,26-13-9345,-4-7 2193</inkml:trace>
  <inkml:trace contextRef="#ctx0" brushRef="#br0" timeOffset="552.141">449 1 11733,'23'58'12305,"-17"33"-7403,6 22-4183,1-98-3323,0-35-7806,-9 11 4546,2-2-4901</inkml:trace>
  <inkml:trace contextRef="#ctx0" brushRef="#br0" timeOffset="876.013">568 120 9877,'5'20'10847,"-2"1"-5991,20 48-3384,-22-68-1467,1 0 0,0 0 0,0 0 0,-1 0 0,1 0 0,0 0 0,0 0 0,0-1 0,0 1 0,0-1 0,0 1-1,0-1 1,0 0 0,0 0 0,1 0 0,-1 0 0,0 0 0,0 0 0,0-1 0,0 1 0,0-1 0,0 1 0,0-1-1,0 0 1,0 0 0,-1 0 0,1 0 0,0 0 0,0 0 0,-1 0 0,1-1 0,-1 1 0,1-1 0,-1 1 0,1-1-1,-1 1 1,0-1 0,0 0 0,0 0 0,0 0 0,0 1 0,0-1 0,-1 0 0,1 0 0,0 0-5,11-71 123,-18 41-3506,6 31 3877,0 1-2842,1 0-7241,1 1-2966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01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63 10133,'-13'-19'9539,"-3"15"-4804,14 4-4641,0 1 0,0-1-1,0 1 1,0 0 0,1 0 0,-1 0 0,0 0-1,1 0 1,-1 1 0,1-1 0,-1 0 0,1 1-1,0-1 1,0 1 0,-1 0 0,1-1 0,0 1-1,0 0 1,0-1 0,1 1 0,-1 0 0,0 0-1,1 0 1,-1 0 0,1 0 0,0 0-1,0 0 1,-1 0 0,1 0-94,0 0 12,0 1-1,0 0 1,1 0 0,-1-1 0,1 1-1,-1 0 1,1-1 0,0 1-1,0 0 1,0-1 0,0 1-1,0-1 1,1 0 0,-1 1 0,1-1-1,-1 0 1,1 0 0,0 0-1,0 0 1,0 0 0,0 0-1,0-1 1,1 1 0,-1-1 0,0 1-1,1-1 1,-1 0 0,1 0-1,-1 0 1,1 0 0,2 0-12,14 8 5,-18-8 11,0-1 0,0 1-1,0-1 1,0 1 0,0-1 0,0 1-1,-1-1 1,1 1 0,0 0 0,0-1-1,-1 1 1,1 0 0,0 0-1,-1-1 1,1 1 0,-1 0 0,1 0-1,-1 0 1,1 0 0,-1 0 0,0 0-1,0 0 1,1 0 0,-1 0 0,0 0-1,0 0 1,0 0 0,0 0-1,0 0 1,0 0 0,0 0 0,0 0-1,-1 0 1,1 0 0,0 0 0,0 0-1,-1 0 1,1 0 0,-1 0-1,1-1 1,-1 1 0,1 0 0,-1 0-1,0 0 1,1 0 0,-1-1 0,0 1-1,0 0 1,1-1 0,-1 1-1,0-1 1,0 1 0,0-1-16,-52 25 340,37-31-4776,19-6-7751,2 6 157</inkml:trace>
  <inkml:trace contextRef="#ctx0" brushRef="#br0" timeOffset="186.326">160 82 11621,'12'7'7699,"-3"4"-3542,12 56-2068,-24-43-2243,-2-19-4192,-1-16-6294,3 2 230</inkml:trace>
  <inkml:trace contextRef="#ctx0" brushRef="#br0" timeOffset="420.65">167 0 11349,'2'2'2898,"2"4"-177,0-1-1809,0-1-2961,2 2-2625,1-3-6467</inkml:trace>
  <inkml:trace contextRef="#ctx0" brushRef="#br0" timeOffset="763.499">267 53 11077,'20'38'10250,"-3"64"-7289,-17-104-2936,-1-5-68,0 1 0,1-1 0,0 0-1,0 0 1,0 1 0,1-1 0,-1 0 0,2 0 0,-1 1 0,1-1 0,0 1 0,0-1 0,1 1 0,0 0 0,0 0 0,0 0 0,1 0 0,0 1 0,0-1 0,0 1-1,1 0 1,5-4 43,-7 10 68,1 0 0,-1 0-1,0 1 1,1-1 0,-1 1-1,0 0 1,0 0 0,0 0-1,0 0 1,-1 1 0,1-1-1,0 1 1,-1-1 0,0 1-1,1 0 1,-1 0 0,0 0-1,-1 0 1,1 0 0,-1 1-1,1-1 1,0 3-68,20 92 992,-16-91-3818,4-13-7985,-9 5 9426,5-4-9423</inkml:trace>
  <inkml:trace contextRef="#ctx0" brushRef="#br0" timeOffset="1311.89">629 58 8532,'-14'-13'10829,"-21"12"-6625,33 2-4040,-1 0 0,0 0 0,0 1 0,1-1 0,-1 1-1,1-1 1,-1 1 0,1 0 0,0 0 0,-1 0-1,1 0 1,0 0 0,1 1 0,-1-1 0,0 1-1,1-1 1,-1 1 0,1 0 0,0-1 0,0 1-1,0 0 1,0 0 0,0 2-164,0-3 10,0 1-1,0-1 0,1 0 1,0 1-1,-1-1 1,1 1-1,0-1 1,0 1-1,0-1 1,0 1-1,1-1 1,-1 1-1,1-1 0,-1 0 1,1 1-1,0-1 1,0 0-1,0 0 1,0 1-1,1-1 1,-1 0-1,0 0 0,1 0 1,0 0-1,-1-1 1,1 1-1,0 0 1,0-1-1,0 1 1,0-1-1,0 0 1,0 1-1,0-1 0,1 0 1,-1 0-1,0-1 1,0 1-1,1 0 1,-1-1-1,1 1 1,-1-1-1,3 0-9,-1 0-91,0-1-1,1 0 1,-1 0 0,0 0 0,0 0-1,0-1 1,0 0 0,0 1-1,-1-1 1,1-1 0,-1 1 0,1-1-1,-1 1 1,0-1 0,0 0-1,0 0 1,0 0 0,0 0-1,-1-1 1,1 1 0,-1-1 0,0 0-1,0 0 1,0 1 0,-1-1-1,0 0 1,1 0 0,-1-1 0,0 1-1,-1 0 1,1 0 0,-1-1 91,-3-9 328,5 23 920,27 145 985,-28-76-912,-2-76-1278,1 0-1,0 0 1,-1 0-1,0 0 1,1 0-1,-1 0 1,0 0-1,0-1 1,0 1-1,0 0 1,0 0 0,-1-1-1,1 1 1,0-1-1,-1 1 1,1-1-1,-1 1 1,0-1-1,1 0 1,-1 0-1,0 0 1,0 0-1,0 0 1,0 0-1,0-1 1,1 1-1,-2 0 1,1-1-1,0 0 1,0 1-1,0-1 1,0 0 0,0 0-1,-1 0-42,-30-4-51,24-1-3980,12 1-11202,1 1 3179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18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17 9332,'-5'-5'7720,"-3"8"-4046,-15 20-1387,21-19-2219,0 0 0,1-1 0,-1 1-1,1 0 1,0 0 0,0 0 0,1 0 0,-1 0-1,1 0 1,0 0 0,0 0 0,0 1-1,0-1 1,1 0 0,0 0 0,0 0 0,0 0-1,0 0 1,1-1 0,-1 1 0,1 0 0,0-1-1,0 1 1,0-1 0,1 1 0,-1-1 0,1 0-1,0 0 1,-1 0 0,1 0 0,1-1 0,-1 1-1,0-1 1,1 0 0,-1 0 0,1 0-1,0 0 1,0-1 0,3 2-68,-5-3 1,0 1 1,0 0-1,0-1 0,1 0 1,-1 0-1,0 1 0,0-1 1,1 0-1,-1-1 0,0 1 0,0 0 1,0-1-1,1 1 0,-1-1 1,0 0-1,0 0 0,0 1 1,0-1-1,0-1 0,0 1 0,-1 0 1,1 0-1,0-1 0,0 1 1,-1-1-1,1 1 0,-1-1 1,1 0-1,-1 0 0,0 1 1,0-1-1,0 0 0,0 0 0,0 0 1,0-1-1,0 1 0,-1 0 1,1 0-1,-1 0 0,0 0 1,1-1-1,-1 1 0,0 0 0,0 0 1,-1-2-2,1-2 2,0 1-1,-1 0 1,1 0 0,-1 0 0,-1 0 0,1 0 0,-1 0-1,1 0 1,-1 0 0,-1 0 0,1 1 0,-1-1 0,0 1-1,0 0 1,0-1 0,0 1 0,-4-2-2,-31-11-3041,41 22-10840,2-4 5072</inkml:trace>
  <inkml:trace contextRef="#ctx0" brushRef="#br0" timeOffset="283.631">194 26 9973,'26'38'10752,"2"67"-6484,-28-128-2997,-1 16-1211,0 0 0,0 0-1,1 0 1,0 0-1,0 0 1,1 0 0,0 0-1,0 0 1,1 0-1,-1 0 1,2 1-1,-1-1 1,1 1 0,0-1-1,0 1 1,1 0-1,-1 0 1,1 0 0,3-2-60,-5 7 15,0-1 1,0 1-1,1 0 0,-1 0 1,0 0-1,1 0 1,-1 0-1,0 1 1,1-1-1,-1 1 1,1 0-1,-1-1 1,1 1-1,0 0 1,-1 1-1,1-1 1,-1 0-1,0 1 1,1-1-1,-1 1 1,1 0-1,-1 0 1,0 0-1,1 0-15,23 11-2600,3 1-8836,-12-8-2280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16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14855,'30'60'7681,"-10"39"-4837,-12-47-1727,-6-36-1235,-4-11-3594,-1-10-7515,1-1-197</inkml:trace>
  <inkml:trace contextRef="#ctx0" brushRef="#br0" timeOffset="265.516">5 131 12950,'2'0'3650,"1"0"175,2-1-1376,0 0-720,0 0-464,2 0-273,0 0-239,2 1-305,-1 1-192,1-1-128,-2 1-160,0 0-336,0 0-208,0 0-913,-1-1 2065,1 1-4658,1-2-3201,-1 0-7892</inkml:trace>
  <inkml:trace contextRef="#ctx0" brushRef="#br0" timeOffset="482.418">198 111 14359,'4'6'3745,"0"0"177,1 1-1793,-2 0-736,0 0-321,0 3-223,-1-1-289,1 1-176,-2 2-208,1 0-176,-1-4-240,-2-2-320,1 0-673,0-4-688,-1-2-2209,-1-4-2897,0-3-6435</inkml:trace>
  <inkml:trace contextRef="#ctx0" brushRef="#br0" timeOffset="483.418">205 31 12678,'0'0'2993,"1"1"33,1 2-1538,0 1-992,2 1-912,0 1-2497,0-1-2530,2 0-6450</inkml:trace>
  <inkml:trace contextRef="#ctx0" brushRef="#br0" timeOffset="826.125">304 77 12742,'14'29'9298,"4"16"-6416,2 3-2691,-20-48-172,0-1 1,0 1-1,-1-1 0,1 1 1,0-1-1,0 1 0,0-1 1,0 0-1,1 1 1,-1-1-1,0 1 0,0-1 1,0 1-1,0-1 0,0 1 1,1-1-1,-1 1 0,0-1 1,0 1-1,1-1 1,-1 1-1,0-1 0,1 1 1,-1-1-1,1 1 0,-1 0 1,0-1-1,1 1 1,-1 0-1,1-1 0,-1 1 1,1 0-1,-1 0 0,1-1 1,-1 1-1,1 0 0,0 0 1,-1 0-1,1 0 1,-1 0-1,1 0 0,-1 0 1,1 0-1,0 0 0,-1 0 1,1 0-1,-1 0 1,1 0-1,-1 0 0,1 0 1,-1 1-1,1-1 0,-1 0 1,1 0-1,-1 1 0,1-1 1,-1 0-1,1 1 1,-1-1-1,1 0 0,-1 1 1,0-1-1,1 1 0,-1-1 1,0 1-1,1-1 1,-1 1-1,0-1 0,0 1-19,14-47 638,-9 20-459,8-25-3325,-10 47-630,0 4-5480,-1 1-1816</inkml:trace>
  <inkml:trace contextRef="#ctx0" brushRef="#br0" timeOffset="1483.472">501 132 10421,'35'9'10509,"-29"-8"-10287,-1-1-1,0 1 1,0-1-1,1 0 1,-1 0 0,0 0-1,0-1 1,1 0-1,-1 0 1,0 0-1,0-1 1,0 0 0,0 0-1,0 0 1,-1 0-1,2-2-221,-5 3 18,0-1-1,0 1 0,0-1 1,-1 0-1,1 0 0,0 1 1,-1-1-1,1 0 1,-1 0-1,0 0 0,1 0 1,-1 1-1,0-1 0,0 0 1,0 0-1,-1 0 0,1 0 1,0 0-1,-1 1 1,1-1-1,-1 0 0,1 0 1,-1 0-1,0 1 0,0-1 1,0 0-1,0 1 1,0-1-1,0 1 0,0-1 1,-1 1-1,1 0 0,-1 0 1,1-1-1,-1 1 0,1 0 1,-1 0-1,1 0 1,-1 0-1,0 1 0,1-1 1,-1 0-1,0 1 0,0-1 1,0 1-1,0 0 1,0-1-1,1 1 0,-2 0-17,0 0 34,1 0 1,-1 0-1,1 1 0,-1-1 0,1 1 0,-1-1 1,1 1-1,-1 0 0,1 0 0,0 0 0,0 0 1,-1 0-1,1 0 0,0 1 0,0-1 0,0 1 0,0-1 1,1 1-1,-1 0 0,0 0 0,1 0 0,-1 0 1,1 0-1,0 0 0,-1 0 0,1 0 0,0 1 0,0-1 1,1 0-1,-1 1 0,0-1 0,1 1 0,-1-1 1,1 1-35,-1 2 200,0 1 1,1-1 0,-1 1-1,1-1 1,0 1 0,1-1-1,-1 1 1,1-1 0,0 1-1,0-1 1,1 0 0,0 1-1,0-1 1,0 0 0,1 0-201,0 0 76,0-2 1,1 1-1,0 0 1,0-1-1,0 1 1,0-1-1,0 0 1,1 0-1,-1-1 1,1 0-1,0 1 1,-1-1-1,1-1 1,0 1-1,0-1 1,0 0-1,4 0-76,24 1-2894,-3-7-4634,-20 1-321,0-5-4663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1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12038,'5'32'10430,"12"15"-7319,-5-13-1686,-2-7-899,-7-18-480,1 0 0,-1 1-1,0-1 1,-1 0-1,0 1 1,0 0-1,-1-1 1,-1 1 0,1 0-1,-2 1-45,-20-29-9714,17 6 2610,0 0-4048</inkml:trace>
  <inkml:trace contextRef="#ctx0" brushRef="#br0" timeOffset="343.669">31 77 10709,'21'-17'7822,"6"12"-3464,-22 5-4222,0 0 0,0 1-1,0 0 1,0 0 0,-1 0-1,1 0 1,0 1 0,-1 0-1,1 0 1,-1 0 0,0 0 0,0 1-1,0 0 1,0 0 0,0 0-1,0 0 1,-1 0 0,1 1-1,-1 0 1,0-1 0,0 1 0,-1 0-1,1 1 1,-1-1 0,0 0-1,1 4-135,-2-5 46,0 1-1,-1-1 0,0 0 0,1 0 0,-1 0 0,0 1 1,-1-1-1,1 0 0,-1 0 0,1 0 0,-1 1 1,0-1-1,0 0 0,0 0 0,-1 0 0,1 0 0,-1-1 1,1 1-1,-1 0 0,0-1 0,0 1 0,0-1 0,-1 1 1,1-1-1,0 0 0,-1 0 0,1 0 0,-1 0 1,0-1-1,0 1 0,0-1 0,0 0 0,0 0 0,0 0 1,0 0-1,0 0 0,0 0 0,0-1 0,-1 0 0,1 1 1,0-1-1,0 0 0,0-1 0,-1 1 0,0-1-45,-1 1-429,-21-1 115,15-6-5196,14 2-5562,0 1-37</inkml:trace>
  <inkml:trace contextRef="#ctx0" brushRef="#br0" timeOffset="680.921">240 90 11845,'12'9'7637,"-3"6"-3892,5 38-2330,-13-45-677,9 42-293,-13-117-119,25-8 446,-21 74-853,0-1 1,0 1-1,1 0 0,-1-1 0,0 1 0,0 0 1,1 0-1,-1 0 0,1 0 0,-1 0 1,1 0-1,0 0 0,-1 0 0,1 0 0,0 1 1,0-1-1,-1 1 0,1 0 0,0-1 0,0 1 1,0 0-1,0 0 0,-1 0 0,1 0 0,0 0 1,0 0-1,0 1 0,-1-1 0,1 1 1,0-1-1,0 1 0,-1 0 0,1 0 0,0-1 1,-1 1-1,1 0 0,-1 0 0,1 1 0,-1-1 1,0 0-1,1 0 81,8 7-4970,-2-4-2725,-2-1-3235</inkml:trace>
  <inkml:trace contextRef="#ctx0" brushRef="#br0" timeOffset="978.949">445 94 12214,'5'8'7432,"-1"2"-3509,1 28-2426,-4-27-524,3 39-1467,-5-55-13595,1-3 2649</inkml:trace>
  <inkml:trace contextRef="#ctx0" brushRef="#br0" timeOffset="979.949">447 24 12182,'0'0'3249,"1"0"17,0 2-1121,1 2-913,0 2-1296,1 0-2897,2 0-2898,-1-2-7315</inkml:trace>
  <inkml:trace contextRef="#ctx0" brushRef="#br0" timeOffset="1522.669">562 73 10389,'21'37'9257,"2"54"-5906,-23-103-3277,0 0 0,1-1 0,1 1-1,0 0 1,1 0 0,0 0 0,1 1 0,0-1-1,2-1-73,-6 13-5,0-1 0,0 0 0,1 1-1,-1-1 1,0 1 0,1-1 0,-1 0-1,0 1 1,1-1 0,-1 1 0,1-1-1,-1 1 1,1 0 0,-1-1 0,1 1-1,-1-1 1,1 1 0,-1 0 0,1 0-1,-1-1 1,1 1 0,0 0 0,-1 0-1,1-1 1,0 1 0,-1 0 0,1 0-1,0 0 1,-1 0 0,1 0 0,0 0-1,-1 0 1,1 0 0,-1 1 0,1-1-1,0 0 1,-1 0 0,1 0 0,0 1-1,-1-1 1,1 0 0,-1 1 0,1-1-1,-1 0 1,1 1 0,-1-1-1,1 1 1,-1-1 0,1 1 0,-1-1-1,1 1 1,-1-1 0,0 1 0,1-1-1,-1 1 1,0 0 0,0-1 0,1 1 5,16 36-269,3 34 445,-9-104 819,-12 28-985,1 1 0,0 0 0,0 0-1,1 0 1,-1 0 0,1 0 0,0 0 0,0 0 0,0 0 0,1 0-1,-1 0 1,1 0 0,0 1 0,0-1 0,0 1 0,1-1-1,-1 1 1,1 0 0,0 0 0,0 0 0,0 0 0,0 1 0,0-1-1,1 1 1,-1-1 0,1 1 0,-1 0 0,1 1 0,3-2-10,-3 5 99,0-1 0,0 1 0,-1 0 0,1 0 0,-1 1 0,1-1 0,-1 1 1,0 0-1,0 0 0,0 0 0,0 0 0,-1 0 0,1 0 0,-1 1 0,0 0 1,0-1-1,0 1 0,-1 0 0,1 0 0,-1 0 0,0 0 0,0 0 0,0 0 0,0 0 1,-1 0-1,0 3-99,1 43-171,4-56-15436,-3 0 4279</inkml:trace>
  <inkml:trace contextRef="#ctx0" brushRef="#br0" timeOffset="1819.489">922 69 12438,'10'21'9033,"-2"2"-4939,5 48-5138,-13-74-4180,-1 0 2032,0-1-822,1-6-8061</inkml:trace>
  <inkml:trace contextRef="#ctx0" brushRef="#br0" timeOffset="1820.489">926 0 11621,'0'0'2978,"0"4"-1,1-1-1024,0 1-1121,0 1-1040,1-1-2577,2 0-2610,0-1-6562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13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10021,'1'-12'8286,"3"16"-3463,6 20-2581,28 161-442,-37-185-1803,0 1 0,-1-1 0,1 0 0,0 0 0,-1 0 0,1 0 0,0 0 0,-1 0 0,1 0 0,0 0 0,-1 0 0,1 0 0,0 0 0,-1-1 0,1 1 0,0 0 0,-1 0 0,1-1 0,0 1-1,-1 0 1,1-1 0,-1 1 0,1 0 0,-1-1 0,1 1 0,-1-1 0,1 1 0,-1-1 0,1 0 0,-1 1 0,1-1 0,-1 1 0,0-1 0,0 0 0,1 1 0,-1-1 0,0 0 0,0 1 0,0-1-1,1 0 1,-1 1 0,0-1 0,0 0 0,0 1 0,0-1 0,0 0 0,0 1 0,-1-1 0,1 0 0,0 1 0,0-1 0,0 0 0,-1 1 0,1-1 0,0 0 0,-1 1 0,1-1 0,-1 0 3,3-4-74,28-60-681,-30 64 742,1-1 1,0 1-1,0 0 1,-1-1-1,1 1 0,0 0 1,0 0-1,0 0 1,0 0-1,0 0 1,1 0-1,-1 0 1,0 0-1,0 0 0,1 0 1,-1 1-1,0-1 1,1 0-1,-1 1 1,1-1-1,-1 1 1,1 0-1,-1-1 0,1 1 1,-1 0-1,1 0 1,-1 0-1,1 0 1,-1 0-1,1 1 1,-1-1-1,1 0 1,-1 1-1,1-1 0,-1 1 1,0-1-1,1 1 1,-1 0-1,0-1 1,1 1-1,-1 0 1,0 0-1,0 0 0,1 1 13,0 0 82,0 0 0,-1 1 0,1 0-1,-1-1 1,1 1 0,-1 0 0,0 0-1,0 0 1,0 0 0,0 0 0,-1 0 0,1 0-1,-1 0 1,0 0 0,0 0 0,0 0-1,0 1 1,0-1 0,-1 0 0,0 0-1,1 0 1,-1 0 0,0 0 0,0 0-1,-1-1 1,1 1 0,-1 0 0,1-1-1,-1 1 1,0-1 0,0 1 0,0-1 0,0 0-1,0 1 1,-1-1 0,1-1 0,-1 1-1,-1 1-81,-44 12-1453,40-19-2711,6-2-7207,4 1-346</inkml:trace>
  <inkml:trace contextRef="#ctx0" brushRef="#br0" timeOffset="264.93">246 170 11045,'41'2'7719,"20"-12"-4380,-60 9-3261,0-1 0,0 0 0,0 1-1,0-1 1,0 0 0,-1 0-1,1 0 1,-1 1 0,1-1-1,-1 0 1,0 0 0,0 0-1,0 0 1,0 0 0,0 0 0,0 0-1,0 0 1,0 0 0,-1 0-1,1 0 1,-1 0 0,0 1-1,0-1 1,1 0 0,-1 0-1,0 1 1,0-1 0,0 0 0,-1 1-1,1-1 1,0 1 0,-1 0-1,1-1 1,-1 1 0,1 0-1,-1 0 1,0 0 0,1 0-1,-1 0 1,0 0 0,-1 0-78,2 0 36,0 0 1,0 0-1,0 0 1,0 0-1,-1 0 1,1 0-1,0 0 0,-1 1 1,1-1-1,-1 1 1,1-1-1,-1 1 1,1-1-1,-1 1 1,1 0-1,-1 0 0,1-1 1,-1 1-1,1 0 1,-1 1-1,1-1 1,-1 0-1,0 0 1,1 1-1,-1-1 1,1 1-1,0-1 0,-1 1 1,1-1-1,-1 1 1,1 0-1,0 0 1,-1 0-1,1 0 1,0 0-1,0 0 0,0 0 1,0 0-1,0 0 1,0 1-1,0-1 1,0 0-1,1 1 1,-1-1-1,0 0 0,1 1 1,-1-1-1,1 1 1,-1-1-1,1 1 1,0-1-1,0 1 1,0-1-1,-1 1 0,2 0 1,-1 0-37,-2 2 92,1 0-1,0-1 1,0 1 0,1 1-1,-1-1 1,1 0 0,0 0 0,0 0-1,0 0 1,0 0 0,1 0-1,-1 0 1,1 0 0,0 0-1,1 0 1,-1 0 0,1 0 0,-1-1-1,1 1 1,0 0 0,1-1-1,-1 0 1,1 1 0,-1-1 0,1 0-1,0 0 1,0-1 0,0 1-1,0 0 1,1-1 0,-1 0 0,1 0-1,0 0 1,-1 0 0,1-1-1,0 1 1,0-1 0,0 0-1,0 0 1,3 0-92,51-12-3723,-39 3-1566,-2-2-3998,-2 0-3396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1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96 8388,'-2'-8'10725,"-9"8"-5778,-27 18-1915,35-14-2981,1 0 0,-1 0 0,1 0 0,0 0 0,0 0-1,0 1 1,0-1 0,1 1 0,0-1 0,0 1 0,0-1 0,0 1-1,1 0 1,0 0 0,0-1 0,0 1 0,1 0 0,-1-1 0,1 1-1,0 0 1,0-1 0,1 1 0,-1-1 0,1 0 0,0 1 0,0-1-1,1 0 1,-1 0 0,1 0 0,0-1 0,0 1 0,0 0-1,3 1-49,-3-3-79,0 0 1,0 0 0,0 0 0,0-1-1,0 1 1,0-1 0,0 0 0,0 0-1,1 0 1,-1-1 0,0 1 0,1-1-1,-1 1 1,0-1 0,1 0 0,-1-1-1,0 1 1,1 0 0,-1-1 0,0 0-1,1 0 1,-1 0 77,44-20-8985,-23 9 333,-11 5-766</inkml:trace>
  <inkml:trace contextRef="#ctx0" brushRef="#br0" timeOffset="358.887">241 119 12326,'-10'2'7686,"3"6"-3548,-2 50-2295,9-56-1830,0 1-1,0-1 1,0 0 0,0 0-1,1 0 1,-1 0-1,1 0 1,-1 0 0,1 0-1,0 0 1,0-1 0,0 1-1,0 0 1,0 0-1,0-1 1,1 1 0,-1 0-1,0-1 1,1 1-1,0-1 1,-1 0 0,1 0-1,0 1 1,-1-1-1,1 0 1,0 0 0,0-1-1,0 1 1,0 0 0,0 0-1,0-1 1,0 0-1,0 1 1,0-1 0,0 0-1,0 0 1,0 0-1,0 0 1,2 0-13,0-1-64,0 1 0,1-1 1,-1 0-1,0 0 0,0 0 0,0 0 0,0-1 1,0 0-1,0 0 0,0 0 0,0 0 0,-1-1 1,1 1-1,-1-1 0,0 0 0,0 0 0,0 0 1,0 0-1,1-1 64,-4 0-23,1 0-1,-1 0 1,0 0 0,0 0-1,-1 0 1,1 0 0,-1 1 0,1-1-1,-1 0 1,0 0 0,-1 1-1,1-1 1,-1 0 0,1 1-1,-1 0 1,0-1 0,-1 1 0,1 0-1,0 0 1,-1 0 0,0 0-1,1 0 1,-1 1 0,0-1-1,-1 1 1,1 0 0,0 0 0,-1 0-1,1 0 1,-3 0 23,-19 11-744,29 9-4630,1-16-1498,0-2-4696</inkml:trace>
  <inkml:trace contextRef="#ctx0" brushRef="#br0" timeOffset="686.935">423 111 12630,'-1'5'7957,"1"3"-4017,9 19-3231,-7-20 390,-2-5-1082,0 1 1,0 0 0,1-1 0,-1 1 0,1-1-1,0 1 1,-1-1 0,1 1 0,1-1-1,-1 0 1,0 1 0,0-1 0,1 0-1,-1 0 1,1 0 0,0 0 0,0 0 0,0 0-1,-1 0 1,2-1 0,-1 1 0,0-1-1,0 1 1,0-1 0,1 0 0,-1 0-1,1 0 1,-1 0 0,1-1 0,-1 1 0,1 0-1,-1-1 1,1 0 0,0 0 0,-1 0-1,1 0 1,-1 0 0,1 0 0,0-1-1,-1 1 1,1-1 0,-1 0 0,1 1 0,-1-1-1,0 0 1,1-1 0,-1 1 0,0 0-1,0-1 1,3-1-18,-3 0-24,0 0-1,-1 0 1,1 0-1,0 0 1,-1 0-1,0 0 1,1 0 0,-1-1-1,0 1 1,-1-1-1,1 1 1,-1 0-1,0-1 1,1 1 0,-1-1-1,-1 1 1,1-1-1,0 1 1,-1-1-1,0 1 1,0 0-1,0-1 1,0 1 0,-1 0-1,0-2 25,-6-28-3463,7 27-3729,1 4 3168,0 0-7893</inkml:trace>
  <inkml:trace contextRef="#ctx0" brushRef="#br0" timeOffset="874.391">624 1 12774,'26'47'11368,"-10"33"-9155,-2-10-2415,-4-57-3506,1-9-6822,-4-4-1369</inkml:trace>
  <inkml:trace contextRef="#ctx0" brushRef="#br0" timeOffset="1149.052">868 99 11685,'-3'-11'7843,"-5"6"-3293,-44 22-255,50-15-4261,0 0-1,-1 0 1,1 1-1,0-1 1,1 1 0,-1-1-1,0 1 1,1 0 0,0 0-1,-1-1 1,1 1-1,0 0 1,0 0 0,1 0-1,-1 0 1,1 0-1,-1 1 1,1-1 0,0 0-1,0 0 1,1 0 0,-1 0-1,1 0 1,-1 0-1,1 0 1,0 0 0,0 0-1,0 0 1,0 0-1,1 0 1,-1-1 0,1 1-1,0 0 1,0-1 0,0 0-1,0 1 1,0-1-1,0 0 1,0 0 0,1 0-1,-1 0 1,1 0-1,0-1 1,-1 1 0,1-1-1,0 0 1,0 0 0,0 0-1,0 0 1,0 0-34,1-1-221,-1 0 0,0 1 1,1-1-1,-1-1 0,1 1 1,-1 0-1,0-1 0,1 0 0,-1 0 1,0 0-1,1 0 0,-1 0 1,0-1-1,0 1 0,0-1 1,0 0-1,0 0 0,-1 0 0,1 0 1,1-1 220,7-18-6021,-8-7-4154,-3 14 747</inkml:trace>
  <inkml:trace contextRef="#ctx0" brushRef="#br0" timeOffset="1330.911">893 19 11141,'1'5'12109,"1"6"-7640,5 21-3615,10 49 392,-8-23-3612,-6-52-1510,-1-4-6981,-2-2-1847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10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8196,'0'-12'9348,"8"18"-4975,9 24-2205,-15-27-1738,17 23-270,1-1 0,1 0-1,2-2 1,0-1 0,1 0 0,1-2-1,1-1 1,1-1 0,0-1-1,2-2 1,0 0 0,0-2 0,1-1-1,1-2 1,13 3-160,-9-4 331,-1-1 1,1-1-1,0-2 1,1-2-1,-1-1 1,1-2-1,-1-1 1,36-6-332,-76-2-2481,-10 0-2392,6 4-2868,-3-4-6711</inkml:trace>
  <inkml:trace contextRef="#ctx0" brushRef="#br0" timeOffset="308.625">22 1 10149,'-9'20'9763,"10"19"-7236,-1-34-1939,5 71 313,-9-85-14384,2 4 3054</inkml:trace>
  <inkml:trace contextRef="#ctx0" brushRef="#br0" timeOffset="506.102">6 8 9652,'23'-8'10181,"2"9"-4286,7 9-3082,15 11-3733,-9-3-980,-38-24-12624,-2 2 3343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2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94 116 9476,'-14'3'5437,"-23"10"2965,34-12-8244,1 1 0,0-1 0,-1 1 0,1-1 0,0 1 0,0 0 0,0 0 0,0 0 0,0 0 0,0 1 1,0-1-1,1 0 0,-1 1 0,1 0 0,0-1 0,0 1 0,0-1 0,0 1 0,0 0 0,1 0-158,-2 2 89,0 0 0,1 1 0,0-1 0,0 1 0,1-1 0,0 1 0,0-1 0,0 1 0,0-1 0,1 1 0,0-1 0,0 1 0,0-1 1,1 0-1,0 1 0,0-1 0,0 0 0,1 0 0,-1-1 0,1 1 0,0 0 0,1-1 0,-1 0 0,1 0 0,0 0 0,0 0 0,3 2-89,-5-5-153,0 0 1,1-1 0,-1 1-1,0-1 1,0 0-1,1 0 1,-1 0-1,0 0 1,0 0-1,1 0 1,-1 0-1,0-1 1,0 1-1,1-1 1,-1 0 0,0 0-1,0 0 1,0 0-1,0 0 1,0 0-1,0 0 1,0 0-1,-1-1 1,2 0 152,10-12-5105,-3-3-3731,-4 1-2428</inkml:trace>
  <inkml:trace contextRef="#ctx0" brushRef="#br0" timeOffset="418.053">229 119 11269,'30'-10'10956,"-9"33"-7941,-1 44-2449,5 25-859,-66-155-1049,39 61 1393,1 0-1,-1 0 1,1 1-1,-1-1 0,0 0 1,0 1-1,1 0 1,-1-1-1,0 1 1,0 0-1,0 0 0,-1 0 1,1 0-1,0 0 1,0 1-1,0-1 1,-1 1-1,1-1 0,0 1 1,-1 0-1,1 0 1,0 0-1,-1 0 0,1 1 1,0-1-1,0 0 1,-1 1-1,1 0 1,0-1-1,0 1 0,-2 1-50,2-1 85,0 1-1,1-1 1,-1 1-1,0 0 1,1 0-1,-1 0 1,1 0-1,-1 0 0,1 0 1,0 0-1,0 0 1,0 0-1,0 1 1,0-1-1,0 0 1,1 1-1,-1-1 1,1 1-1,0-1 0,-1 1 1,1-1-1,0 1 1,1-1-1,-1 0 1,0 1-1,1-1 1,-1 1-1,1-1 0,0 0 1,0 1-1,0-1 1,0 0-1,0 0 1,0 0-1,1 1 1,-1-1-1,1-1 1,-1 1-1,1 0 0,0 0 1,0-1-1,0 1 1,0-1-1,0 1 1,0-1-1,0 0 1,0 0-1,1 0 0,-1 0 1,0 0-1,1 0 1,1 0-85,39-22-2735,-15-22-7875,-16 21 2828,-2 5-1201</inkml:trace>
  <inkml:trace contextRef="#ctx0" brushRef="#br0" timeOffset="718.956">398 27 9188,'6'8'7297,"-2"3"-3355,6 25-1706,-8-26-1104,31 163 1445,-24-168-7399,-2-25-4580,-6 15 6797,3-9-6922</inkml:trace>
  <inkml:trace contextRef="#ctx0" brushRef="#br0" timeOffset="922.032">513 0 9348,'0'1'189,"0"-1"0,0 0 0,0 0 0,0 1 0,0-1 0,1 0 0,-1 0 0,0 1-1,0-1 1,0 0 0,1 0 0,-1 0 0,0 1 0,0-1 0,0 0 0,1 0 0,-1 0 0,0 0 0,1 1 0,-1-1-1,0 0 1,0 0 0,1 0 0,-1 0 0,0 0 0,1 0 0,-1 0 0,0 0 0,0 0 0,1 0 0,-1 0-1,0 0 1,1 0 0,-1 0 0,0 0 0,0 0 0,1 0 0,-1 0 0,0-1 0,1 1 0,-1 0 0,0 0 0,0 0-1,1 0 1,-1-1 0,0 1 0,0 0 0,0 0 0,1 0 0,-1-1 0,0 1 0,0 0 0,0 0 0,0-1-1,1 1 1,-1 0 0,0-1-189,5 28 2876,-2 47 830,7 60-1695,3-117-6217,4-36-10962,-12 11 5849</inkml:trace>
  <inkml:trace contextRef="#ctx0" brushRef="#br0" timeOffset="1484.411">636 126 10133,'6'26'8777,"3"12"-4232,-8-34-4483,0-1-1,-1 1 0,1-1 0,0 0 1,1 0-1,-1 1 0,0-1 1,1 0-1,0 0 0,0 0 0,0 0 1,0-1-1,0 1 0,1 0 1,-1-1-1,1 0 0,-1 1 0,1-1 1,0 0-1,0 0 0,0-1 0,0 1 1,1-1-62,-1-2-82,1 0 1,-1 0 0,1-1 0,-1 1-1,0-1 1,0 0 0,1 0 0,-1 0-1,-1-1 1,1 1 0,0-1 0,0 1-1,-1-1 1,0 0 0,1 0 0,-1 0-1,0-1 1,-1 1 0,1 0 0,0-1-1,-1 1 1,0-1 0,0 1 0,0-1-1,0 1 1,-1-2 81,3-1-24,19-57 336,-11 94 1550,-2 19-1085,-4-31-520,-2-1 0,0 2 0,-1-1 0,0 0 0,-2 0 0,0 1 0,-2-1 0,0 0-1,-1 1-256,3-18 20,0 0-1,-1 0 1,1 0-1,-1 0 0,1 0 1,-1 0-1,0 0 0,0 0 1,0 0-1,0 0 0,-1 0 1,1-1-1,0 1 0,-1 0 1,1-1-1,-1 1 1,1-1-1,-1 0 0,0 1 1,0-1-1,1 0 0,-1 0 1,0 0-1,0 0 0,0 0 1,0-1-1,0 1 0,0-1 1,-1 1-1,1-1 1,0 0-1,0 0 0,0 0 1,0 0-1,0 0 0,-1 0 1,1 0-1,0-1 0,0 1 1,0-1-1,0 0 0,0 0 1,0 1-1,0-1 1,0 0-1,0-1 0,0 0-19,-14-9-2501,15 6-3137,7 1-5738,-2 3 2006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4:19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55 137 8884,'-39'20'12656,"25"26"-8721,13-41-3916,1 0 0,0-1 0,0 1 0,0 0 0,1-1 1,0 1-1,0 0 0,0-1 0,0 1 0,1-1 0,0 0 0,0 1 1,0-1-1,0 0 0,1 0 0,-1 0 0,1 0 0,0-1 0,3 4-19,-3-6-20,0 1-1,1-1 0,-1 0 1,0 0-1,0-1 0,1 1 1,-1-1-1,0 1 0,1-1 0,-1 0 1,0 0-1,1-1 0,-1 1 1,0-1-1,1 1 0,-1-1 1,0 0-1,0 0 0,0-1 1,0 1-1,0-1 0,0 1 0,0-1 1,0 0-1,0 0 0,-1 0 1,1 0-1,-1-1 0,0 1 1,0-1-1,0 1 0,0-1 0,0 0 1,0 0-1,-1 0 0,1 0 1,-1 0-1,0 0 0,0 0 1,0-1-1,0 1 0,0 0 0,-1 0 1,0-1-1,0 1 0,0-1 1,0 1-1,0 0 0,0-1 1,-1 1-1,0 0 0,0 0 0,0-1 1,0 1-1,0 0 0,0 0 1,-1 0-1,-1-2 21,-33-30-223,5 28-4636,27 9 1050,3 0-2088,1 1-3937</inkml:trace>
  <inkml:trace contextRef="#ctx0" brushRef="#br0" timeOffset="6236.704">240 0 9076,'4'3'7757,"-1"5"-4231,3 18-2200,-6-24-659,29 239 4124,-40-271-12162,10 25 6986,-1-11-2422,1 0-4566,1 5-1818</inkml:trace>
  <inkml:trace contextRef="#ctx0" brushRef="#br0" timeOffset="6468.614">300 135 10213,'40'-6'10252,"22"25"-6363,-59-18-3861,-1 1 0,0-1-1,1 1 1,-1-1 0,0 1-1,0 0 1,0 0 0,0 0-1,0 0 1,0 0 0,-1 1-1,1-1 1,-1 0 0,1 1-1,-1-1 1,0 1 0,0-1-1,0 1 1,0 0 0,-1-1-1,1 1 1,-1 0 0,0 0-1,1 0 1,-1-1 0,0 1-1,-1 0 1,1 0 0,0-1-1,-1 1 1,0 0 0,1 0-1,-1-1 1,0 1 0,0-1-1,-1 2-27,-1 0 150,0 0 0,1 0 0,-1-1 0,-1 1 0,1-1 0,0 0 0,-1 0 0,0 0 0,1 0 0,-1-1 0,0 1 0,-1-1 0,1 0 0,0 0 0,0-1 0,-2 1-150,-45-6-1162,45-13-5198,10 4-3130,2 4-1232</inkml:trace>
  <inkml:trace contextRef="#ctx0" brushRef="#br0" timeOffset="6905.969">525 168 11669,'6'14'9748,"9"5"-6520,4 5-2992,-15-13 145,-1-1 1,0 1-1,-1 0 1,0 0-1,0 0 1,-1 0-1,-1 0 1,0 0-1,0 0 1,-1 0-1,0 0 1,-1 0-1,-1 0 1,-2 7-382,4-16 15,0 0-1,0 0 1,0 0 0,-1 0 0,1 0 0,-1 0-1,1-1 1,-1 1 0,0 0 0,0-1 0,0 1-1,0-1 1,0 0 0,0 0 0,0 0 0,0 0-1,0 0 1,0 0 0,-1 0 0,1-1 0,0 1-1,-1-1 1,1 1 0,0-1 0,-1 0 0,1 0-1,-1 0 1,1-1 0,0 1 0,-1 0 0,-1-1-15,-11-39-4899,16 25-71,1 1-3476,0-3-3904</inkml:trace>
  <inkml:trace contextRef="#ctx0" brushRef="#br0" timeOffset="7155.91">536 65 12358,'-1'-1'3217,"0"0"33,1 2-1474,1 1-607,2 1-625,0 1-976,0 0-2193,2 3-577,0 2-2336,0-1-4963</inkml:trace>
  <inkml:trace contextRef="#ctx0" brushRef="#br0" timeOffset="7546.906">678 189 11621,'28'2'10180,"7"-7"-7199,-34 4-2989,1 1-1,-1 0 1,1 0-1,-1-1 1,1 1-1,-1 0 1,1-1-1,-1 0 1,0 1-1,1-1 1,-1 0-1,0 0 1,1 1-1,-1-1 1,0 0-1,0 0 1,0-1-1,0 1 1,0 0-1,0 0 1,0 0-1,0-1 1,-1 1-1,1 0 1,0-1-1,-1 1 1,1-1-1,-1 1 1,1-1-1,-1 1 1,0-1-1,0 1 1,0-1-1,0 1 1,0-1-1,0 1 1,0-1-1,0 0 9,-1 0 33,1 0-1,-1 0 1,1 1-1,-1-1 1,1 1 0,-1-1-1,0 0 1,0 1-1,0-1 1,0 1-1,0 0 1,0-1 0,-1 1-1,1 0 1,0 0-1,-1 0 1,1 0-1,0 0 1,-1 0 0,1 0-1,-1 0 1,0 0-1,1 1 1,-1-1-1,0 1 1,1-1 0,-1 1-1,0 0 1,0 0-1,1-1 1,-1 1-1,0 0 1,0 1-1,1-1 1,-1 0 0,0 0-1,0 1 1,1-1-1,-1 1 1,1 0-1,-1-1 1,0 1 0,1 0-1,-1 0 1,1 0-1,-1 0 1,1 0-1,0 0 1,-1 0 0,1 1-1,0-1 1,0 0-1,0 1 1,0-1-1,0 1 1,0-1 0,1 1-1,-2 0-32,1 3 160,0 1 1,0-1-1,0 0 1,0 1-1,1-1 0,0 0 1,0 1-1,0-1 1,1 1-1,-1-1 0,1 0 1,1 1-1,-1-1 1,1 0-1,0 0 0,0 0 1,0 0-1,1 0 1,0-1-1,0 1 0,0-1 1,0 0-1,1 1 1,-1-2-1,4 4-160,-5-7-164,1 1-1,-1 0 1,1-1 0,-1 0 0,1 1-1,-1-1 1,1 0 0,-1 0 0,1 0-1,-1-1 1,1 1 0,-1-1 0,0 1 0,1-1-1,-1 0 1,1 0 0,-1 0 0,0 0-1,0 0 1,0 0 0,2-2 164,12-8-5505,-2 0-4430,-7 4-1518</inkml:trace>
  <inkml:trace contextRef="#ctx0" brushRef="#br0" timeOffset="7845.516">986 132 11957,'-6'-16'12126,"-36"26"-8079,39-8-3989,1 1-1,0 0 0,-1-1 1,1 1-1,0 0 0,0 0 1,1 1-1,-1-1 0,1 0 1,-1 1-1,1-1 1,0 0-1,0 1 0,1-1 1,-1 1-1,1 0 0,0-1 1,0 1-1,0-1 0,0 1 1,0 0-1,1-1 0,0 1 1,0-1-1,0 1 1,0-1-1,0 0 0,1 1 1,-1-1-1,1 0 0,0 0 1,0 0-1,0 0 0,0 0 1,1 0-1,-1-1 1,1 1-1,0-1 0,-1 0 1,1 0-1,0 0 0,0 0 1,1 0-1,-1 0 0,0-1 1,1 0-58,44-30-5067,-25-2-8682,-22 29 12401,6-9-9241</inkml:trace>
  <inkml:trace contextRef="#ctx0" brushRef="#br0" timeOffset="8173.582">1088 54 9652,'5'-15'10628,"3"26"-6257,6 29-2545,-14-39-1629,54 207 560,-52-227-17970,-3 9 7011</inkml:trace>
  <inkml:trace contextRef="#ctx0" brushRef="#br0" timeOffset="8345.431">1073 168 13238,'2'1'7929,"5"0"-3983,19-1-2266,-23 0-636,90 4 1906,-90-5-7180,-2-2-5927,0 3 7958,1-5-11986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2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10357,'15'-3'7972,"12"3"-3918,4 0-1538,-24 0-2407,-1-1-1,0 1 0,0 1 0,0-1 1,1 1-1,-1 0 0,0 1 0,0-1 0,0 1 1,0 0-1,-1 1 0,1-1 0,0 1 1,-1 0-1,0 1 0,0-1 0,0 1 0,0 0 1,0 1-1,-1-1 0,0 1 0,0-1 1,1 3-109,3 8 12,-1 1 0,-1 0 1,-1 1-1,0-1 0,-1 1 1,-1 0-1,0 0 0,0 11-12,1 93 462,0 41 151,1 62 124,2-169-748,2 105 70,-2-114-30,-6-38-34,-1 0 1,1 0-1,0 0 1,1 0-1,-1-1 1,2 1-1,-1-1 1,1 1-1,0-1 1,1 0-1,-1 0 1,2 0-1,-1 0 1,1-1 0,0 0-1,1 2 5,65 17 96,-70-25-95,-1 1-1,0-1 0,0 0 1,1 1-1,-1-1 1,0 1-1,0-1 1,1 0-1,-1 1 0,0-1 1,0 1-1,0-1 1,0 1-1,0-1 1,0 1-1,1-1 0,-1 0 1,0 1-1,0-1 1,-1 1-1,1-1 1,0 1-1,0-1 0,0 1 1,0-1-1,0 1 1,0-1-1,-1 0 1,1 1-1,0-1 0,0 1 1,0-1-1,-1 0 1,1 1-1,0-1 1,-1 0-1,1 1 0,0-1 1,-1 0-1,1 1 1,0-1-1,-1 0 1,1 0-1,-1 1 0,1-1 1,-1 0-1,1 0 1,0 0-1,-1 0 1,1 0-1,-1 0 0,1 0 1,-1 0-1,1 0 1,-1 0-1,1 0 0,-7 3 39,2-3-27,1 1-1,-1 0 1,1 1-1,-1-1 0,1 1 1,-1 0-1,1 0 1,0 0-1,0 1 0,0-1 1,0 1-1,0 0 1,1 0-1,0 0 0,-1 1 1,1-1-1,0 1 1,0 0-1,1 0 0,-1 0 1,1 0-1,0 0 1,0 1-12,-19 49 173,14 17-117,8 121 123,9-19-96,-11 17 178,1-52-77,-1-119-151,-1 1 0,-2-1-1,0 0 1,-1 0 0,0 0 0,-2 0-1,-8 17-32,12-31 27,0 0 0,0 0-1,0 0 1,0-1-1,-1 1 1,0-1-1,0 1 1,0-1-1,0-1 1,-1 1 0,0-1-1,0 1 1,0-1-1,0-1 1,0 1-1,0-1 1,-1 0 0,1 0-1,-1 0 1,0-1-1,1 0 1,-5 1-27,-56-12 254,44-13-3488,11 13-2901,1 0-3439,0-2-3197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26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10533,'5'11'9694,"-3"15"-6703,-2-19-1766,3 31 1192,12 107-896,-15-139-4384,1-12-11527,2 0 3278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27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94 11301,'42'12'9795,"6"-20"-6843,-46 8-2947,0-1-1,0 0 1,0 1 0,0-1 0,0 0-1,0 0 1,0 0 0,0 0 0,0-1-1,-1 1 1,1 0 0,-1-1 0,1 1-1,-1-1 1,1 1 0,-1-1 0,0 0-1,0 0 1,1 0 0,-1 1 0,-1-1-1,1 0 1,0 0 0,0-1 0,-1 1-1,1 0 1,-1 0 0,0 0 0,0 0-1,1 0 1,-1 0 0,-1-1 0,1 1-1,0 0 1,0 0 0,-1 0 0,1 0-1,-1 0 1,0 0 0,-1-2-5,1 2 71,-1-1 1,0 1 0,-1 0-1,1 0 1,0 0 0,-1 0-1,1 1 1,-1-1 0,1 1-1,-1-1 1,0 1 0,1 0-1,-1 0 1,0 0 0,0 0-1,0 1 1,0-1 0,0 1-1,0 0 1,0-1 0,0 1-1,0 1 1,0-1 0,0 0-1,0 1 1,0 0 0,0-1-1,0 1 1,1 0 0,-1 1-1,0-1 1,0 0 0,1 1-1,-1-1 1,1 1 0,-1 0-1,1 0 1,0 0-1,0 0 1,0 0 0,0 1-1,0-1 1,0 2-72,-1 3 176,0 0-1,1 0 1,0 1-1,1-1 1,0 1 0,0-1-1,0 1 1,1 0-1,0-1 1,1 1 0,-1 0-1,2-1 1,-1 1-1,1-1 1,0 0-1,1 4-175,0-8-23,0 0 0,0 1 0,0-1-1,0 0 1,0 0 0,1-1 0,-1 1-1,1-1 1,0 0 0,0 0 0,0 0-1,0 0 1,0 0 0,0-1 0,0 0-1,0 0 1,1 0 0,-1-1 0,0 1-1,1-1 1,-1 0 0,0 0 0,1 0-1,0-1 25,18-2-4936,-3-5-4478,-10 2-5794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35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11333,'22'-9'9867,"1"4"-5832,45 23-3722,-64-13-232,0 0-1,0 0 1,0 1 0,0 0 0,-1 0 0,0 0 0,0 0-1,-1 0 1,1 0 0,-1 1 0,-1-1 0,1 1 0,-1 3-81,5 12 251,-2-10-12,-2-6-1716,-10-14-55,6 3 1536,-1 1-1,0 0 0,0 0 0,-1 0 0,1 0 1,-1 0-1,0 1 0,0-1 0,0 1 1,0 0-1,-1 0 0,1 1 0,-1 0 0,0-1 1,0 1-1,0 1 0,0-1 0,0 1 1,0 0-1,0 0 0,0 0 0,0 1 1,0 0-1,-3 0-3,5 2 170,0 0-1,1 1 1,-1-1 0,1 1 0,0 0 0,0 0 0,0 0 0,0 0 0,0 0 0,0 0-1,1 0 1,0 1 0,-1-1 0,1 0 0,0 1 0,1-1 0,-1 1 0,1-1 0,-1 1-1,1 0 1,0-1 0,1 1 0,-1-1 0,0 1 0,1-1 0,0 1 0,0-1-1,0 1 1,0-1 0,1 0 0,0 1-170,-1-2-3,0-1-1,1 1 0,-1-1 1,1 0-1,-1 1 1,1-1-1,0 0 0,0 0 1,-1 0-1,1 0 1,0 0-1,0 0 0,0-1 1,0 1-1,0-1 1,0 1-1,0-1 0,0 0 1,0 0-1,0 0 1,0 0-1,1 0 0,-1 0 1,0 0-1,0-1 1,0 1-1,0-1 0,0 0 1,0 1-1,-1-1 1,1 0-1,0 0 0,0 0 1,0 0-1,0-1 4,36-29-5527,-12-8-8714,-16 24 4727</inkml:trace>
  <inkml:trace contextRef="#ctx0" brushRef="#br0" timeOffset="203.615">258 0 13046,'1'45'9842,"2"1"-5529,11 91-4077,-11-111 884,-2-17-502,0 4-3337,-7-28-6516,3 7 2424,0-1-3583</inkml:trace>
  <inkml:trace contextRef="#ctx0" brushRef="#br0" timeOffset="456.705">234 171 13078,'17'3'11095,"15"-11"-6901,-9 3-3294,-19 4-1428,19 0-1137,-16 2-3362,0 2-4790,-4-1-2397</inkml:trace>
  <inkml:trace contextRef="#ctx0" brushRef="#br0" timeOffset="753.51">424 154 10549,'14'5'7362,"3"-2"-3317,-15-3-3985,1 1 1,-1-1 0,1 0 0,-1 0-1,1 0 1,0 0 0,-1 0 0,1-1-1,-1 1 1,1-1 0,-1 0 0,1 1-1,-1-1 1,1 0 0,-1 0 0,0-1-1,1 1 1,-1 0 0,0-1 0,0 0-1,0 1 1,0-1 0,0 0 0,-1 0-1,1 0 1,0 0 0,-1 0 0,0 0-1,1-1-59,-2 1 45,-1 0 1,1 1-1,-1-1 1,1 0-1,-1 0 1,1 0-1,-1 1 1,0-1-1,0 0 1,0 1-1,0-1 1,0 1-1,0-1 1,-1 1 0,1 0-1,0-1 1,-1 1-1,1 0 1,-1 0-1,1 0 1,-1 0-1,1 0 1,-1 0-1,0 1 1,0-1-1,1 0 1,-1 1-1,0-1 1,0 1 0,0 0-1,0 0 1,1 0-1,-1 0 1,0 0-1,0 0 1,0 0-1,0 0 1,0 1-1,1-1 1,-1 1-1,0-1 1,0 1-1,1 0 1,-1 0 0,0-1-1,1 1 1,-1 1-1,1-1 1,-1 0-1,1 0 1,0 0-1,-2 2-46,0-1 88,0 1 0,0 0 1,1-1-1,-1 1 0,1 0 0,-1 1 0,1-1 0,0 0 0,0 1 0,0-1 0,1 1 0,-1-1 0,1 1 1,0 0-1,0-1 0,0 1 0,1 0 0,-1 0 0,1 0 0,0 0 0,0 0 0,0 0 0,0 0 0,1-1 1,0 1-1,0 0 0,0 0 0,0 0 0,0-1 0,1 1 0,0-1 0,0 1 0,0-1 0,0 0 0,0 1 1,0-1-1,1 0 0,0-1 0,0 1 0,-1 0 0,1-1 0,1 1 0,-1-1 0,0 0 0,1 0 0,-1 0 1,1-1-1,-1 1 0,1-1 0,0 0 0,0 0 0,3 0-88,1 0 5,0-1 1,0 1-1,0-2 0,0 1 1,0-1-1,0-1 0,0 1 1,0-1-1,0-1 0,0 1 1,-1-1-1,4-3-5,-5-9-3561,-9 10-2296,-2 1-5244,3 4 854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3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56 9268,'-23'-40'10802,"22"39"-10640,0-1 1,0 1-1,-1 0 1,1 0 0,0 0-1,-1-1 1,1 2-1,-1-1 1,1 0-1,-1 0 1,0 0-1,1 1 1,-1-1-1,0 1 1,1-1 0,-1 1-1,0 0 1,1-1-1,-1 1 1,0 0-1,0 0 1,1 0-1,-1 1 1,0-1-1,0 0 1,1 1 0,-1-1-1,0 1 1,1-1-1,-1 1 1,1 0-1,-1 0 1,1 0-1,-1 0 1,1 0-1,-1 0 1,0 1-163,-2 3 129,1 0-1,0 0 1,0 1 0,1-1 0,-1 1-1,1-1 1,1 1 0,-1 0-1,1 0 1,0 0 0,0 0 0,0 0-1,1 0 1,0 0 0,0 0 0,1 0-129,40 188 1360,-44-183-4264,0-10-2251,-1-3-4325,0-3-2469</inkml:trace>
  <inkml:trace contextRef="#ctx0" brushRef="#br0" timeOffset="265.668">1 212 12246,'2'-4'3633,"1"0"161,1 1-1201,2 2-656,1-1-512,2 2-337,-1 0-367,1 0-305,1 1-96,-1 1-144,-1 0-272,2 1-240,-1 0-513,0-1-1007,-1-1-2194,2-1-3106,-1-1-6834</inkml:trace>
  <inkml:trace contextRef="#ctx0" brushRef="#br0" timeOffset="593.621">260 156 11061,'-25'-1'12349,"9"23"-9031,5 33-2996,10-52-324,2-1 0,-1 1 0,0 0 1,0-1-1,1 1 0,-1-1 1,1 1-1,0-1 0,0 1 0,0-1 1,0 1-1,0-1 0,1 0 0,-1 0 1,1 0-1,-1 0 0,1 0 0,0 0 1,0 0-1,0 0 0,0-1 1,0 1-1,0 0 0,0-1 0,0 0 1,1 0-1,-1 0 0,0 0 0,1 0 1,-1 0-1,1 0 0,0-1 0,-1 1 1,1-1-1,-1 0 0,1 0 0,0 0 1,-1 0-1,1 0 0,-1-1 1,1 1-1,-1-1 0,3 0 2,-1 0-17,-1 0 1,0-1-1,0 1 0,0 0 1,0-1-1,-1 0 0,1 0 1,0 0-1,-1 0 0,1 0 1,-1 0-1,1-1 0,-1 1 1,0-1-1,0 1 0,0-1 1,-1 0-1,1 0 0,-1 0 1,1 0-1,-1 0 0,0 0 1,0 0-1,0-1 0,-1 1 1,1 0-1,-1 0 0,0-1 1,0 1-1,0 0 1,0-1-1,0 1 0,-1 0 1,0 0-1,1-1 0,-1 1 1,0 0-1,-1 0 0,1 0 1,0 0-1,-1 0 0,0 0 1,0 1-1,0-1 0,0 0 1,0 1-1,0-1 0,-1 1 1,0-1 16,-11 5-1965,15 3-2574,3-1-4583,0-3-1395</inkml:trace>
  <inkml:trace contextRef="#ctx0" brushRef="#br0" timeOffset="1005.575">413 157 11717,'19'31'9538,"-6"22"-5797,6 9-3533,-22-131 947,2 65-1168,1 1 0,-1-1 0,1 0 0,0 1 0,1-1 0,-1 1 0,1-1 0,-1 1 0,1-1 0,0 1 0,0-1 0,1 1 0,-1 0 0,1-1 0,0 1 1,-1 0-1,1 0 0,1 0 0,-1 0 0,0 1 0,1-1 0,-1 1 0,1-1 0,0 1 0,0 0 0,0 0 0,0 0 0,0 0 0,0 1 0,0-1 0,1 1 0,-1 0 0,1 0 0,-1 0 0,1 0 1,-1 1-1,1-1 0,-1 1 0,1 0 0,0 0 0,-1 0 0,1 1 0,-1-1 0,1 1 0,-1 0 0,1 0 0,-1 0 0,1 1 13,15 11-7497,-13-7 1591,3 1-6412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30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32 10421,'1'-10'11589,"-14"21"-8075,10-7-3441,0 1 0,0-1 0,0 1 0,1 0 1,0 0-1,0 0 0,0 0 0,0 0 0,1 0 1,0 1-1,0-1 0,0 0 0,1 1 0,-1-1 1,1 1-1,1-1 0,-1 0 0,1 1 1,0-1-1,0 0 0,0 1 0,1-1 0,0 0 1,0 0-1,0 0 0,1-1 0,0 1 0,0 0 1,0-1-1,0 0 0,1 0 0,0 2-73,0-5-74,-1 0 1,1 1-1,-1-1 1,1 0-1,0-1 0,-1 1 1,1-1-1,0 0 1,0 1-1,-1-2 0,1 1 1,0 0-1,0-1 0,-1 0 1,1 1-1,-1-2 1,1 1-1,-1 0 0,1-1 1,-1 1-1,0-1 0,1 0 1,-1 0-1,0 0 1,0-1-1,-1 1 0,1-1 1,0 0-1,-1 1 1,1-1-1,-1 0 0,0 0 1,0-1-1,-1 1 0,1 0 1,0-1-1,0-2 74,0 0 11,-1 0 0,0 0 1,0 0-1,-1 0 0,1 0 0,-1 0 0,0 0 0,-1 0 0,0 0 0,0 0 0,0 0 1,0 0-1,-1 0 0,0 0 0,-1 1 0,1-1 0,-1 1 0,0-1 0,0 1 1,-1 0-1,1 0 0,-1 0 0,0 1 0,-4-4-11,-5 6-2707,19 10-9948,0-5 2624</inkml:trace>
  <inkml:trace contextRef="#ctx0" brushRef="#br0" timeOffset="405.189">221 50 12822,'19'41'11213,"-7"25"-8616,-9-41-2177,5-53-1874,-7 11 1286,-2 10 181,0 0 0,1 0 0,0 0 1,1 0-1,0-1 0,0 1 0,0 1 0,1-1 1,0 0-1,0 0 0,1 1 0,0-1 0,0 1 1,0 0-1,1-1 0,2-1-13,-5 7 26,0 0 0,1 0 0,-1 0 0,0 0-1,0 1 1,1-1 0,-1 1 0,0-1 0,1 1 0,-1-1 0,1 1 0,-1 0-1,1-1 1,-1 1 0,1 0 0,-1 0 0,0 0 0,1 0 0,-1 0 0,1 1-1,-1-1 1,1 0 0,-1 1 0,1-1 0,-1 1 0,0-1 0,1 1-1,-1 0 1,0 0 0,0-1 0,1 1 0,-1 0 0,0 0 0,0 0 0,0 0-1,0 0 1,0 1 0,0-1 0,-1 0 0,1 0 0,0 1 0,-1-1 0,2 1-26,23 62 1312,-10 47-2334,-21-100-3898,0-8-5524,3-4-1220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29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95 11989,'-38'-1'12988,"12"28"-9313,7 49-2954,18-74-697,0 1 0,0 0-1,0 0 1,1 0 0,-1 0-1,1 0 1,0 0 0,0 0-1,0 0 1,0 0 0,1 0 0,-1 0-1,1 0 1,0 0 0,0 0-1,0 0 1,0-1 0,0 1-1,0 0 1,1 0 0,-1-1-1,1 1 1,0-1 0,0 0-1,0 0 1,0 1 0,0-1-1,1 0 1,-1-1 0,0 1-1,1 0 1,0-1 0,-1 1-1,1-1 1,0 0 0,0 0-1,0 0 1,-1 0 0,1 0-1,0-1 1,0 1 0,0-1-1,0 0 1,0 0 0,0 0-1,0 0 1,2-1-24,38-29-5903,-19-17-9214,-18 30 5667</inkml:trace>
  <inkml:trace contextRef="#ctx0" brushRef="#br0" timeOffset="309.495">195 1 10629,'10'13'8472,"-3"2"-4235,7 37-2300,-11-41-781,3 17-664,-2-1 1,0 1-1,-2 0 1,-1 0-1,-2 26-492,-2-59-16655,3-2 4433</inkml:trace>
  <inkml:trace contextRef="#ctx0" brushRef="#br0" timeOffset="481.339">169 169 11637,'17'-2'9072,"0"-3"-4431,-15 4-4617,0 0 0,0 0 0,0 0 0,0 0-1,1 1 1,-1-1 0,0 1 0,0-1 0,1 1-1,-1 0 1,0 0 0,1 0 0,-1 0 0,0 1-1,1-1 1,-1 0 0,0 1 0,0 0-1,1-1 1,-1 1 0,0 0 0,0 0 0,0 0-1,0 1 1,0-1-24,11 6-4601,-4-7-4623,-3-1-2880</inkml:trace>
  <inkml:trace contextRef="#ctx0" brushRef="#br0" timeOffset="685.979">377 155 14038,'1'6'3570,"0"1"112,0 1-1873,0 0-705,1 1-288,0 2-191,-1 2-113,0-1-288,0-2-320,0 0-320,-1-4-417,0-4-639,-1-2 479,0 0-2864,1-4-2610,-1-3-5763</inkml:trace>
  <inkml:trace contextRef="#ctx0" brushRef="#br0" timeOffset="873.45">386 58 11093,'0'2'2849,"0"-1"33,1 2-865,0 0-1361,1 0-752,0 1-2593,2 2-2498,0-1-6322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28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 10965,'-53'-1'11669,"22"36"-7061,18 70-1892,45 60-1580,-40-188-9308,4 5-3158,2 5-246</inkml:trace>
  <inkml:trace contextRef="#ctx0" brushRef="#br0" timeOffset="218.704">1 189 13238,'4'5'8048,"4"-1"-3642,22 4-1041,-28-8-2747,52-7-1374,-38 0-3762,1-3-4761,-15 9 7806,9-5-12160</inkml:trace>
  <inkml:trace contextRef="#ctx0" brushRef="#br0" timeOffset="514.651">194 130 12982,'5'33'2481,"-5"-24"-1466,1 0 0,0 0 1,0 0-1,1 0 0,1 0 0,-1-1 1,1 1-1,1-1 0,0 0 0,0 0 0,1 0-1015,31 12 1970,-34-20-1975,0 0 0,-1 0 0,1 0 1,0 0-1,-1 0 0,1-1 0,0 1 0,-1-1 1,1 1-1,0-1 0,-1 0 0,1 1 0,-1-1 1,1 0-1,-1 0 0,0 0 0,1 0 0,-1-1 1,0 1-1,0 0 0,1 0 0,-1-1 0,0 1 1,0-1-1,-1 1 0,1-1 0,0 1 0,0-1 1,-1 1-1,1-1 0,-1 0 0,1 1 0,-1-1 1,0 0 4,9-67-338,-9 57 257,0 3-593,-1-6-1433,1 11-2987,1 2-3769,0 1-2401</inkml:trace>
  <inkml:trace contextRef="#ctx0" brushRef="#br0" timeOffset="733.35">403 155 13606,'16'31'11286,"-9"3"-8510,14 27-2866,-20-61 100,0-1 0,0 0 1,0 1-1,0-1 0,0 0 0,0 0 0,0 0 0,0 0 1,0 0-1,0 0 0,0 0 0,-1 0 0,1-1 1,0 1-1,-1 0 0,1 0 0,-1-1 0,0 1 1,1 0-1,-1 0 0,0-1 0,0 1 0,1 0 1,-1-1-1,0 1 0,0 0 0,-1-1 0,1 1 0,0 0 1,-1-2-11,1 2 9,1-4-3,0-7 17,0 1-1,0 0 1,1 0 0,1 0-1,0 0 1,1 0-1,0 0 1,0 1-1,1-1 1,1 0-23,-6 10 20,1 0-1,-1 1 1,1-1 0,-1 0-1,1 0 1,-1 0 0,1 0 0,0 1-1,0-1 1,-1 0 0,1 1-1,0-1 1,0 0 0,0 1 0,0-1-1,0 1 1,-1-1 0,1 1-1,0 0 1,0-1 0,0 1 0,0 0-1,0 0 1,0 0 0,1-1 0,-1 1-1,0 0 1,0 1 0,0-1-1,0 0 1,0 0 0,0 0 0,0 0-1,0 1 1,0-1 0,0 1-1,0-1 1,-1 1 0,1-1 0,0 1-1,0-1 1,0 1 0,0 0-1,-1-1 1,1 1 0,0 0 0,-1 0-1,1-1 1,0 1 0,-1 0-1,1 0 1,-1 0 0,1 0 0,-1 0-1,0 0 1,1 0 0,-1 1-20,22 57 1216,-11-2-635,-3-14-5989,-7-39 1704,1-4-5245,-1-3-4020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26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12470,'32'-14'8433,"-4"16"-4370,-24-1-3986,-1 1 0,1 0 0,-1 0 0,1 1 0,-1-1 0,0 1 1,0-1-1,0 1 0,-1 0 0,1 0 0,0 0 0,-1 0 0,0 1 1,0-1-1,0 1 0,0-1 0,-1 1 0,1 0 0,-1 0 0,0 0 0,1 3-76,23 97-1026,-25-103 550,-10-22-2998,-30-36 2489,38 56 1067,1 0 1,-1-1-1,1 1 0,-1 0 1,1 0-1,-1 0 0,1 0 0,-1 1 1,0-1-1,1 0 0,-1 1 0,0-1 1,0 1-1,0-1 0,1 1 0,-1 0 1,0 0-1,0 0 0,0 0 1,0 0-1,0 0 0,1 1 0,-1-1 1,0 1-1,0-1 0,1 1 0,-1-1 1,0 1-1,1 0 0,-1 0 0,0 0 1,1 0-1,-1 0 0,1 0 1,0 1-1,-2 0-83,2-1 115,-1 0-1,0 0 1,0 0 0,1 1 0,-1-1-1,0 1 1,1-1 0,-1 1 0,1-1-1,0 1 1,0 0 0,0 0 0,-1-1 0,2 1-1,-1 0 1,0 0 0,0 0 0,1 0-1,-1 0 1,1 1 0,-1-1 0,1 0-1,0 0 1,0 0 0,0 0 0,0 0 0,0 0-1,0 0 1,1 1 0,-1-1 0,1 0-1,0 0 1,-1 0 0,1 0 0,0 0-1,0-1 1,0 1 0,0 0 0,1 0 0,-1-1-1,0 1 1,1 0 0,-1-1 0,1 0-1,0 1 1,-1-1 0,1 0 0,0 0-1,0 0 1,0 0 0,0 0 0,0 0 0,0 0-1,0-1 1,2 1-115,-1 0-189,0-1 1,0 1-1,0-1 1,0 0-1,0 0 0,1 0 1,-1-1-1,0 1 0,0-1 1,0 1-1,0-1 1,0 0-1,0 0 0,0-1 1,0 1-1,-1-1 0,1 1 1,0-1-1,-1 0 1,3-2 188,9-13-5507,-4-6-3700,-3 4-2230</inkml:trace>
  <inkml:trace contextRef="#ctx0" brushRef="#br0" timeOffset="187.458">247 0 13814,'3'28'9127,"8"15"-6072,0-2-2196,11 93 192,-27-144-17042,3 0 4092</inkml:trace>
  <inkml:trace contextRef="#ctx0" brushRef="#br0" timeOffset="468.655">218 137 11893,'9'6'9164,"2"-4"-3749,27-2-2109,-16-1-2353,-2 0-3509,-14-1-2536,0 0-4649,-2 0-3585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1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20 7812,'5'-17'8803,"-1"29"-3315,0 30-1771,21 141-1068,-25-183-2747,6 36-1169,-10-27-8440,1-10 2931,1-3-3829</inkml:trace>
  <inkml:trace contextRef="#ctx0" brushRef="#br0" timeOffset="249.936">1 171 11157,'2'0'8085,"3"-1"-3522,24 2-1035,-15 0-3210,11 1-4579,-8-4-7366,-10 0-120</inkml:trace>
  <inkml:trace contextRef="#ctx0" brushRef="#br0" timeOffset="597.109">184 196 10949,'35'-3'9339,"5"-6"-5791,-37 8-3534,-1 1-1,0-1 0,0 0 0,0 0 0,0 0 0,1 0 0,-1 0 0,0 0 1,-1-1-1,1 1 0,0-1 0,0 1 0,-1-1 0,1 1 0,-1-1 0,1 0 0,-1 0 1,0 0-1,1 0 0,-1 0 0,0 0 0,-1 0 0,1 0 0,0-1 0,0 1 1,-1 0-1,0 0 0,1-1 0,-1 1 0,0 0 0,0-1-13,-1 1-11,1 1 0,-1 0 0,0-1 0,1 1 0,-1 0 0,0-1 0,0 1 0,0 0 0,0 0-1,0 0 1,0 0 0,-1 0 0,1 0 0,0 0 0,-1 0 0,1 1 0,0-1 0,-1 0 0,1 1 0,-1-1 0,1 1 0,0 0 0,-1-1 0,1 1 0,-1 0 0,0 0-1,1 0 1,-1 0 0,1 0 0,-1 0 0,1 0 0,-1 1 0,1-1 0,-1 0 0,1 1 0,0-1 0,-1 1 0,1 0 0,-1-1 0,1 1 0,0 0 0,0 0 0,-1 0-1,1 0 1,0 0 0,0 0 0,0 0 0,0 1 0,0-1 0,0 0 0,1 0 0,-1 1 0,0-1 0,1 0 0,-1 2 11,-2 0 126,0 0 1,1 0-1,-1 0 0,1 1 1,0-1-1,0 1 1,0-1-1,0 1 0,1 0 1,0 0-1,-1 0 1,1 0-1,1 0 0,-1 0 1,1 0-1,-1 0 1,1 0-1,0 0 0,1 0 1,-1 0-1,1 0 1,-1 0-1,1 0 0,1 0 1,-1 0-1,0 0 1,1 0-1,0-1 0,0 1 1,0-1-1,0 1 1,1-1-1,-1 0 0,1 0 1,0 0-1,0 0 1,3 2-127,41-14-2389,-17-11-4366,-13 7-1587,-3 5-2468</inkml:trace>
  <inkml:trace contextRef="#ctx0" brushRef="#br0" timeOffset="879.018">504 107 11125,'-7'-3'8221,"-2"4"-3549,-31 23-1093,37-22-3534,0 1 0,0 0 1,1 0-1,-1 0 1,1 0-1,0 0 1,0 1-1,0-1 0,0 1 1,1-1-1,-1 1 1,1 0-1,0 0 0,0-1 1,0 1-1,0 0 1,1 0-1,0 0 0,0 0 1,0 0-1,0 0 1,0 0-1,1 0 1,0-1-1,0 1 0,0 0 1,0 0-1,0 0 1,1-1-1,0 1 0,0-1 1,0 1-1,0-1 1,0 0-1,1 0 0,-1 0 1,1 0-1,0 0 1,0-1-1,0 1 1,0-1-1,0 0 0,1 0 1,-1 0-1,2 1-45,-3-3-77,0 0 0,0 0 0,0 1 0,0-1 0,-1-1 0,1 1 0,0 0-1,0 0 1,0-1 0,0 1 0,0-1 0,0 1 0,-1-1 0,1 0 0,0 0 0,0 0-1,-1 0 1,1 0 0,-1 0 0,1 0 0,-1 0 0,1-1 0,-1 1 0,0-1 0,0 1 0,1-1-1,-1 1 1,0-1 0,0 0 0,0 0 77,15-36-8258,-10 19-476,0 6-1585</inkml:trace>
  <inkml:trace contextRef="#ctx0" brushRef="#br0" timeOffset="1263.967">566 1 11413,'12'21'9752,"-3"3"-5397,7 55-3249,-15-71-448,20 122 383,-21-130-1039,0 0-1,0-1 1,0 1-1,0-1 1,0 1 0,0 0-1,0-1 1,0 1-1,0 0 1,0-1 0,0 1-1,0 0 1,0-1-1,0 1 1,1 0 0,-1-1-1,0 1 1,0 0-1,0 0 1,1-1 0,-1 1-1,0 0 1,0 0-1,1-1 1,-1 1 0,0 0-1,1 0 1,-1 0-1,0-1 1,0 1-1,1 0 1,-1 0 0,1 0-1,-1 0 1,0 0-1,1 0 1,-1 0 0,0 0-1,1 0 1,-1 0-1,0 0 1,1 0 0,-1 0-1,0 0 1,1 0-1,-1 0 1,0 0 0,1 0-1,-1 0 1,0 1-1,1-1 1,-1 0 0,0 0-1,1 0 1,-1 1-1,0-1 1,0 0 0,1 0-1,-1 1 1,0-1-1,0 0 1,0 0 0,1 1-1,-1-1 1,0 0-1,0 1 1,0-1 0,0 0-1,0 1-1,9-28-3,-5 10-8,-2 6-37,0 1 0,0 1 0,1-1 0,0 0 0,1 1 0,0-1 0,1 1 0,0 0 0,0 1 0,1-1 48,-6 8-1,1 0-1,-1 1 1,1-1 0,-1 0 0,1 0 0,0 1-1,-1-1 1,1 0 0,0 1 0,0-1 0,-1 1 0,1-1-1,0 1 1,0-1 0,0 1 0,0 0 0,0-1-1,0 1 1,0 0 0,0 0 0,-1 0 0,1 0-1,0-1 1,0 1 0,0 1 0,0-1 0,0 0-1,0 0 1,0 0 0,0 0 0,0 1 0,0-1 0,0 0-1,0 1 1,-1-1 0,1 1 0,0-1 0,0 1-1,0-1 1,-1 1 0,1-1 0,0 1 0,-1 0-1,1 0 1,0-1 0,-1 1 0,1 0 0,-1 0 0,1 0-1,-1-1 1,1 2 1,16 46-33,-9 59-348,-4-139-7797,-2 17 431,1 1-3778</inkml:trace>
  <inkml:trace contextRef="#ctx0" brushRef="#br0" timeOffset="1670.122">838 83 10117,'10'18'8432,"-3"3"-3734,0 51-2280,-6-44-1457,4-6-725,1-40-235,-6 10-18,1 1 1,-1-1-1,1 1 1,1-1-1,-1 1 1,1 0-1,1-1 0,-1 1 1,1 0-1,1 0 1,-1 1-1,1-1 1,0 1-1,0-1 0,1 1 1,0 1-1,0-1 1,1 1-1,2-3 17,-7 8 5,0-1-1,0 1 1,0 0 0,0-1-1,0 1 1,0 0-1,1 0 1,-1 0-1,0 0 1,0 0 0,0 0-1,0 0 1,0 0-1,0 0 1,0 1 0,0-1-1,0 0 1,0 1-1,0-1 1,0 1-1,0-1 1,0 1 0,0-1-1,0 1 1,0 0-1,-1-1 1,1 1 0,0 0-1,0 0 1,-1 0-1,1 0 1,0 0 0,-1-1-1,1 1 1,-1 0-1,1 0 1,-1 0-1,0 0 1,1 0 0,-1 1-1,0-1 1,0 0-1,0 0-4,12 54 589,-11-49-484,3 83 263,-3-95-4306,4-21-9310,-1 17 2643</inkml:trace>
  <inkml:trace contextRef="#ctx0" brushRef="#br0" timeOffset="1888.821">1060 146 14038,'2'10'3634,"0"-1"96,-1 3-1889,1-1-657,-1 2-319,0 1-145,0 1-176,0-3-320,-1 0-336,2-6-448,-1-6-945,2 0 113,0-3-2450,0-7-2833,0-4-6003</inkml:trace>
  <inkml:trace contextRef="#ctx0" brushRef="#br0" timeOffset="2060.694">1093 25 10533,'-1'-4'3121,"0"1"145,1 3-433,1 2-1504,-1 3-417,1 1-304,2 1-1008,0 1-2721,2 2-2866,1-1-7091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25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12982,'17'47'9849,"-4"2"-5501,4 101-4336,-18-147-2103,-2-9-11780,2-2 2658</inkml:trace>
  <inkml:trace contextRef="#ctx0" brushRef="#br0" timeOffset="515.505">33 10 11477,'31'-9'9384,"18"29"-5785,7 50-3093,-55-67-392,0 0-1,-1 0 1,1-1-1,-1 1 1,0 0-1,1 0 1,-1 0-1,0 0 1,-1 0-1,1-1 1,0 1-1,-1 0 1,0 0-1,1 0 1,-1-1-1,0 1 1,-1 0-1,1-1 1,0 1-1,-1-1 1,1 0-1,-1 1 1,0-1-1,0 0 1,0 0-1,0 0 1,0 0-1,0 0 1,-1 0-1,1-1 1,0 1-1,-1-1 1,0 0-1,0 1-113,-64 9-3272,61-12-1137,3-1-3462,2-2-5386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24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11205,'3'21'6579,"10"11"-3861,1 12-1613,-6 55 2245,0-4-3768,-8-92-2677,-1-4-890,1 1-3392,-2-2-2689</inkml:trace>
  <inkml:trace contextRef="#ctx0" brushRef="#br0" timeOffset="265.563">0 189 14102,'6'-1'3634,"2"1"80,1 0-1761,1 1-705,1 0-335,3 1-273,-1-1-208,-2 0-160,0 0-48,-1-1-240,-2 0-352,-2-2-592,2 0-1,0-1-2928,-2-4-3011,1-1-7122</inkml:trace>
  <inkml:trace contextRef="#ctx0" brushRef="#br0" timeOffset="803.564">213 198 11749,'40'11'9749,"-37"-10"-9722,1-1 0,0 0 1,0 1-1,0-1 0,0-1 1,0 1-1,0-1 0,0 1 1,0-1-1,0 0 0,0-1 1,0 1-1,-1-1 1,1 1-1,0-1 0,-1 0 1,0-1-1,1 1 0,-1 0 1,0-1-1,0 0 0,-1 0 1,1 0-1,2-3-27,-4 4 16,-1 0 1,1-1-1,-1 1 0,1-1 1,-1 1-1,0 0 0,0-1 1,0 1-1,0 0 0,0-1 1,0 1-1,-1-1 0,0 1 1,1 0-1,-1-1 0,0 1 1,0 0-1,0 0 0,0 0 1,0 0-1,-1 0 0,1 0 1,0 0-1,-1 0 0,0 0 1,1 1-1,-1-1 0,0 1 1,0-1-1,0 1 0,0 0 1,0-1-1,0 1 0,-1 0 1,1 1-1,0-1 0,0 0 1,-1 1-1,1-1 0,0 1 1,-1-1-1,1 1 0,-1 0 1,1 0-1,0 0 0,-1 1 1,1-1-1,-1 0 0,1 1 1,0 0-1,0-1 0,-1 1 1,1 0-1,0 0 0,0 1 1,0-1-1,0 0 0,-1 2-16,-1 0 246,0 1-1,1-1 0,0 1 1,0 0-1,0 0 1,1 1-1,-1-1 0,1 0 1,0 1-1,0 0 1,0-1-1,1 1 0,0 0 1,0 0-1,0 0 0,0 0 1,1 0-1,0 0 1,0 0-1,0 0 0,1 0 1,-1 0-1,1-1 1,0 1-1,2 3-245,-3-4 11,1-1 1,0 1-1,0-1 0,1 1 0,-1-1 1,1 0-1,0 1 0,0-1 0,0 0 1,0 0-1,0 0 0,1-1 0,-1 1 1,1 0-1,0-1 0,0 0 0,0 1 1,0-1-1,0 0 0,0-1 1,1 1-1,-1-1 0,0 1 0,1-1 1,-1 0-1,1 0 0,0 0 0,-1-1 1,1 1-1,0-1 0,-1 0 0,1 0 1,0-1-1,2 1-11,22-14-5434,-13-2-7252,-10 5 1203</inkml:trace>
  <inkml:trace contextRef="#ctx0" brushRef="#br0" timeOffset="1386.527">456 115 10869,'8'41'9454,"-3"0"-6577,11 46-1949,-8-118-728,-8 13-197,0 9-175,0 0 0,0 0 0,1 0 0,0 1 0,0-1 0,1 0 0,0 0 0,0 1-1,1 0 1,0-1 0,1 1 0,2-4 172,-5 11-41,0 0-1,-1 0 1,1 1-1,-1-1 1,1 1-1,0-1 1,0 0-1,-1 1 0,1-1 1,0 1-1,0 0 1,0-1-1,0 1 1,-1 0-1,1-1 1,0 1-1,0 0 1,0 0-1,0 0 1,0 0-1,0 0 1,0 0-1,0 0 1,0 0-1,-1 0 1,1 0-1,0 0 0,0 1 1,0-1-1,0 0 1,0 1-1,-1-1 1,1 0-1,0 1 1,0-1-1,0 1 1,-1 0-1,1-1 1,0 1-1,-1 0 1,1-1-1,-1 1 1,1 0-1,0-1 1,-1 1-1,0 0 0,1 0 1,-1 0-1,1 0 1,-1-1-1,0 1 1,0 1 41,20 47 381,-20-49-374,20 75 942,-13-106-914,-6 22-36,-2 3-50,1-1 0,0 1 0,0-1-1,1 1 1,-1-1 0,2 1 0,-1-1 0,1 1-1,0 0 1,0-1 0,0 1 0,1 0 0,0 1 0,4-6 51,-6 10 30,-1 0 1,1 1 0,0-1-1,0 0 1,0 1 0,0-1-1,0 0 1,0 1 0,0-1-1,0 1 1,0 0 0,0-1 0,1 1-1,-1 0 1,0 0 0,0 0-1,0 0 1,0 0 0,0 0-1,1 0 1,-1 0 0,0 0-1,0 0 1,0 1 0,0-1 0,0 0-1,0 1 1,0-1 0,0 1-1,0-1 1,0 1 0,0-1-1,0 1 1,0 0 0,0 0 0,0-1-1,0 1 1,-1 0 0,1 0-1,0 0 1,-1 0 0,1 0-1,0 0 1,-1 0 0,1 0-1,-1 0 1,0 0-31,20 52 2519,-11 45-3010,-8-100-13024,0-3 2814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4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15639,'7'32'8263,"-3"0"-5910,10 39-2580,-7-114 147,-7 34 97,1 1 0,1 0-1,-1-1 1,1 1 0,1 0 0,-1 0 0,1 0-1,1 0 1,0 0 0,0 1 0,0 0 0,1 0 0,4-5-17,-8 11 27,0 0 1,0 0 0,0 0 0,0 0-1,0 0 1,0 0 0,1 0-1,-1 0 1,0 1 0,1-1 0,-1 1-1,0-1 1,1 1 0,-1-1-1,1 1 1,-1 0 0,1-1 0,-1 1-1,1 0 1,-1 0 0,1 0-1,-1 0 1,1 1 0,-1-1 0,1 0-1,-1 0 1,0 1 0,1-1 0,-1 1-1,1 0 1,-1-1 0,0 1-1,1 0 1,-1 0 0,0 0 0,0 0-1,0 0 1,0 0 0,0 0-1,0 0 1,0 0 0,0 0 0,0 1-1,0-1-27,35 66 3211,-31-55-3119,16 64-954,-39-76-6756,7-7-3645,6 2 333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33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41 10709,'6'43'10835,"1"0"-6017,18 85-2972,-19-55-4197,-12-81-12368,4-1 3597</inkml:trace>
  <inkml:trace contextRef="#ctx0" brushRef="#br0" timeOffset="187.454">0 226 11509,'25'8'13241,"6"-7"-8184,1-6-8542,-7-3-8905,-17 6-1526</inkml:trace>
  <inkml:trace contextRef="#ctx0" brushRef="#br0" timeOffset="546.746">192 229 11749,'37'0'7764,"4"-11"-5995,-40 11-1775,1-1 0,0 1 0,-1-1-1,1 0 1,-1 1 0,1-1 0,-1 0 0,0 0 0,1 0 0,-1 0 0,0 0 0,0 0-1,0 0 1,1-1 0,-1 1 0,0 0 0,-1-1 0,1 1 0,0 0 0,0-1 0,-1 1-1,1-1 1,0 1 0,-1-1 0,0 0 0,1 1 0,-1-1 0,0 1 0,0-1 0,0 0-1,0 1 1,0-1 0,0 0 0,0 1 0,-1-1 0,1 1 0,0-1 0,-1 0 0,0 1 0,1-1-1,-1 1 1,0 0 0,0-1 0,1 1 0,-2-1 6,0 1 117,-1-1 0,1 1 1,-1 0-1,1 0 0,-1 0 0,0 1 0,1-1 0,-1 0 1,0 1-1,0 0 0,1 0 0,-1 0 0,0 0 1,0 0-1,0 0 0,1 1 0,-1-1 0,0 1 1,1 0-1,-1 0 0,0 0 0,1 0 0,-1 0 1,1 1-1,0-1 0,-1 1 0,1-1 0,0 1 1,0 0-1,0 0 0,0 0 0,0 0 0,1 0 0,-1 1 1,0-1-1,1 0 0,0 1 0,0-1 0,-1 1 1,1 0-1,1-1-117,-2 3 158,0-1 0,0 0-1,1 0 1,0 1 0,0-1 0,0 1 0,1-1 0,-1 1 0,1-1 0,0 1 0,1 0-1,-1-1 1,1 1 0,-1-1 0,2 0 0,-1 1 0,0-1 0,1 0 0,0 1 0,0-1 0,0 0-1,0 0 1,0-1 0,1 1 0,0 0 0,0-1 0,0 1 0,0-1 0,1 0 0,-1 0-1,1-1 1,0 1 0,1 0-158,-3-2-174,0-1 0,0 0 1,0 1-1,-1-1 0,1 0 0,0 0 0,0 0 0,0-1 0,0 1 0,-1 0 0,1-1 0,0 1 1,0-1-1,-1 1 0,1-1 0,0 0 0,-1 0 0,1 0 0,0 0 0,-1 0 0,1 0 0,-1 0 1,0-1-1,1 1 0,-1 0 0,0-1 0,1 0 174,20-30-7423,-11 15-247,1 3-3548</inkml:trace>
  <inkml:trace contextRef="#ctx0" brushRef="#br0" timeOffset="1061.495">402 151 12134,'10'35'8820,"-2"2"-5273,22 64-2887,-30-102-652,0 1 1,0 0-1,0 0 1,0 0-1,1-1 1,-1 1-1,0 0 0,0 0 1,0 0-1,0 0 1,1 0-1,-1-1 1,0 1-1,0 0 1,0 0-1,1 0 0,-1 0 1,0 0-1,0 0 1,1 0-1,-1 0 1,0 0-1,0 0 1,1 0-1,-1 0 0,0 0 1,0 0-1,1 0 1,-1 0-1,0 0 1,0 0-1,0 0 1,1 0-1,-1 0 0,0 0 1,0 1-1,0-1 1,1 0-1,-1 0 1,0 0-1,0 0 1,0 0-1,1 1 1,-1-1-9,-1-32 298,1 26-226,-1-3-195,1 0 0,0 1 1,1-1-1,0 0 1,0 1-1,0-1 1,1 1-1,1 0 1,0-1-1,0 1 1,0 0-1,1 1 1,4-8 122,-8 15-6,1-1 0,-1 1-1,1-1 1,-1 0 0,1 1 0,-1-1 0,1 1 0,-1 0 0,1-1-1,-1 1 1,1-1 0,0 1 0,-1 0 0,1-1 0,-1 1 0,1 0-1,0 0 1,0 0 0,-1-1 0,1 1 0,0 0 0,-1 0 0,1 0 0,0 0-1,-1 0 1,1 0 0,0 0 0,0 0 0,-1 1 0,1-1 0,0 0-1,-1 0 1,1 0 0,0 1 0,-1-1 0,1 0 0,-1 1 0,1-1-1,-1 1 1,1-1 0,0 1 0,-1-1 0,1 1 0,-1-1 0,0 1 0,1-1-1,-1 1 1,1 0 0,-1-1 0,0 1 0,0 0 0,1-1 0,-1 1-1,0 0 1,0-1 0,0 1 0,0 0 0,0 0 6,11 47 230,-10-43-224,-1-1 23,0-1-22,0 0 0,0-1 0,0 1 0,1 0-1,-1-1 1,1 1 0,-1 0 0,1-1 0,0 1 0,0-1 0,0 1-1,1-1 1,-1 1 0,0-1 0,1 0 0,0 0 0,-1 0 0,1 0-1,0 0 1,0 0 0,1 1-7,18-54-179,14-37 339,-35 87-152,1 0-1,0 1 1,-1-1 0,1 0-1,0 1 1,-1-1-1,1 1 1,0-1-1,0 1 1,-1-1-1,1 1 1,0-1-1,0 1 1,0 0-1,0-1 1,0 1-1,-1 0 1,1 0-1,0 0 1,0 0-1,0 0 1,0 0-1,0 0 1,0 0-1,0 0 1,0 0-1,0 0 1,-1 0-1,1 1 1,0-1-1,0 0 1,0 1-1,0-1 1,0 1-1,-1-1 1,1 1-1,0-1 1,-1 1-1,1-1 1,0 1-1,-1 0 1,1-1-1,0 1 1,-1 0-1,1 0 1,-1 0-1,1-1 1,-1 1-1,0 0 1,1 0-1,-1 0-7,21 44 834,-12 22 118,1 4-3825,-6-66-775,0-9-5611,0-5-1458</inkml:trace>
  <inkml:trace contextRef="#ctx0" brushRef="#br0" timeOffset="1342.672">765 159 13542,'18'48'9129,"-3"1"-5230,13 104-2944,-27-142-664,-1-5-3426,-8-20-11507,4 4 4619</inkml:trace>
  <inkml:trace contextRef="#ctx0" brushRef="#br0" timeOffset="1545.755">823 128 16055,'47'-2'8045,"-43"3"-7999,0 1-1,0 0 0,0 0 1,0 0-1,-1 0 0,1 0 0,0 1 1,-1-1-1,0 1 0,0 0 1,0 0-1,0 1 0,0-1 1,0 0-1,-1 1 0,0 0 0,1 0 1,-1-1-1,-1 1 0,1 0 1,-1 1-1,1-1 0,-1 0 1,0 2-46,-1-2 187,1 1 1,-1-1 0,0 0 0,-1 0 0,1 0-1,-1 0 1,0 0 0,0 0 0,0 0 0,0 0-1,-1 0 1,1 0 0,-1 0 0,0-1 0,0 1-1,-1-1 1,1 1 0,-1-1 0,0 0 0,1 0-1,-2 0 1,1-1 0,0 1 0,0 0-1,-1-1 1,0 0-188,1 0-220,0 0 0,-1 0 0,1-1 0,-1 1 0,0-1 0,1 0 0,-1 0 0,0 0 0,0-1 0,0 1 1,1-1-1,-1 0 0,0 0 0,0 0 0,0 0 0,0-1 0,1 0 0,-4 0 220,-4-5-5804,4 0-1027,-1-2-6629</inkml:trace>
  <inkml:trace contextRef="#ctx0" brushRef="#br0" timeOffset="2011.122">1024 0 11077,'4'7'10241,"0"13"-8502,-4-15-556,25 144 2749,-7-39-3859,-16-105-3263,-1-19-4025,-1 8 1522,0-2-6438</inkml:trace>
  <inkml:trace contextRef="#ctx0" brushRef="#br0" timeOffset="13951.633">833 116 8388,'-2'1'12634,"-2"2"-7142,-17 7-4617,-10-2 183,21-2-3344,10-2-4151,1-1-1159,0-1-4516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4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12214,'0'4'3249,"1"2"129,1 1-1490,0 0-591,-1 3-417,2-1-191,-2 3-97,0-1-256,0 0-272,-1-1-192,0-2-592,0-3-529,1-4-2256,0-1-2802,-2-3-6355</inkml:trace>
  <inkml:trace contextRef="#ctx0" brushRef="#br0" timeOffset="1">15 1 13446,'0'0'3298,"0"3"15,1-1-1536,0 3-849,0-1-784,1 1 1457,1 1-4802,1 0-3138,1-1-8612</inkml:trace>
  <inkml:trace contextRef="#ctx0" brushRef="#br0" timeOffset="203.068">169 60 9588,'-8'-7'9330,"-26"25"-4405,32-15-4747,0 1 0,0-1 0,0 0 1,0 1-1,0-1 0,1 1 0,0 0 0,-1-1 0,2 1 0,-1 0 1,0 0-1,1 0 0,-1-1 0,1 1 0,0 0 0,0 0 1,1 0-1,-1 0 0,1 0 0,0-1 0,0 1 0,0 1-178,0-1-4,0-1-1,0 0 0,1 0 1,-1 1-1,0-1 0,1 0 0,0 0 1,0 0-1,0 0 0,0-1 1,0 1-1,1-1 0,-1 1 1,1-1-1,-1 0 0,1 0 1,0 0-1,0 0 0,0 0 0,0-1 1,0 1-1,1-1 0,-1 0 1,0 0-1,1 0 0,-1 0 1,0-1-1,1 1 0,-1-1 0,1 0 1,-1 0-1,1 0 0,-1-1 1,1 1-1,-1-1 0,1 1 1,2-3 4,-2 0-137,-1-1 0,1 0 1,-1-1-1,0 1 0,0 0 1,-1-1-1,1 0 0,-1 0 1,0 1-1,0-1 0,-1 0 1,1-1-1,-1 1 0,0 0 1,0 0-1,-1-1 0,0 1 1,0 0-1,0 0 0,-1-1 1,1 1-1,-1-1 137,1 6 0,0-3 24,1 1 1,-1 0-1,0 0 0,1 0 1,-1 0-1,0-1 0,0 1 1,-1 0-1,1 0 0,0 0 1,-1 0-1,1-1 0,-1 1 1,0 0-1,0 0 0,1 0 1,-1 0-1,-1 0 0,1 0 1,0 1-1,0-1 0,-1 0 0,1 1 1,-1-1-1,1 0 0,-1 1 1,0 0-1,0-1 0,1 1 1,-1 0-1,0 0 0,0 0 1,0 0-1,0 1 0,0-1 1,-1 0-1,1 1 0,0-1 1,0 1-1,0 0 0,0 0 1,-1 0-25,-8 17-4754,19-6-6265,-1-8 1204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4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40 10901,'-15'-21'7941,"-6"8"-3499,18 12-4354,1 0-1,-1 0 1,0 0-1,0 1 1,0-1-1,0 1 1,0 0-1,0 0 1,0 0-1,0 0 1,0 0-1,0 0 1,0 1-1,1 0 1,-1-1-1,0 1 1,0 0-1,0 0 1,1 1-1,-1-1 1,0 0-1,1 1 1,0 0-1,-1 0 1,1-1-1,0 1 1,0 1-1,0-1 1,0 0-1,0 0 1,0 1-1,1-1 1,-1 1-1,1 0 1,0-1-1,-1 1 1,1 0-1,0 2-86,0 9 215,1-1 1,1 1 0,0-1 0,0 1 0,1-1 0,1 0-1,1 0 1,0 0 0,0 0 0,1 0 0,1 0-217,18 57 304,-24-70-362,-1 0 1,1-1 0,0 1-1,-1 0 1,1 0 0,0 0-1,-1 0 1,1 0 0,0 0-1,-1 0 1,1 0 0,0 0-1,-1 0 1,1 0 0,0 0-1,-1 0 1,1 0-1,0 0 1,-1 0 0,1 1-1,0-1 1,-1 0 0,1 0-1,0 0 1,-1 0 0,1 1-1,0-1 1,0 0 0,-1 0-1,1 1 1,0-1 0,0 0-1,-1 0 1,1 1 0,0-1-1,0 0 1,0 1-1,0-1 1,-1 0 0,1 1-1,0-1 1,0 0 0,0 1-1,0-1 1,0 0 0,0 1-1,0-1 1,0 0 0,0 1-1,0-1 1,0 0 0,0 1-1,0-1 1,0 0 0,0 1-1,1-1 1,-1 0-1,0 1 1,0-1 0,0 0-1,0 1 1,1-1 0,-1 0-1,0 0 1,0 1 0,1-1-1,-1 0 1,0 0 0,0 1-1,1-1 58,-23-17-14938,16 10 4608</inkml:trace>
  <inkml:trace contextRef="#ctx0" brushRef="#br0" timeOffset="249.94">0 213 11413,'12'-8'8239,"3"4"-3462,37 7-2412,-24-1-2149,2-5-4445,-10-4-6933,-10 1-441</inkml:trace>
  <inkml:trace contextRef="#ctx0" brushRef="#br0" timeOffset="437.438">211 148 10805,'-3'3'8289,"2"5"-4169,8 26-2592,-6-29-394,-2-2-1071,1 0-1,0 0 1,0 1 0,1-1 0,-1 0 0,1 0 0,-1 0-1,1 0 1,0 0 0,0 0 0,0 0 0,0 0-1,1-1 1,-1 1 0,1 0 0,0-1 0,0 1 0,0-1-1,0 1 1,0-1 0,0 0 0,1 0 0,-1 0-1,1 0 1,-1-1 0,1 1 0,0 0 0,0-1 0,0 0-1,0 0 1,0 0 0,0 0 0,0 0 0,0-1-1,0 1 1,0-1 0,0 0 0,0 0 0,0 0-1,0 0 1,1-1 0,-1 1 0,0-1 0,2 0-63,-1-4 1,0 0 0,0 0 0,-1 0 0,0 0 0,0 0 1,0-1-1,0 0 0,-1 1 0,0-1 0,0 0 0,-1 0 1,0 0-1,0 0 0,0 0 0,-1 0 0,1 0 0,-2-1 0,1 1 1,-1 0-1,1 0 0,-3-5-1,3 3-1390,3 11-5043,4 5-3267,-2-4-1425</inkml:trace>
  <inkml:trace contextRef="#ctx0" brushRef="#br0" timeOffset="858.604">406 191 11733,'8'19'6586,"30"42"-577,-37-85-4421,17-101-870,-18 124-723,0 0 0,1 0 0,-1 1 0,1-1 0,-1 0 0,1 0 0,-1 0 0,1 0 0,0 0 0,-1 1 1,1-1-1,0 0 0,0 0 0,-1 1 0,1-1 0,0 1 0,0-1 0,0 1 0,0-1 0,0 1 1,0-1-1,0 1 0,0 0 0,0 0 0,0-1 0,0 1 0,0 0 0,0 0 0,0 0 0,0 0 0,0 0 1,0 0-1,0 0 0,0 1 0,0-1 0,0 0 0,0 1 0,0-1 0,0 0 0,0 1 0,0-1 1,0 1-1,-1-1 0,1 1 0,0 0 0,0-1 0,0 1 0,-1 0 0,1 0 0,0 0 0,-1 0 5,34 43 475,3 68-203,-30-105-5503,0-6-4745,-3-1-1931</inkml:trace>
  <inkml:trace contextRef="#ctx0" brushRef="#br0" timeOffset="1155.414">786 106 12342,'-7'-18'9084,"-9"11"-4787,13 7-4157,0 0 0,1 0 0,-1 0 0,0 0 0,1 1 0,-1-1 1,0 1-1,1 0 0,-1-1 0,0 1 0,1 0 0,-1 1 0,1-1 0,0 0 0,-1 1 1,1-1-1,0 1 0,0 0 0,0 0 0,-1 1-140,-1 4 130,1 0 0,-1 0 0,2 0 0,-1 0 0,1 1 0,0-1 0,1 1 0,-1-1 0,1 1 0,1 0 0,0-1 0,0 1 0,0 0 0,1 0 0,0-1 0,1 1 0,0-1 0,1 6-130,-1-11 14,0 0 0,0 0 1,0-1-1,0 1 0,0-1 1,0 1-1,1-1 0,-1 1 0,0-1 1,1 0-1,-1 0 0,1 0 1,-1-1-1,1 1 0,-1-1 1,1 1-1,0-1 0,-1 0 0,1 0 1,-1 0-1,1 0 0,0 0 1,-1-1-1,1 1 0,-1-1 0,1 1 1,-1-1-1,1 0 0,1-1-14,40-24-3778,-29 1-2523,-9 6-3163,-3 6-2256</inkml:trace>
  <inkml:trace contextRef="#ctx0" brushRef="#br0" timeOffset="1467.835">856 16 13158,'11'16'9712,"1"17"-7583,-6-18-1215,40 153 228,-48-175-15789,0 1 2255</inkml:trace>
  <inkml:trace contextRef="#ctx0" brushRef="#br0" timeOffset="1736.986">854 145 14166,'17'-6'11703,"0"3"-6941,34 13-7753,-46-9 2985,5 0-6131,-3-1-2964,-6 0 7846,5-1-9870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4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9204,'4'49'13654,"3"-11"-9902,2-1-3385,11 70-668,-10-185 316,-10 75-34,1 1 0,0 0 0,0 0-1,-1 0 1,1 0 0,1 0 0,-1 0 0,0 0 0,0 0 0,1 0 0,-1 0 0,1 0 0,-1 1 0,1-1 0,0 1 0,0-1 0,0 1 0,-1 0 0,1 0 0,1 0 0,-1 0 0,0 0 0,0 0 0,0 0 0,0 1-1,1-1 1,-1 1 0,0 0 0,0-1 0,1 1 0,-1 0 0,0 0 0,1 1 0,-1-1 0,0 0 0,0 1 0,1-1 0,-1 1 0,2 1 19,-1-1 30,0 0 1,-1 0-1,1 0 0,-1 1 1,1-1-1,-1 1 0,1 0 1,-1-1-1,0 1 0,0 0 1,0 0-1,0 1 0,0-1 1,0 0-1,-1 1 0,1-1 1,-1 1-1,1-1 0,-1 1 1,0 0-1,0 0 0,-1-1 1,1 1-1,0 0 0,-1 0 1,0 0-1,1 0 0,-1 0 1,0 0-1,-1 0 0,1 0 1,0-1-1,-1 1 0,0 0 1,1 0-1,-1 0 0,-1-1 1,1 1-1,0 0 0,0-1 1,-1 1-1,0-1 0,1 1 1,-1-1-1,0 0 0,0 0 1,0 0-1,0 0 0,-1 0 1,1 0-1,-1-1 0,1 1 1,-1-1-1,1 0 0,-1 1 1,0-1-1,1 0 0,-1-1 1,0 1-1,0 0 0,0-1 1,-1 0-31,-38-5-1279,33-3-3808,11-4-6628,1 9 1983</inkml:trace>
  <inkml:trace contextRef="#ctx0" brushRef="#br0" timeOffset="407.552">221 185 11253,'9'-1'3507,"25"-2"2707,42-17-5581,-75 19-602,1-1 0,-1 0-1,0 0 1,1 1 0,-1-1 0,0 0-1,0 0 1,0 0 0,-1-1-1,1 1 1,0 0 0,-1 0 0,1 0-1,-1 0 1,0-1 0,0 1-1,1 0 1,-2 0 0,1-1 0,0 1-1,0 0 1,-1 0 0,1 0-1,-1-1 1,0 1 0,1 0 0,-1 0-1,0 0 1,0 0 0,-1 0-1,1 0 1,0 1 0,-1-1 0,1 0-1,-1 1 1,1-1 0,-1 1-1,0-1 1,0 0-31,0 1 68,0 0 1,0 1-1,1-1 0,-1 0 0,0 1 1,0-1-1,0 1 0,0 0 1,0 0-1,0-1 0,0 1 0,0 0 1,0 1-1,1-1 0,-1 0 0,0 0 1,0 1-1,0 0 0,0-1 1,0 1-1,1 0 0,-1 0 0,0-1 1,1 2-1,-1-1 0,0 0 0,1 0 1,-1 0-1,1 1 0,0-1 1,-1 1-1,1-1 0,0 1 0,0-1 1,0 1-1,0 0 0,0-1 0,0 1 1,1 0-1,-1 0 0,1 0 1,-1 0-1,1-1 0,-1 2-68,0 87 2673,1-88-2677,1 0-1,-1 0 1,0 0 0,1 0 0,0 0-1,-1 0 1,1 0 0,0 0 0,0 0-1,0 0 1,0-1 0,0 1 0,1 0 0,-1 0-1,0-1 1,1 1 0,-1-1 0,1 0-1,0 1 1,0-1 0,-1 0 0,1 0 0,0 0-1,0 0 1,0 0 0,0 0 0,0-1-1,0 1 1,0-1 0,0 1 0,0-1 0,0 0-1,0 0 1,1 0 0,-1 0 0,0 0-1,0 0 1,0-1 0,1 1 4,26-20-5393,-18-1-6827,-6 10 1532</inkml:trace>
  <inkml:trace contextRef="#ctx0" brushRef="#br0" timeOffset="1025.729">435 130 11157,'8'33'9340,"19"42"-4684,-27-75-4629,0 0 1,0 0-1,0-1 0,0 1 1,0 0-1,0-1 0,0 1 1,0 0-1,0 0 0,0-1 1,1 1-1,-1 0 1,0 0-1,0 0 0,0-1 1,0 1-1,1 0 0,-1 0 1,0 0-1,0 0 0,0-1 1,1 1-1,-1 0 0,0 0 1,0 0-1,1 0 1,-1 0-1,0 0 0,0 0 1,1 0-1,-1-1 0,0 1 1,1 0-1,-1 0 0,0 0 1,0 0-1,1 0 0,-1 1 1,0-1-1,0 0 1,1 0-1,-1 0 0,0 0 1,0 0-1,1 0 0,-1 0 1,0 0-1,0 1 0,1-1 1,-1 0-28,2-34 336,-2 31-245,1-12 23,-2 12-80,0-1 0,0 1-1,1-1 1,-1 1 0,1-1 0,0 1-1,0-1 1,1 0 0,-1 1 0,1-1 0,0 1-1,-1-1 1,2 1 0,-1 0 0,0-1-1,1 1 1,-1 0 0,1 0 0,0 0-1,0 0 1,0 0 0,0 0 0,1 1 0,-1-1-1,1 1 1,0-1 0,0 1 0,0 0-1,0 0 1,0 0 0,0 1 0,0-1 0,0 1-1,2-1-33,53-1-2503,-38 4-1949,-1 1-3829,-1 1-4677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4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9925,'5'0'8870,"0"8"-4436,4 35-3215,-7-34-170,23 112 581,-20-169-1529,-6 40-102,1-1-9,-1 1 0,1 0 0,1-1 0,-1 1 0,1 0 1,1-1-1,0 1 0,0 0 0,0 0 0,1 0 0,0 1 0,4-8 10,-6 15-4,-1-1 0,1 0 0,0 0-1,0 1 1,0-1 0,0 0-1,0 1 1,0-1 0,-1 1-1,1-1 1,0 1 0,0-1-1,1 1 1,-1 0 0,0 0 0,0-1-1,0 1 1,0 0 0,0 0-1,0 0 1,0 0 0,0 0-1,0 0 1,0 1 0,0-1 0,0 0-1,0 1 1,0-1 0,0 0-1,0 1 1,0-1 0,0 1-1,0-1 1,0 1 0,0 0 0,0-1-1,0 1 1,-1 0 0,1 0-1,0 0 1,-1-1 0,1 1-1,0 0 1,-1 0 0,1 0 0,-1 0 4,26 46-53,-15 35 111,-12-88-76,1-1 0,1 0 0,-1 1-1,1-1 1,1 1 0,-1-1 0,1 1-1,0 0 1,0-1 0,1 1 0,0 0 0,3-5 18,-6 10-22,0-1 1,0 0 0,0 1 0,1-1 0,-1 0 0,1 1 0,-1-1 0,1 1 0,-1-1 0,1 1 0,0-1 0,0 1 0,0-1 0,0 1-1,0 0 1,0-1 0,0 1 0,0 0 0,1 0 0,-1 0 0,0 0 0,1 0 0,-1 0 0,1 0 0,-1 1 0,1-1 0,-1 0 0,1 1-1,0-1 1,-1 1 0,1 0 0,0-1 0,-1 1 0,1 0 0,0 0 0,-1 0 0,1 0 0,0 1 0,-1-1 0,1 0 0,0 1 0,-1-1-1,1 1 1,-1-1 0,1 1 0,0 0 0,-1-1 0,0 1 0,1 0 0,-1 0 0,0 0 0,1 1 0,-1-1 0,0 0 0,0 0 0,0 1-1,0-1 1,0 0 0,0 2 21,25 120 406,-25-122-772,0 4-1789,0-4-2283,2-1-3810,-1-2-2389</inkml:trace>
  <inkml:trace contextRef="#ctx0" brushRef="#br0" timeOffset="348.308">330 110 11685,'32'-4'8349,"38"-4"-4759,-69 8-3584,1 1-1,-1-1 1,1 0-1,0 0 1,-1 0-1,1 0 1,-1 0-1,1-1 0,0 1 1,-1 0-1,1-1 1,-1 1-1,1-1 1,-1 1-1,1-1 1,-1 0-1,1 0 1,-1 0-1,0 0 1,0 0-1,1 0 1,-1 0-1,0 0 1,0 0-1,0 0 1,0-1-1,0 1 1,0 0-1,0-1 1,-1 1-1,1-1 1,0 1-1,-1-1 1,1 1-1,-1-1 1,0 1-1,1-1 0,-1 0 1,0 1-1,0-1 1,0 1-1,0-1 1,0 0-1,-1 1 1,1-1-1,0 1 1,-1-1-1,1 0 1,-1 1-1,1-1 1,-1 1-1,0 0 1,0-1-1,0 1 1,0-1-6,0 1 41,0-1 1,0 0 0,-1 1 0,1 0 0,-1-1 0,1 1-1,-1 0 1,1 0 0,-1 0 0,1 0 0,-1 0 0,0 0-1,0 0 1,0 0 0,1 1 0,-1-1 0,0 1 0,0-1-1,0 1 1,0 0 0,0 0 0,0 0 0,0 0 0,0 0-1,0 0 1,0 1 0,0-1 0,0 0 0,1 1 0,-1 0-1,0-1 1,0 1 0,0 0 0,1 0 0,-1 0 0,0 0 0,1 0-1,-1 1 1,1-1 0,0 0 0,-1 1 0,1-1 0,0 1-1,0-1 1,-1 1 0,1 0 0,0 0-42,-2 4 232,0 1 0,1-1 0,-1 0 0,2 1 0,-1-1 0,0 1 1,1 0-1,1-1 0,-1 1 0,1 0 0,0 0 0,0 0 0,1-1 0,0 1 0,0 0 1,1-1-1,-1 1 0,2-1 0,-1 1 0,2 3-232,-2-9-112,0 1-1,0-1 1,0 0 0,0 0-1,0 0 1,0 0 0,0 0-1,0-1 1,0 1 0,1-1-1,-1 1 1,0-1-1,0 0 1,0 1 0,1-1-1,-1-1 1,0 1 0,0 0-1,1 0 1,-1-1 0,0 1-1,0-1 1,0 0 0,0 0-1,0 1 1,0-2 0,0 1-1,0 0 1,0 0 0,0 0-1,0-1 113,19-14-5770,-5 1-4647,-7 5-431</inkml:trace>
  <inkml:trace contextRef="#ctx0" brushRef="#br0" timeOffset="908.005">541 35 10549,'7'27'9085,"2"-2"-5597,8 45-1801,-13-52-949,3-25-254,25-111-1186,-32 118 692,1-1 1,-1 1-1,0-1 0,1 1 0,-1-1 1,0 1-1,1-1 0,-1 1 1,1-1-1,-1 1 0,1-1 0,-1 1 1,1 0-1,-1-1 0,1 1 1,-1 0-1,1-1 0,-1 1 1,1 0-1,0 0 0,-1-1 0,1 1 1,-1 0-1,1 0 0,0 0 1,-1 0-1,1 0 0,0 0 1,-1 0-1,1 0 0,0 0 0,-1 0 1,1 0-1,-1 1 0,1-1 1,0 0-1,-1 0 0,1 1 1,-1-1-1,1 0 0,-1 1 0,1-1 1,-1 0-1,1 1 0,-1-1 1,1 1-1,-1-1 0,1 1 0,-1-1 1,0 1-1,1-1 0,-1 1 1,0 0-1,0-1 0,1 1 1,-1-1-1,0 2 10,21 33 54,6 45-38,-26-80-11,-1 1-1,1-1 1,-1 0 0,1 0-1,-1 0 1,1 0 0,0 0-1,-1 0 1,1 0 0,0 0 0,-1 0-1,1 0 1,-1 0 0,1 0-1,-1 0 1,1 0 0,0 0-1,-1-1 1,1 1 0,-1 0-1,1 0 1,-1-1 0,1 1-1,-1 0 1,1-1 0,-1 1-1,1-1 1,-1 1 0,1-1-1,-1 1 1,0 0 0,1-1-1,-1 0 1,0 1 0,0-1 0,1 1-1,-1-1 1,0 1 0,0-1-1,0 1 1,1-1 0,-1 0-1,0 1 1,0-1 0,0 1-1,0-1 1,0 0 0,0 1-1,0-1 1,-1 1 0,1-1-1,0 0 1,0 1 0,0-1-1,-1 1 1,1-1 0,0 1-1,0-1 1,-1 1 0,1-1-1,-1 1 1,1-1 0,-1 0-5,3-7 52,5-15 64,38-76-67,-44 98-34,0 0-1,0 0 1,-1 1 0,1-1-1,0 0 1,0 1-1,0-1 1,1 0-1,-1 1 1,0 0-1,0-1 1,0 1 0,0-1-1,0 1 1,1 0-1,-1 0 1,0 0-1,0 0 1,0 0-1,0 0 1,1 0 0,-1 0-1,0 0 1,0 1-1,0-1 1,1 0-1,-1 1 1,0-1 0,0 1-1,0-1 1,0 1-1,0 0 1,0-1-1,0 1 1,0 0-1,0 0 1,-1-1 0,1 1-1,0 0 1,0 0-1,-1 0 1,1 0-1,0 0 1,-1 0-1,1 0 1,-1 0 0,1 1-1,-1-1 1,0 0-1,0 0 1,1 1-15,19 59 1568,-19-56-2528,4 34 3478,-5-26-7119,-3-3-7585,3-9-238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5:3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138 130 10597,'-18'-17'7865,"-5"10"-3580,19 7-4151,-1 0 1,1 0 0,0 1 0,0-1 0,0 1 0,0 0 0,-1 0 0,1 0 0,1 1 0,-1 0 0,0-1 0,0 1 0,1 1 0,-1-1-1,1 0 1,-1 1 0,1 0 0,0 0 0,0 0 0,0 0 0,1 0 0,-1 1 0,1-1 0,-1 1 0,1-1 0,0 3-135,1-1 97,0-1 0,0 1 0,1-1 0,0 0 0,0 1 0,0-1 0,1 1 0,-1-1 0,1 1 0,0-1 0,0 0 0,1 1 0,-1-1 1,1 0-1,0 0 0,0 0 0,1 0 0,-1 0 0,1-1 0,-1 1 0,1-1 0,0 0 0,1 1 0,-1-1 0,0-1 0,1 1 0,3 2-97,-4-3-65,0 0-1,0 0 1,1-1 0,-1 1-1,1-1 1,-1 1-1,1-1 1,-1 0-1,1 0 1,0-1-1,-1 1 1,1-1-1,0 0 1,0 0-1,-1 0 1,1 0-1,0-1 1,0 1 0,-1-1-1,1 0 1,2-1 65,14-18-6319,-11 4-3343,-4 4-1842</inkml:trace>
  <inkml:trace contextRef="#ctx0" brushRef="#br0" timeOffset="231.804">235 0 11333,'1'28'8163,"7"15"-3874,1 17-2353,-5 75 652,1-131-5205,-2-20-5375,-2 12 3162,2-4-8024</inkml:trace>
  <inkml:trace contextRef="#ctx0" brushRef="#br0" timeOffset="796.131">357 100 12326,'43'-13'10623,"-9"42"-7038,5 60-2461,-30-70-2034,-12-28-1024,1 6 1923,0 1-1,-1-1 0,1 1 1,-1-1-1,1 1 1,-1 0-1,0 0 1,0 0-1,0 0 1,0 0-1,0 1 1,-1-1-1,1 1 1,0 0-1,-1 0 1,1 0-1,0 1 1,-1-1-1,1 1 0,-1 0 1,0 0-1,1 0 1,-3 0 11,4 0 105,0 0 1,0 1-1,0-1 0,0 0 0,0 1 1,0-1-1,0 1 0,0 0 1,0-1-1,1 1 0,-1 0 1,0 0-1,1 0 0,-1 0 1,0 1-1,1-1 0,-1 0 0,1 1 1,0-1-1,-1 1 0,1-1 1,0 1-1,0 0 0,0-1 1,0 1-1,0 0 0,0 0 1,1 0-1,-1 0 0,1-1 0,-1 1 1,1 0-1,0 0 0,-1 0 1,1 0-1,0 0 0,0 0 1,1 0-1,-1 0 0,0 0 1,1 1-106,-1-1-3,0-1 0,0 1 1,1-1-1,-1 1 1,0-1-1,1 1 1,-1-1-1,1 0 1,-1 1-1,1-1 1,0 1-1,0-1 0,0 0 1,0 0-1,0 0 1,0 1-1,0-1 1,0 0-1,0 0 1,0 0-1,0-1 1,1 1-1,-1 0 1,0 0-1,1-1 0,-1 1 1,0 0-1,1-1 1,-1 0-1,1 1 1,-1-1-1,1 0 1,-1 0-1,1 0 1,-1 0-1,1 0 0,-1 0 1,1 0-1,-1 0 1,1-1-1,-1 1 1,1 0-1,-1-1 1,1 1-1,0-1 3,60-36-8569,-51 28 997,-2 2-5023</inkml:trace>
  <inkml:trace contextRef="#ctx0" brushRef="#br0" timeOffset="1139.94">637 57 12005,'-19'3'9555,"2"9"-5187,-10 43-1995,27-53-2352,0 1 1,0-1-1,1 0 0,-1 1 1,1-1-1,-1 0 1,1 1-1,0-1 0,0 0 1,0 0-1,0 0 1,0 0-1,1 0 0,-1 0 1,0 0-1,1 0 0,0-1 1,-1 1-1,1 0 1,0-1-1,0 1 0,0-1 1,0 0-1,0 0 1,0 1-22,1-1 5,-1 0 0,1 1 0,-1-1 1,0 1-1,0 0 0,0-1 1,0 1-1,0 0 0,0 1 0,-1-1 1,1 0-1,-1 0 0,1 1 1,-1-1-1,0 1 0,0-1 0,0 1 1,0-1-1,0 1 0,-1 0 1,1-1-1,-1 1 0,0 1-5,0-3-3,0 1 0,0 0 0,0 0 0,0-1-1,-1 1 1,1 0 0,-1-1 0,1 1 0,-1 0 0,0-1 0,1 1-1,-1-1 1,0 1 0,0-1 0,0 1 0,0-1 0,0 0-1,-1 0 1,1 1 0,0-1 0,-1 0 0,1 0 0,0 0-1,-1 0 1,1-1 0,-1 1 0,0 0 0,1-1 0,-1 1-1,0-1 1,1 1 0,-1-1 0,0 0 0,1 1 0,-1-1 0,0 0-1,0 0 1,-1-1 3,10-17-16968,-1 10 5115</inkml:trace>
  <inkml:trace contextRef="#ctx0" brushRef="#br0" timeOffset="1487.312">824 88 12374,'-19'-11'9386,"0"13"-4502,17-1-4829,0 0-1,0 1 0,0-1 0,0 0 1,0 1-1,0-1 0,0 1 0,0-1 0,0 1 1,1 0-1,-1 0 0,1 0 0,-1 0 1,1 0-1,0 0 0,0 0 0,0 1 1,0-1-1,0 0 0,1 0 0,-1 1 1,0-1-1,1 1 0,0-1 0,0 1 1,0-1-1,0 0 0,0 1 0,0-1 1,0 1-1,1-1 0,-1 0 0,1 1 1,0-1-1,0 0 0,0 1 0,0-1 1,0 0-1,1 1-54,21 17 398,-21-19-371,0 0-1,0 0 1,1 0 0,-1 0 0,0 1 0,0-1 0,0 1 0,0-1 0,-1 1-1,1 0 1,0 0 0,-1 0 0,1 0 0,-1 0 0,1 0 0,-1 0 0,0 0-1,0 1 1,0-1 0,0 0 0,-1 1 0,1-1 0,-1 1 0,1-1 0,-1 1-1,0-1 1,0 1 0,0-1 0,0 1 0,0-1 0,-1 0 0,1 1 0,-1-1-1,0 1 1,1-1 0,-1 0 0,0 1 0,0-1 0,-1 1-27,-41 30 1377,22-31-3345,9-10-3637,3-9-5132,7 9-2520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6:04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1026 9524,'0'-1'3300,"8"-5"-1723,172-144 5062,-65 48-5103,22-3-1072,3 7 0,5 6 0,4 7 1,4 6-1,2 6 0,4 8 0,47-8-464,-140 50-7,0 3-1,2 2 1,1 4 0,24-1 7,-76 14-10,-4-1-5,-1 0-1,1 1 1,0 0-1,0 1 1,0 1 0,0 0-1,-1 0 1,1 2-1,0-1 1,-1 2-1,0 0 1,2 0 15,-14-4-30,1 1 0,0-1 0,0 0-1,-1 0 1,1 0 0,0 0 0,-1 1 0,1-1 0,0 0-1,-1 0 1,1 1 0,-1-1 0,1 1 0,-1-1 0,1 1-1,-1-1 1,1 0 0,-1 1 0,1 0 0,-1-1 0,1 1-1,-1-1 1,0 1 0,1 0 0,-1-1 0,0 1-1,1-1 1,-1 1 0,0 0 0,0 0 0,0-1 0,0 1-1,0 0 1,0-1 0,0 1 0,0 0 0,0-1 0,0 1-1,0 0 1,0-1 0,0 1 0,-1 0 0,1-1 0,0 1-1,0 0 1,-1-1 0,1 1 0,-1 0 0,1-1 0,0 1-1,-1-1 1,0 1 30,-36 3-6579,16-12-29,-2-1-4221</inkml:trace>
  <inkml:trace contextRef="#ctx0" brushRef="#br0" timeOffset="654.08">88 740 8836,'0'4'5083,"1"9"-2564,0-2-1186,-15 48 3212,-15 25-2415,-18 38-479,47-121-1637,0-1 0,0 1 1,0 0-1,0 0 0,0 0 0,0-1 0,0 1 0,1 0 0,-1 0 0,0 0 0,0-1 0,1 1 0,-1 0 0,0 0 0,1-1 0,-1 1 1,1 0-1,-1-1 0,1 1 0,-1-1 0,1 1 0,-1 0 0,1-1 0,-1 1 0,1-1 0,0 1 0,-1-1 0,1 0 0,0 1 1,0-1-1,-1 0 0,1 1 0,0-1 0,0 0 0,0 0 0,-1 0 0,1 0 0,0 0 0,0 0 0,0 0 0,-1 0 0,1 0 1,0 0-1,0 0 0,0 0 0,-1-1 0,1 1 0,0 0 0,0-1 0,-1 1 0,1 0 0,0-1 0,-1 1 0,1-1 0,0 1 1,-1-1-1,1 1 0,0-1-14,118-26 899,10 33-134,-107 13-1913,-11-5-4429,-8-14-2480,-3-4-5723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27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10837,'7'-25'9070,"12"0"-4697,-15 21-4171,0 0-1,0 1 1,0-1 0,0 1 0,1 0 0,-1 0-1,1 1 1,0-1 0,0 1 0,-1 0 0,2 1-1,-1-1 1,0 1 0,0 0 0,0 0 0,3 0-202,-4 2 11,-1 0 1,1 0 0,-1 0 0,0 1 0,1-1-1,-1 1 1,0 0 0,0 0 0,0 0-1,0 0 1,0 1 0,-1-1 0,1 1 0,-1-1-1,1 1 1,-1 0 0,0 0 0,0 0-1,-1 0 1,1 1 0,0-1 0,-1 0 0,0 1-1,0-1 1,0 1 0,0-1 0,0 1 0,-1-1-1,0 1 1,0 0 0,0-1 0,0 1-1,0 0 1,-1-1 0,1 1 0,-1-1 0,0 1-1,0-1 1,-1 1 0,1-1 0,-1 0-1,1 0 1,-1 1 0,0-1 0,0 0 0,0-1-1,-1 1 1,0 0-12,-87 124-48,91-125 104,-1-1-1,1 1 1,-1-1 0,1 1-1,0-1 1,0 0 0,-1 1-1,1-1 1,0 0-1,0 0 1,0 0 0,1 0-1,-1 0 1,0 0 0,0 0-1,1 0 1,-1 0-1,0 0 1,1 0 0,-1-1-1,1 1 1,-1-1 0,1 1-1,-1-1 1,1 0-1,-1 1 1,1-1 0,-1 0-1,1 0 1,0 0 0,-1 0-1,1 0 1,-1-1-1,1 1 1,-1 0 0,1-1-1,-1 1 1,1-1 0,-1 1-1,1-1 1,-1 0 0,0 0-1,1 0 1,-1 1-1,0-2-55,9 1 64,63-2-270,-52 2-4610,0 0-6004,-8 1-3915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6:15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 12630,'6'44'9253,"8"21"-7872,-7-27 52,3-146-700,-10 107-729,13-41-153,-12 41 143,-1 0 0,0 1 0,1-1 0,-1 0 0,0 1 0,1-1 0,-1 1 0,1-1 0,-1 1 0,1-1 0,-1 1 0,1-1 0,-1 1 0,1-1 0,0 1 0,-1 0 0,1 0 0,0-1 0,-1 1 0,1 0 0,0 0 0,-1-1 0,1 1 0,0 0 0,0 0 0,-1 0 0,1 0 0,0 0 0,-1 0 0,1 0 0,0 0 0,0 1 0,-1-1 0,1 0 0,0 0 0,-1 1 0,1-1 0,-1 0 0,1 0-1,0 1 1,-1-1 0,1 1 0,-1-1 0,1 1 0,-1-1 0,1 1 0,-1-1 0,1 1 0,-1-1 0,1 1 0,-1 0 0,0-1 0,1 1 0,-1 0 0,0-1 0,0 1 0,1 0 6,45 122 232,-40-164-210,8-33-2,-13 73-9,0-1 1,0 0-1,-1 1 0,1-1 1,0 1-1,0-1 0,1 1 1,-1-1-1,0 1 1,0 0-1,1 0 0,-1-1 1,1 1-1,-1 0 0,1 0 1,-1 0-1,1 1 0,-1-1 1,1 0-1,0 1 1,0-1-1,-1 1 0,1-1 1,0 1-1,0 0 0,0 0 1,0 0-1,-1 0 0,1 0 1,0 0-1,0 0 1,0 0-1,-1 1 0,1-1 1,0 1-1,0 0 0,-1-1 1,1 1-1,0 0 0,-1 0-11,3 2 228,-1-1 0,0 1-1,0 0 1,0-1-1,0 2 1,0-1-1,-1 0 1,1 0 0,-1 1-1,0 0 1,0-1-1,0 1 1,0 0 0,-1 0-1,0 0 1,0 0-1,0 0 1,0 0-1,-1 0 1,1 0 0,-1 0-1,0 3-227,1 28-5732,0-24-4977,-2-16-3511</inkml:trace>
  <inkml:trace contextRef="#ctx0" brushRef="#br0" timeOffset="390.533">346 193 7652,'6'7'7170,"5"-3"-3280,30-2-1290,-33-3-1486,78-22 2025,-84 22-3124,0 1-1,0-1 0,0 0 0,-1 0 0,1 0 0,0-1 1,-1 1-1,1 0 0,-1-1 0,1 1 0,-1-1 0,0 1 1,0-1-1,0 1 0,0-1 0,0 0 0,0 0 0,0 1 1,0-1-1,0 0 0,-1 0 0,1 0 0,-1 0 0,0 0 1,0 0-1,1 0 0,-1 0 0,0 0 0,-1 0 0,1 0 1,0 0-1,0 0 0,-1 0 0,1 0 0,-1 0 0,0 0 1,0 1-1,0-1 0,1 0 0,-2 0 0,1 1 0,0-1 1,0 0-15,-1 0 28,0 0 0,0 0 0,0 0 0,0 0 0,-1 0 0,1 0 1,-1 0-1,1 1 0,-1 0 0,0-1 0,1 1 0,-1 0 0,0 0 1,0 0-1,0 1 0,0-1 0,0 1 0,0-1 0,0 1 0,1 0 1,-1 0-1,0 0 0,0 1 0,0-1 0,0 1 0,0-1 0,0 1 1,0 0-1,0 0 0,1 1 0,-1-1 0,0 0 0,1 1 0,-1 0 0,1-1 1,0 1-1,-1 0 0,1 0 0,0 0 0,0 1 0,0-1 0,1 0 1,-1 1-1,0 0 0,1-1 0,0 1 0,0 0 0,-1-1 0,2 1 1,-1 0-1,0 0 0,0 0 0,1 1-28,0 3 95,0 0-1,0 0 1,1 0 0,0 0-1,1 0 1,0 0-1,0-1 1,0 1 0,0-1-1,1 1 1,0-1 0,1 0-1,0 0 1,-1 0 0,2-1-1,-1 1 1,1-1 0,0 0-1,2 1-94,-5-5-126,-1 0 0,1 0 0,1 0 0,-1 0 0,0 0 1,0-1-1,0 1 0,0-1 0,0 0 0,1 0 0,-1 0 0,0 0 0,0 0 0,0 0 0,0 0 0,1-1 0,-1 1 0,0-1 0,0 1 1,0-1-1,0 0 0,0 0 0,0 0 0,0 0 0,0 0 0,0-1 0,-1 1 0,1 0 0,0-1 126,14-13-5161,-2-2-3967,-4 4-2379</inkml:trace>
  <inkml:trace contextRef="#ctx0" brushRef="#br0" timeOffset="913.863">639 121 11333,'7'29'10028,"9"14"-5975,3 9-3244,-17-42-723,3 7 30,-4-29-86,-1-3-199,0 1 1,1 0 0,1-1-1,0 1 1,1 0 0,0 0-1,1 1 1,1-1-1,3-5 169,-8 18-42,0 0-1,0 0 0,0 1 0,1-1 0,-1 0 0,0 0 0,1 1 0,-1-1 0,0 0 1,1 1-1,-1-1 0,1 1 0,-1-1 0,1 0 0,-1 1 0,1-1 0,0 1 0,-1 0 0,1-1 1,0 1-1,-1-1 0,1 1 0,0 0 0,-1 0 0,1-1 0,0 1 0,0 0 0,-1 0 1,1 0-1,0 0 0,0 0 0,-1 0 0,1 0 0,0 0 0,0 0 0,-1 0 0,1 0 1,0 0-1,0 0 0,-1 1 0,1-1 0,0 0 0,-1 1 0,1-1 0,0 1 0,-1-1 1,1 0-1,0 1 0,-1-1 0,1 1 0,-1 0 0,1-1 0,-1 1 0,1-1 0,-1 1 1,0 0-1,1-1 0,-1 1 43,22 40 561,7 60 730,-22-141-1194,-6 30-75,-2 3-14,1 0-1,0 0 1,1 0 0,-1 0 0,1 0-1,1 0 1,-1 0 0,1 0-1,0 1 1,1-1 0,0 1 0,0-1-1,0 1 1,2-3-8,-4 8 24,0 0 0,1 0-1,-1 1 1,0-1 0,0 0-1,0 0 1,0 1 0,1-1-1,-1 1 1,0-1 0,0 1-1,1 0 1,-1-1 0,1 1-1,-1 0 1,0 0 0,1 0-1,-1 0 1,0 0 0,1 0-1,-1 0 1,0 0 0,1 1-1,-1-1 1,0 0 0,1 1-1,-1 0 1,0-1 0,0 1-1,1-1 1,-1 1 0,0 0-1,0 0 1,0 0 0,0 0-1,0 0 1,0 0 0,0 0-1,0 0 1,-1 0 0,1 0-1,0 0 1,0 2-24,29 53 2061,-10 21-2013,-24-105-17037,3 16 6336</inkml:trace>
  <inkml:trace contextRef="#ctx0" brushRef="#br0" timeOffset="1366.881">991 1 9236,'11'0'9354,"-2"10"-4540,8 36-2911,-14-37-995,27 134 804,-30-144-1707,0 1-1,1 0 1,-1 0-1,0 0 1,1-1-1,-1 1 0,0 0 1,0 0-1,1 0 1,-1 0-1,0 0 0,1 0 1,-1-1-1,0 1 1,1 0-1,-1 0 0,0 0 1,1 0-1,-1 0 1,0 0-1,1 0 0,-1 1 1,0-1-1,1 0 1,-1 0-1,0 0 1,0 0-1,1 0 0,-1 0 1,0 1-1,1-1 1,-1 0-1,0 0 0,0 0 1,1 1-1,-1-1 1,0 0-1,0 0 0,1 1 1,-1-1-1,0 0 1,0 0-1,0 1 0,0-1 1,0 0-1,1 1 1,-1-1-1,0 0 1,0 1-1,0-1-4,6-36-30,-5 30 34,-1 3-7,0 0 0,0 0 1,0 0-1,1 0 0,-1 0 0,1 0 0,-1 0 0,1 0 0,0 1 0,0-1 0,0 0 0,1 1 1,-1-1-1,1 0 0,-1 1 0,1 0 0,0-1 0,0 1 0,0 0 0,0 0 0,0 0 0,1 0 1,-1 1-1,1-1 0,-1 0 0,1 1 0,-1 0 0,1 0 0,0 0 0,0 0 0,0 0 0,-1 0 0,1 1 1,0-1-1,0 1 0,0 0 0,0 0 0,0 0 0,0 0 0,0 0 0,0 1 0,0-1 0,0 1 1,-1 0-1,1 0 0,2 1 3,-2-1 26,0 0 1,0 1-1,-1-1 0,1 1 1,0 0-1,-1 0 0,1 0 1,-1 0-1,1 0 1,-1 0-1,0 1 0,0-1 1,0 1-1,-1 0 0,1-1 1,0 1-1,-1 0 0,0 0 1,0 0-1,0 0 1,0 0-1,0 0 0,0 0 1,-1 1-1,0-1 0,1 0 1,-1 0-1,-1 0 0,1 0 1,0 1-1,-1-1 1,1 0-1,-1 0 0,0 0 1,0 0-1,0 0 0,-1 0 1,1 0-1,-1 0 1,1-1-1,-1 1 0,0-1 1,0 1-1,0-1 0,0 1 1,-1-1-1,1 0 0,-1 0 1,1 0-1,-1 0 1,0-1-1,1 1 0,-1-1 1,0 0-1,0 0 0,0 0 1,0 0-1,0 0 1,0 0-1,-4-1-26,-39-23-1823,38 6-3351,7-1-6064,4 10-82</inkml:trace>
  <inkml:trace contextRef="#ctx0" brushRef="#br0" timeOffset="1725.986">1300 152 11541,'58'-8'9323,"19"-33"-7571,-76 41-1748,0-1 1,-1 0-1,1 1 0,0-1 1,-1 0-1,1 0 1,-1 1-1,1-1 0,-1 0 1,1 0-1,-1 0 1,0 0-1,1 0 0,-1 0 1,0 1-1,0-1 1,0 0-1,1 0 1,-1 0-1,0 0 0,0 0 1,0 0-1,-1 0 1,1 0-1,0 0 0,0 0 1,0 0-1,-1 0 1,1 0-1,-1 0 0,1 1 1,0-1-1,-1 0 1,1 0-1,-1 0 1,0 1-1,1-1 0,-1 0 1,0 0-1,1 1 1,-1-1-1,0 1 0,0-1 1,0 1-1,1-1 1,-1 1-1,0-1 0,0 1 1,0 0-1,0 0 1,-1-1-5,-49-10 1178,47 13-1039,1-1 0,-1 1-1,1 0 1,0 0 0,-1 0 0,1 1 0,0-1-1,0 1 1,1 0 0,-1 0 0,0 0-1,1 0 1,0 0 0,0 0 0,0 1 0,0-1-1,0 1 1,1 0 0,-1-1 0,1 1 0,0 0-1,0 0 1,0 0 0,1-1 0,0 1 0,-1 0-1,1 0 1,0 0 0,1 0 0,-1 0-1,1 0 1,0 0 0,0 0 0,0-1 0,0 1-1,1 0 1,0-1 0,-1 1 0,1-1 0,0 1-1,1-1 1,-1 0 0,1 0 0,-1 0-1,3 1-137,42 39-35,-46-42-147,1-1 1,-1 0 0,0 1-1,0-1 1,0 0-1,0 0 1,0 0 0,1 0-1,-1 0 1,0 0 0,0 0-1,0-1 1,0 1-1,1 0 1,-1 0 0,0-1-1,0 1 1,0-1 0,0 1-1,0-1 1,0 0-1,0 1 1,0-1 0,0 0-1,0 0 1,-1 1 0,1-1-1,0 0 1,0 0-1,-1 0 1,1 0 0,-1 0-1,1 0 1,0 0 0,-1-1 180,7-10-2306,8-16-8760,-7 14 536</inkml:trace>
  <inkml:trace contextRef="#ctx0" brushRef="#br0" timeOffset="2054.037">1535 81 13302,'9'47'9484,"-1"50"-5807,-8-95-2703,6-117 537,-6 112-1482,1 0 1,-1 0-1,1 0 0,0 0 1,0 0-1,0 0 1,0 0-1,1 0 0,-1 1 1,1-1-1,0 0 1,-1 1-1,1 0 0,0-1 1,1 1-1,-1 0 0,0 0 1,1 0-1,-1 0 1,1 0-1,-1 1 0,1-1 1,0 1-1,0 0 1,0 0-1,0 0 0,0 0 1,0 0-1,0 1 1,0-1-1,0 1 0,0 0 1,0 0-1,3 0-29,3 3 8,0 0 0,-1 0 0,1 1 0,-1 0 0,0 1 0,0 0 0,-1 0 0,1 1 0,-1 0 0,3 3-8,-6-5-253,-4-1-6226,-7-7-6307,3 0 2293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6:1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9700,'15'-12'10145,"-6"24"-4934,-2 38-2746,-7-40-2160,21 106 189,-19-160-500,-2 37-20,0 1 0,0-1 0,1 0 0,0 0 0,0 1-1,0-1 1,1 1 0,0 0 0,0-1 0,1 1 0,0 0 0,0 0-1,0 0 1,1 1 0,0-1 0,0 1 0,0 0 0,1 0 0,0 0-1,0 1 1,0-1 0,0 1 0,1 1 0,-1-1 0,7-2 26,-11 6-3,1-1 1,0 1-1,0 0 1,-1 0-1,1 1 1,0-1-1,-1 0 1,1 0-1,0 1 1,-1-1 0,1 1-1,-1 0 1,1-1-1,0 1 1,-1 0-1,0 0 1,1 0-1,-1 0 1,1 0-1,-1 0 1,0 0-1,0 0 1,0 1-1,0-1 1,0 1-1,0-1 1,0 0 0,0 1-1,0-1 1,-1 1-1,1 0 1,-1-1-1,1 1 1,-1 0-1,1 0 3,15 62 364,-7 25-631,13-109-7982,-12 8 1019,1-2-4946</inkml:trace>
  <inkml:trace contextRef="#ctx0" brushRef="#br0" timeOffset="390.022">397 35 11397,'-8'-14'9613,"-4"20"-5939,-8 20-1815,18-20-1698,-1 0 1,2 1-1,-1-1 1,1 0-1,-1 0 1,2 1-1,-1-1 0,1 1 1,0-1-1,0 1 1,1-1-1,0 1 1,0-1-1,0 0 1,1 1-162,-1-5 9,-1 0 0,1 1 1,0-1-1,0 0 0,0 1 1,1-1-1,-1 0 0,0 0 1,1 0-1,0 0 0,-1 0 0,1 0 1,0 0-1,0-1 0,0 1 1,0-1-1,0 1 0,0-1 1,0 0-1,1 0 0,-1 0 1,0 0-1,1 0 0,-1 0 1,1-1-1,-1 1 0,1-1 1,-1 0-1,1 0 0,-1 0 1,1 0-1,-1 0 0,1 0 1,-1-1-1,1 1 0,-1-1 0,1 0 1,-1 1-1,1-2-9,1 1-46,0-1-1,0 0 1,0 0 0,0 0-1,-1 0 1,1-1 0,-1 0-1,0 1 1,0-1 0,0 0-1,0-1 1,0 1 0,0 0-1,-1-1 1,0 0 0,0 1-1,0-1 1,0 0 0,0 0-1,-1 0 1,0 0 0,1 0-1,-2-1 1,1 1 0,0 0-1,-1-1 1,0 1 0,0 0 0,0 0-1,-1-1 1,1 1 0,-1 0-1,0 0 1,0-1 0,-1 1-1,1 0 1,-1 0 0,0 0-1,0 1 1,0-1 0,0 0 46,1 2-27,0 0 1,1 0 0,-1 1-1,0-1 1,0 0 0,0 0-1,0 1 1,-1-1 0,1 0-1,0 1 1,-1-1 0,1 1-1,-1 0 1,1 0 0,-1-1-1,0 1 1,1 0-1,-1 0 1,0 0 0,0 1-1,0-1 1,0 0 0,0 1-1,0-1 1,0 1 0,0 0-1,0-1 1,0 1 0,0 0-1,0 0 1,0 0 0,0 1-1,0-1 1,0 0 0,0 1-1,1-1 1,-1 1 0,0 0-1,0 0 27,13 10-15201,-2-8 4017</inkml:trace>
  <inkml:trace contextRef="#ctx0" brushRef="#br0" timeOffset="741.056">603 11 12854,'18'15'7877,"-6"4"-3378,-1 50-2880,-4-14-1469,-2-103-153,-5 42-80,0 0 0,1 0 0,0 0-1,0 0 1,0 0 0,1 0-1,0 0 1,0 0 0,0 0 0,1 1-1,0 0 1,0-1 0,0 1 0,1 0-1,0 0 1,0 1 0,0-1 0,0 1-1,3-2 84,-3 6 53,-1 1 0,1-1 0,-1 1 0,0 0 0,1 0 0,-1 0 0,0 1 0,0-1 0,1 1 0,-1 0 0,0-1 0,-1 1 0,1 1 0,0-1 0,-1 0 0,1 1 0,-1-1-1,0 1 1,1 0 0,-1 0 0,-1 0 0,1 0 0,0 0 0,-1 0 0,0 0 0,1 1 0,-1-1 0,0 0 0,-1 1 0,1-1 0,-1 1 0,1-1 0,-1 3-53,14 80-19,-10-101-15964,-2 3 4839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6:11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8532,'1'5'10088,"2"12"-4598,17 114-2417,-11-80-2953,-10-59-123,0 0-1,0 1 1,1-1-1,-1 0 1,2 0-1,-1 0 1,1 0-1,1 0 1,-1 0-1,1 1 1,1-1-1,-1 0 1,1 1-1,0 0 1,2-1 3,3-15-15,-8 21 10,0-1-1,0 0 0,0 1 0,1-1 0,-1 1 0,1-1 0,0 0 0,0 1 0,0-1 0,0 1 0,0 0 0,0-1 0,1 1 0,-1 0 0,1 0 0,-1 0 0,1 0 0,0 0 0,0 0 1,0 0-1,0 0 0,0 1 0,0-1 0,1 1 0,-1 0 0,0 0 0,1 0 0,-1 0 0,1 0 0,-1 0 0,1 0 0,0 1 0,-1 0 0,1-1 0,0 1 0,-1 0 0,1 0 0,0 0 1,-1 1-1,1-1 0,0 1 0,-1-1 0,1 1 0,-1 0 0,1 0 0,-1 0 0,0 0 0,1 1 6,4 5 24,-1 1 0,0-1 0,0 2-1,-1-1 1,0 1 0,0-1 0,-1 2 0,0-1 0,-1 0 0,0 1-1,-1-1 1,1 1 0,-2 0 0,1 0 0,-2 0 0,1 0 0,-1 7-24,-1-13 339,2 3-2101,2-9-4624,5-6-2125,-1 2-2510</inkml:trace>
  <inkml:trace contextRef="#ctx0" brushRef="#br0" timeOffset="317.149">382 89 10197,'-6'-3'7680,"-1"5"-3394,-19 25-1053,23-25-3169,1 1 0,-1 0 0,1 0 0,0 0 0,0 0 0,0 0 0,1 1 0,-1-1 0,1 0 0,0 1 0,0-1 0,0 1 0,0 0 0,0-1 0,1 1 0,0 0 0,0-1 0,0 1 0,0 0 0,0-1 0,1 1 0,0 0 0,-1-1 0,1 1 0,1-1 0,-1 1 0,0-1 0,1 0 0,0 1 1,0-1-1,0 0 0,0 0 0,0 0 0,1 0 0,-1-1 0,1 1 0,0-1 0,-1 1 0,1-1 0,0 0 0,1 0 0,-1 0 0,0-1 0,0 1 0,1-1 0,0 0-64,-4-1 0,7 2-115,1-1 0,-1 0 0,1 0 0,-1 0 0,1-1 0,-1-1 0,1 1-1,-1-1 1,1 0 0,-1-1 0,0 0 0,0 0 0,0-1 0,0 1 0,4-4 115,-9 2-20,-1 0 1,0 0-1,-1 0 0,1-1 1,-1 1-1,0 0 1,0-1-1,0 1 0,0 0 1,-1-1-1,1 1 0,-1 0 1,-1 0-1,1 0 1,0 0-1,-1 0 0,0 0 1,0 0-1,0 0 0,0 0 1,-1 0 19,2 3 12,-1-4-33,1 0 0,-1 0 1,0 1-1,-1 0 0,1-1 1,-1 1-1,0 0 0,0 0 1,0 0-1,0 1 0,-1-1 1,0 1-1,1-1 0,-1 1 1,0 1-1,-1-1 0,1 0 0,0 1 1,-1 0-1,-3-1 21,1 6-4135,17 2-7366,-1-5 1352</inkml:trace>
  <inkml:trace contextRef="#ctx0" brushRef="#br0" timeOffset="644.598">593 1 11557,'6'-1'9657,"-2"8"-5094,6 30-3648,-9-32 171,37 178 1318,-30-163-3108,-6-19-2950,-7-12-3860,2 5 324,0 0-3914</inkml:trace>
  <inkml:trace contextRef="#ctx0" brushRef="#br0" timeOffset="910.166">585 120 12502,'3'4'9025,"3"-3"-3823,20-2-2300,-16 0-2167,20 3-335,-12 0-4020,-8-1-1756,0-1-3433,-1-1-4136</inkml:trace>
  <inkml:trace contextRef="#ctx0" brushRef="#br0" timeOffset="1222.589">769 163 12566,'40'7'9913,"8"-11"-7581,-46 4-2335,-1 0 0,1 0 0,0-1 1,0 1-1,0-1 0,0 1 0,0-1 0,-1 1 1,1-1-1,0 0 0,0 0 0,-1 0 1,1 0-1,-1 0 0,1 0 0,-1-1 0,1 1 1,-1 0-1,0-1 0,0 1 0,0-1 1,1 0-1,-1 1 0,-1-1 0,1 0 1,0 1-1,0-1 0,-1 0 0,1 0 0,-1 0 1,1 0-1,-1 1 0,0-1 0,0 0 1,0 0-1,0 0 0,0 0 0,0 0 0,0 0 1,-1 0-1,1 1 0,-1-1 0,0-1 3,0 1 66,-1 0 0,0-1-1,0 1 1,-1 0-1,1 0 1,0 0 0,-1 0-1,1 1 1,-1-1-1,1 1 1,-1-1 0,0 1-1,0 0 1,1 0 0,-1 0-1,0 0 1,0 1-1,0-1 1,0 1 0,0 0-1,0 0 1,0 0 0,0 0-1,0 0 1,0 1-1,0-1 1,0 1 0,0 0-1,0 0 1,0 0-1,1 0 1,-1 0 0,0 1-1,1-1 1,-1 1 0,1 0-1,-1 0 1,1 0-1,0 0 1,0 0 0,0 0-1,0 0 1,0 1 0,0-1-1,1 1 1,-1 0-1,1-1 1,0 1 0,0 0-1,0 0 1,0 0-1,-1 2-64,1-2 85,0 1 0,1-1 1,-1 0-1,0 1 0,1-1 1,0 1-1,0-1 1,0 1-1,0-1 0,1 1 1,-1-1-1,1 0 0,0 1 1,0-1-1,0 0 0,0 1 1,1-1-1,-1 0 1,1 0-1,0 0 0,0 0 1,0-1-1,0 1 0,0 0 1,1-1-1,-1 0 1,1 1-1,0-1 0,0 0 1,-1 0-1,1-1 0,1 1 1,-1 0-1,0-1 1,0 0-1,0 0 0,1 0 1,-1 0-1,0-1 0,1 1-86,76 5-358,-56-15-5288,-3-8-7692,-12 7 1138</inkml:trace>
  <inkml:trace contextRef="#ctx0" brushRef="#br0" timeOffset="1395.403">1071 80 12982,'2'-3'3538,"-1"0"127,1 3-1456,-1-1-864,0 0-369,-1 1-255,0 0-369,1 1-544,-1 1-1121,0 3-2369,1-1-2961,0 2-7299</inkml:trace>
  <inkml:trace contextRef="#ctx0" brushRef="#br0" timeOffset="1658.282">1096 201 16167,'-4'1'3970,"1"0"0,1 2-1953,1-2-1041,1-1-335,0 0-241,2 0-1665,2-1-2689,-1-3-3297,1-1-8404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6:27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12534,'14'12'8282,"-2"5"-3939,9 45-2056,-17-47-1211,15 72 28,-17-68-4209,0 1-3431,-2-15-1105,1 1-4687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6:27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15511,'-2'10'4354,"1"-1"96,0-2-688,3 0-2033,-2-4-1041,-1-2-240,2-1-176,-2 0-208,1-4-384,2 2-944,-2-5 735,0-1-3953,0-4-3553,-1 2-8597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6:24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43 10885,'-22'-32'8999,"-11"21"-4296,29 11-4533,-1 0 0,1 0 0,0 1 0,-1 0 0,1-1 0,0 1 0,0 1 0,-1-1 0,1 1 0,0-1 0,0 1 0,1 0 0,-1 1 0,0-1 0,1 1 0,-1-1 0,1 1 0,0 0 0,0 1 0,0-1 0,0 0-1,1 1 1,-1-1 0,-1 4-170,1 2 104,1-1 0,1 1-1,-1-1 1,1 1 0,0 0-1,1-1 1,0 1-1,1 0 1,0 0 0,0-1-1,0 1 1,1-1-1,1 1 1,0-1 0,0 0-1,0 0 1,1 0-1,0 0 1,5 6-104,25 77 262,-41-89-4578,-12-23-11537,15 9 5141</inkml:trace>
  <inkml:trace contextRef="#ctx0" brushRef="#br0" timeOffset="234.564">1 213 12214,'3'1'8157,"1"-1"-3284,14-1-1583,-9 0-2218,31 3-334,3-1-547,-15-3-2933,-4-2-2618,-1-4-3758,-6 1-4181</inkml:trace>
  <inkml:trace contextRef="#ctx0" brushRef="#br0" timeOffset="504.969">252 154 11637,'-1'19'12867,"8"16"-9828,-2-12-2062,-6-20-935,1 0 1,0 1-1,1-1 1,-1 0-1,0 0 1,1 0-1,0 0 0,0 1 1,0-1-1,0 0 1,0 0-1,0-1 1,1 1-1,0 0 1,-1 0-1,1-1 1,0 1-1,0-1 1,1 0-1,-1 1 0,0-1 1,1 0-1,-1 0 1,1 0-1,0-1 1,0 1-1,-1-1 1,1 1-1,0-1 1,0 0-1,0 0 1,1-1-1,-1 1 0,0 0 1,0-1-1,2 0-42,-2 1 4,0-1-1,0 0 0,1 0 0,-1-1 1,0 1-1,0 0 0,0-1 0,0 0 1,0 0-1,0 0 0,0 0 0,0 0 0,0-1 1,0 1-1,-1-1 0,1 0 0,0 0 1,-1 0-1,0 0 0,1 0 0,-1 0 1,0-1-1,0 1 0,0-1 0,0 1 1,-1-1-1,1 0 0,-1 0 0,0 0 0,1 0 1,-1 0-1,-1 0 0,1 0 0,0-1-3,0-6-10,0 1 0,0-1 0,-1 0 0,-1 0-1,0 1 1,0-1 0,-1 0 0,0 1 0,0-1-1,-3-5 11,1 5-2983,6 14-1825,5 1-4080,0-1-4473</inkml:trace>
  <inkml:trace contextRef="#ctx0" brushRef="#br0" timeOffset="1050.253">476 160 14150,'21'40'11041,"0"24"-9132,-9-24-1556,-13-117-353,13-3-20,-12 78 16,1 0-1,0 0 1,0 0 0,0 0 0,0 1 0,0-1-1,0 0 1,0 1 0,0-1 0,1 1-1,-1-1 1,1 1 0,-1-1 0,1 1-1,0 0 1,-1 0 0,1 0 0,0 0 0,0 0-1,0 0 1,0 0 0,0 1 0,0-1-1,0 1 1,0 0 0,0-1 0,0 1 0,0 0-1,0 0 1,0 0 0,0 0 0,0 1-1,0-1 1,0 0 0,0 1 0,0-1-1,1 2 5,4 2 62,0 1-1,-1-1 0,0 1 0,0 1 1,0-1-1,-1 1 0,1 0 0,-1 1 0,-1-1 1,1 1-1,-1 0 0,-1 0 0,1 0 1,-1 1-1,0-1 0,-1 1 0,1-1 0,-2 1 1,1 2-62,8 32-2177,-6-52-11904,-1 0 1915</inkml:trace>
  <inkml:trace contextRef="#ctx0" brushRef="#br0" timeOffset="1331.436">930 91 10245,'-26'-13'10281,"-4"15"-5366,24 0-4670,0 1 1,0 0 0,-1 0-1,2 0 1,-1 0 0,0 1 0,1 0-1,-1 0 1,1 1 0,0-1-1,1 1 1,-4 4-246,6-6 47,0 1 0,1-1 0,-1 0 0,1 1 0,-1-1 0,1 1 0,0 0 0,1-1 0,-1 1 0,0 0 0,1-1 0,0 1 0,0 0 0,0 0 0,1-1 0,-1 1 0,1 0 0,0-1 0,0 1 0,0 0 0,0-1 0,1 1 0,-1-1 0,1 0 0,0 0 0,0 1 0,0-1 0,1 0 0,-1-1 0,1 1 0,-1 0 0,1 0-47,1 1-48,0 0 0,0 0 0,1-1 0,-1 1 0,1-1 0,-1 0 0,1 0 0,0 0 0,0-1 0,0 0 0,1 0 0,-1 0 0,0-1 0,1 1 0,-1-1 0,1 0 0,0-1 0,-1 0 0,1 0 0,0 0 0,2 0 48,17-20-5789,-10-10-4013,-13 26 7668,6-15-9010</inkml:trace>
  <inkml:trace contextRef="#ctx0" brushRef="#br0" timeOffset="1518.893">1018 22 12406,'4'6'10764,"2"12"-9050,-4-13-407,10 32-254,-2 0 0,-1 0 0,-2 1 0,1 31-1053,-11-52-2123,-1-20-3553,-1-9-3802,3 1-3632</inkml:trace>
  <inkml:trace contextRef="#ctx0" brushRef="#br0" timeOffset="1737.591">1002 152 14423,'2'-1'8070,"2"1"-3558,22 0-1450,17 11-1490,-29-6-2155,0-1-3511,4-2-9865,-13-2 972</inkml:trace>
  <inkml:trace contextRef="#ctx0" brushRef="#br0" timeOffset="2032.273">1222 155 14311,'2'6'3873,"1"0"113,-1 3-1841,1 0-576,-2 3-385,2-1-239,-2 2-449,1 2-208,-1-3-80,-1-1-80,0-2-336,0-5-208,-1-2-576,0-2-977,1-2-2177,0-10-3106,1-3-6882</inkml:trace>
  <inkml:trace contextRef="#ctx0" brushRef="#br0" timeOffset="2033.273">1239 41 12886,'1'3'3073,"1"0"49,-1 1-1618,1-1-959,2 2-994,-2 0-2432,3-1-2673,0 4-6676</inkml:trace>
  <inkml:trace contextRef="#ctx0" brushRef="#br0" timeOffset="2391.565">1437 98 10741,'2'-15'9540,"-30"7"-5703,24 9-3735,1 1 0,-1-1 0,1 1 0,0 0 0,0 0 0,0 1 0,0-1 0,0 1 0,0-1 1,0 1-1,1 0 0,-1 0 0,1 0 0,0 0 0,0 1 0,0-1 0,0 0 0,1 1 0,0 0 0,-1-1 0,1 1 1,0 0-1,1-1 0,-1 1 0,1 0 0,-1 0 0,1 0 0,1 0 0,-1-1 0,0 1 0,1 0 0,0 0 0,0-1 1,0 1-1,0 0 0,0-1 0,1 1 0,0-1 0,-1 1 0,1-1 0,1 0 0,-1 0 0,0 0 0,1 0 1,0 0-1,-1-1 0,1 1 0,0-1 0,0 1 0,1-1 0,-1 0 0,0 0 0,3 0-102,-4-1-29,1 0 0,0-1 0,0 1 0,0-1 0,0 0 0,0 0 0,-1 0 0,1 0 0,0 0 0,0-1 0,0 1 0,0-1 0,-1 0 0,1 0 0,0 0 0,-1 0 0,1 0 0,0-1 0,-1 1 0,0-1 0,1 1 0,-1-1 0,0 0 0,0 0 0,0 0 0,0 0 0,0-1 0,0 1 0,-1 0 0,1-1 0,-1 1 0,0-1 0,1 0 0,-1 1 0,0-1 0,-1 0 0,1 1 0,0-1 0,-1 0 0,0 0 0,1 0 0,-1 0 0,0 0 0,-1 0 0,1 1 0,0-2 29,-22-62-376,-1 47-5333,23 19-5430,3 2 185</inkml:trace>
  <inkml:trace contextRef="#ctx0" brushRef="#br0" timeOffset="2768.485">1579 98 14487,'4'35'8322,"13"44"-5687,-14-122-3644,-3 42 1014,11-74 329,-10 73-340,-1 0 0,1 0 0,0 1 0,0-1 0,0 0 0,0 0 0,0 1 0,0-1 0,0 1 0,0-1 1,1 1-1,-1-1 0,1 1 0,-1 0 0,1-1 0,0 1 0,-1 0 0,1 0 0,0 0 0,0 1 0,0-1 0,-1 0 0,1 1 0,0-1 0,0 1 0,0 0 0,0-1 1,0 1-1,0 0 0,0 0 0,0 0 0,0 1 0,0-1 0,0 0 0,1 1 6,0 2 141,1 0 0,-1 0 0,1 0 0,-1 0 0,0 1 0,-1-1 0,1 1 0,-1 0 0,1 0 0,-1 0 0,0 0 0,0 1 0,-1-1 0,1 0 0,-1 1 0,0-1 0,-1 1 0,1-1 0,-1 1 0,1-1 0,-1 3-141,0-7 6,6 109 813,-11-119-7046,9-20-5181,-2 13 707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6:20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13 8788,'1'8'11922,"1"16"-8102,0 6-3010,25 185 2556,-27-210-2913,0 0-3520,-2-10-12471,2-1 5000</inkml:trace>
  <inkml:trace contextRef="#ctx0" brushRef="#br0" timeOffset="188.493">1 228 11029,'7'-1'9058,"11"1"-6663,-17 0-1613,40 3 3597,-12-1-2892,-10-2-3926,-3 0-2876,0 0-3845,-7-1-3040</inkml:trace>
  <inkml:trace contextRef="#ctx0" brushRef="#br0" timeOffset="594.08">241 242 11605,'41'10'8566,"-36"-9"-8388,-1 0 0,1 0 0,-1-1 0,1 0 0,-1 0-1,1 0 1,-1 0 0,1-1 0,-1 0 0,1 0 0,-1 0 0,0 0 0,0-1 0,1 0 0,-1 0 0,0 0 0,0 0 0,-1 0 0,1-1 0,0 0 0,-1 0 0,1 0-178,-4 1 33,1-1 0,-1 1-1,0-1 1,0 1 0,0-1 0,0 1 0,0-1 0,-1 1 0,1-1 0,-1 1 0,1-1 0,-1 1-1,0 0 1,0-1 0,0 1 0,0 0 0,0 0 0,-1 0 0,1 0 0,-1 0 0,1 0 0,-1 0-1,0 0 1,0 1 0,0-1 0,0 0 0,0 1 0,0 0 0,0 0 0,0-1 0,0 1 0,-1 0 0,1 1-1,-1-1 1,1 0 0,0 1 0,-1-1 0,1 1 0,-1 0 0,1 0 0,-1 0 0,1 0 0,-1 0-1,1 1 1,-1-1 0,1 1 0,-1-1 0,0 2-33,-1-1 94,0 1 0,1 0 1,0 0-1,-1 0 0,1 1 0,0-1 0,0 1 1,0 0-1,0-1 0,1 1 0,-1 1 0,1-1 0,0 0 1,-1 1-1,2-1 0,-1 1 0,0-1 0,1 1 1,-1 0-1,1 0 0,0 0 0,1-1 0,-1 1 0,1 0 1,-1 0-1,1 0 0,0 0 0,1 0 0,-1 0 1,1 0-1,0 0 0,-1 0 0,2 0 0,-1 0 0,0-1 1,1 1-1,0 0 0,0-1 0,0 1 0,0-1 0,0 0 1,1 0-1,0 0 0,-1 0 0,1 0 0,0 0 1,0-1-1,1 0 0,-1 1 0,0-1 0,1 0 0,-1-1 1,3 2-95,42-14-3523,-38-1-1963,1-4-3850,-2 3-2960</inkml:trace>
  <inkml:trace contextRef="#ctx0" brushRef="#br0" timeOffset="1104.882">469 169 10981,'14'33'9993,"0"1"-6536,18 42-1913,-14-145-152,-16 60-1484,-2 5-12,0 1 0,1-1 0,-1 1 0,1 0 0,0-1 0,0 1 0,0 0 0,0 0 0,1 0 0,-1 0 0,1 0 0,0 0 0,0 0 0,0 0 0,0 0 0,0 1 0,0-1 0,1 1 0,-1 0 0,1 0 0,0 0 0,2-2 104,-2 6 10,-1-1-1,1 1 0,-1 0 1,0-1-1,1 1 0,-1 0 1,0 1-1,0-1 0,-1 0 1,1 0-1,0 1 0,-1-1 1,1 1-1,-1-1 0,0 1 1,0 0-1,0 0 0,0-1 1,0 1-1,-1 0 0,1 1-9,0 0 10,26 70 246,-26-75-258,0 1-1,0-1 1,0 1-1,0-1 1,-1 1 0,1-1-1,0 1 1,0-1-1,0 0 1,-1 1-1,1-1 1,0 0 0,-1 0-1,1 1 1,0-1-1,-1 0 1,1 0 0,-1 0-1,0 0 1,1 0-1,-1 0 1,0 0 0,1 0-1,-1 0 1,0 0-1,0 0 1,0 0 0,0 0-1,0 0 1,0 0-1,0 0 1,0 0 0,0 0-1,-1 0 1,1 0-1,0-1 3,0 0-12,0-6 19,13-65-144,-12 71 145,-1 0 1,1 1-1,-1-1 1,1 0-1,-1 1 1,1-1-1,0 1 1,0-1-1,0 1 1,0-1-1,0 1 1,0 0-1,1-1 1,-1 1-1,0 0 1,0 0-1,1 0 1,-1 0-1,1 0 1,-1 0-1,1 0 1,0 1-1,-1-1 1,1 0-1,0 1 0,-1 0 1,1-1-1,0 1 1,-1 0-1,1 0 1,0 0-1,0 0 1,-1 0-1,1 0 1,0 0-1,0 1 1,-1-1-1,1 1-8,3 2 94,-1 1-1,0 0 1,0 0-1,0 0 0,-1 1 1,1 0-1,-1-1 1,0 1-1,0 0 0,-1 1 1,1-1-1,-1 0 1,-1 1-1,1-1 1,-1 1-1,1-1 0,-2 1 1,1 0-1,-1-1 1,0 1-1,0 0 0,0 0 1,-1-1-1,0 5-93,1-1 18,0-6-760,3 26 721,1-25-5086,2-7-6330,0-5 958</inkml:trace>
  <inkml:trace contextRef="#ctx0" brushRef="#br0" timeOffset="1339.211">863 170 14279,'10'28'7397,"-1"-1"-3620,10 55-1396,-9 25-2920,-28-133-11549,16 8 5984,0-1-2983</inkml:trace>
  <inkml:trace contextRef="#ctx0" brushRef="#br0" timeOffset="1557.902">890 186 9845,'2'-4'753,"0"-1"1,0 1-1,1 0 1,-1 0 0,1 0-1,0 0 1,0 1 0,0-1-1,1 1 1,-1 0 0,1 0-1,0 0 1,0 0 0,0 0-1,1 1-753,-3 1 144,0 0 1,1 0-1,-1 0 0,1 1 0,-1-1 0,1 1 1,-1 0-1,1 0 0,-1 0 0,1 0 1,-1 0-1,1 0 0,-1 1 0,1-1 0,-1 1 1,1 0-1,-1-1 0,0 1 0,1 0 1,-1 1-1,0-1 0,0 0 0,0 1 0,0-1 1,0 1-1,0-1 0,0 1 0,0 0 1,0 0-145,2 3 107,0-1 1,0 1 0,0-1 0,0 1 0,-1 0 0,1 1 0,-1-1 0,-1 1 0,1-1-1,-1 1 1,0 0 0,0 0 0,-1 0 0,1 0 0,-1 0 0,-1 0 0,1 0 0,-1 0-1,0 0 1,-1 1 0,1-1 0,-1 0 0,0 0 0,-1 0 0,0 1-108,0-5-40,-1 0-1,1 0 1,-1 0 0,1 0 0,-1-1 0,0 0 0,0 1-1,0-1 1,0 0 0,0 0 0,0 0 0,0-1 0,0 1-1,0-1 1,0 0 0,0 0 0,0 0 0,0 0-1,0 0 1,0 0 0,0-1 0,0 0 0,0 0 0,0 0-1,0 0 1,0 0 0,0 0 0,0-1 0,-2-1 40,-14-6-5018,4 0-4428,8 3-2938</inkml:trace>
  <inkml:trace contextRef="#ctx0" brushRef="#br0" timeOffset="2025.986">1128 28 11701,'7'13'7846,"0"1"-3321,9 32-1997,-7-19-1446,-4-10-920,0-1 1,0 1-1,-2 0 0,0 1 1,-1-1-1,-1 0 1,0 15-163,-3-29-2960,3-14-9269,1 5-1385</inkml:trace>
  <inkml:trace contextRef="#ctx0" brushRef="#br0" timeOffset="2496.122">1293 134 11733,'24'-14'8130,"-3"11"-3781,37 41-1967,-54-33-2402,1-1 1,-1 1 0,0 0 0,0 0 0,-1 0 0,0 1-1,0-1 1,0 1 0,0 0 0,-1 0 0,0 0 0,0 0 0,-1 0-1,0 0 1,0 0 0,0 1 0,0 4 19,-44-42-1809,39 29 1933,1 1 0,-1-1 0,0 1 0,1 0 0,-1 0 0,0 1 0,0-1-1,0 1 1,1-1 0,-1 1 0,0 1 0,0-1 0,0 0 0,0 1 0,0 0 0,1 0 0,-1 0 0,0 0-1,1 1 1,-1-1 0,1 1 0,-1 0 0,1 0 0,0 0 0,0 0 0,0 1 0,-3 2-124,6-2 38,1-1 1,-1 1-1,1-1 0,0 1 1,-1-1-1,1 0 1,0 1-1,0-1 0,1 0 1,-1 0-1,0 0 1,1 0-1,0 0 0,-1 0 1,1 0-1,0 0 1,0-1-1,0 1 0,0 0 1,0-1-1,0 0 1,0 0-1,1 1 0,-1-1 1,0 0-1,1-1 1,-1 1-1,0 0 0,1-1 1,-1 0-1,1 1 1,0-1-1,-1 0 0,1 0 1,-1 0-1,1-1 1,-1 1-1,1-1-38,43-27-4892,-34 13 604,-2 0-3879,-2 1-3734</inkml:trace>
  <inkml:trace contextRef="#ctx0" brushRef="#br0" timeOffset="2760.541">1545 1 12182,'2'16'9666,"0"1"-5362,6 35-2531,18 129-658,-30-185-8996,2-2-1168,0 2-3045</inkml:trace>
  <inkml:trace contextRef="#ctx0" brushRef="#br0" timeOffset="2979.203">1531 178 13846,'2'1'8379,"4"-1"-3847,18-5-2200,-18 3-1250,25 1-469,-16 2-5313,1-2-9224,-9 0 1780</inkml:trace>
  <inkml:trace contextRef="#ctx0" brushRef="#br0" timeOffset="3635.301">1738 175 11365,'40'4'11115,"-1"-11"-7482,-38 6-3629,1 0 1,0 1 0,0-1-1,-1 0 1,1 0 0,-1 0-1,1-1 1,-1 1 0,1 0-1,-1 0 1,0-1 0,1 1-1,-1-1 1,0 1 0,0-1-1,0 0 1,0 1 0,-1-1-1,1 0 1,0 0 0,-1 1-1,1-1 1,-1 0 0,1 0-1,-1 0 1,0 0 0,0 0-1,0 0 1,0 0 0,0 1-1,0-1 1,-1 0 0,1 0-1,-1 0 1,1 0 0,-1 0-1,0 1 1,0-1 0,0-1-5,0 1 42,-1 0 0,1 0 1,-1 1-1,1-1 0,-1 0 1,1 1-1,-1-1 0,0 1 1,0-1-1,0 1 0,0 0 1,0 0-1,0 0 0,0 0 1,-1 0-1,1 0 0,0 1 1,0-1-1,-1 1 0,1-1 1,0 1-1,-1 0 0,1 0 1,0 0-1,-1 0 0,1 1 1,0-1-1,-1 1 0,1-1 1,0 1-1,0 0 0,-1 0 0,1-1 1,0 2-1,0-1 0,0 0 1,0 0-1,0 1 0,1-1 1,-1 1-1,0-1 0,1 1 1,-1 0-1,1 0 0,-1 0 1,1 0-1,0 0 0,0 0 1,0 0-1,0 0 0,0 0 1,0 2-43,-2-1 76,1 0 1,0 0-1,0 1 1,0-1-1,1 1 1,-1 0-1,1 0 1,-1-1-1,1 1 1,1 0-1,-1 0 1,0 0-1,1 0 1,0 0-1,0 0 1,0 0-1,0 0 1,1 0-1,0 0 1,0 0-1,0 0 1,0 0-1,0-1 1,1 1-1,0 0 1,-1-1-1,1 1 1,1-1-1,-1 0 1,0 1-1,1-1 1,0 0-1,0-1 1,0 1-1,0 0 1,0-1-1,0 0 1,0 1-1,1-1 1,0-1-1,-1 1 1,1 0-1,0-1 1,-1 0-1,1 0 1,4 1-77,39-10-2471,-33 2-3461,0-3-5538,-5 3-656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7:33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 8724,'-2'-2'8844,"-6"15"-6115,-52 78 2282,50-79-7270,19-26-10823,-4 8 3131</inkml:trace>
  <inkml:trace contextRef="#ctx0" brushRef="#br0" timeOffset="265.82">69 7 8004,'6'2'10742,"18"12"-7683,35 42 791,-40-36-5902,-13-14-3711,-12-11-995,1-1-4308</inkml:trace>
  <inkml:trace contextRef="#ctx0" brushRef="#br0" timeOffset="1279.928">96 30 6947,'1'-2'8466,"1"6"-3814,6 40-1130,-15 155-742,7 41-1553,29-105-1118,-25-120-98,1-1-1,1-1 0,0 1 1,0-1-1,1 0 1,1 0-1,0-1 0,1 0 1,0-1-1,1 0 0,0 0 1,1-1-1,0 0 0,10 6-10,-3 0 31,3 2 5,1 0 0,1-1-1,0-1 1,1-1-1,1-2 1,1 0-36,-24-12 3,33 17 31,2-2-1,-1-2 0,2-1 0,26 5-33,225 20 1232,-171-39-1154,-92-13-2918,-21 6-2318,-2-2-4159,-3 4-2891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7:40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7716,'3'-3'4359,"-1"2"1654,0 6-3787,-1 0-2139,18 137 3312,-19-154-3487,0-1 0,1 1-1,0-1 1,1 1 0,0-1 0,1 1-1,0 0 1,1 0 0,0 0 0,1 1-1,1-1 1,3-5 88,-8 16-11,0 1 0,-1-1 0,1 0 0,0 0 0,0 0-1,0 1 1,0-1 0,0 0 0,0 1 0,0-1 0,0 1 0,0-1 0,0 1 0,0-1-1,1 1 1,-1 0 0,0 0 0,0 0 0,0-1 0,0 1 0,1 0 0,-1 0 0,0 1 0,0-1-1,0 0 1,0 0 0,1 1 0,-1-1 0,0 0 0,0 1 0,0-1 0,0 1 0,0-1-1,0 1 1,0 0 0,0-1 0,0 1 0,0 0 0,0 0 0,-1 0 0,1 0 0,0 0-1,-1 0 1,1 0 0,0 0 0,-1 0 0,1 0 0,-1 0 0,1 0 0,-1 0 0,0 0 11,23 59 134,-17-33-67,0 2 27,-4-33-47,-2-4-194,0 0 1,0 0-1,1 0 0,0 0 0,1 0 1,0 0-1,0 0 0,1 0 0,0 1 1,0-1-1,1 1 0,0 0 0,0 0 1,1 0-1,5-6 147,-10 13 9,1-1 1,-1 0-1,1 1 0,0-1 1,-1 1-1,1-1 0,0 1 1,-1-1-1,1 1 0,0-1 1,0 1-1,0 0 0,-1-1 1,1 1-1,0 0 0,0 0 1,0 0-1,0-1 0,0 1 1,-1 0-1,1 0 0,0 0 1,0 1-1,0-1 0,0 0 0,0 0 1,0 0-1,-1 1 0,1-1 1,0 0-1,0 1 0,0-1 1,-1 1-1,1-1 0,0 1 1,-1-1-1,1 1 0,0-1 1,-1 1-1,1 0 0,-1-1 1,1 1-1,-1 0 0,1-1 1,-1 1-1,1 0 0,-1 0 1,0 0-1,1-1 0,-1 1 1,0 0-1,0 0 0,0 0 1,1 0-1,-1 0-9,17 50 2158,-4 43 629,-13-100-4618,0-13-9021,1 7-2223</inkml:trace>
  <inkml:trace contextRef="#ctx0" brushRef="#br0" timeOffset="484.499">372 182 9812,'31'7'7729,"-27"-7"-7637,0 1-1,0-1 0,1 0 1,-1 0-1,0-1 0,0 1 1,0-1-1,0 0 0,0 0 1,0 0-1,0 0 0,0-1 1,0 1-1,-1-1 0,1 0 1,0-1-1,2-1-91,-5 2 79,-1 0 0,1-1 0,-1 1 0,0 0 0,0 0 0,0 0 0,0 0 1,0-1-1,0 1 0,-1 0 0,1 0 0,-1 0 0,1 0 0,-1 0 0,0 0 0,0 0 0,0 0 0,0 0 0,0 0 0,0 0 0,-1 1 0,1-1 0,-1 0 0,1 1 0,-1-1 0,1 1 1,-1 0-1,0-1 0,0 1 0,0 0 0,0 0 0,0 0 0,0 0 0,0 1 0,0-1 0,0 0 0,0 1 0,0-1-79,-2 3 227,0 1-1,1-1 1,-1 0-1,1 1 1,-1 0 0,1 0-1,0 0 1,0 0-1,0 0 1,1 0-1,-1 1 1,1 0 0,0-1-1,0 1 1,0 0-1,0 0 1,1 0-1,-1 0 1,1 0 0,0 1-1,1-1 1,-1 0-1,1 0 1,-1 1-1,1-1 1,0 0 0,1 1-227,-2-2 10,1-1 0,0 1 1,-1-1-1,1 1 0,0-1 0,0 1 1,1 0-1,-1-1 0,0 1 1,1-1-1,0 1 0,-1-1 1,1 1-1,0-1 0,0 0 1,1 1-1,-1-1 0,0 0 1,1 0-1,-1 0 0,1 0 0,0 0 1,0 0-1,0-1 0,0 1 1,0 0-1,0-1 0,0 1 1,0-1-1,0 0 0,1 0 1,-1 0-1,1 0 0,-1 0 1,0-1-1,1 1 0,0-1 0,-1 1 1,1-1-1,-1 0 0,1 0 1,-1 0-1,1 0 0,0-1 1,-1 1-1,1-1 0,-1 1 1,1-1-1,-1 0 0,0 0 1,1 0-1,0-1-10,22-19-6133,-12 3-5369,-7 8 401</inkml:trace>
  <inkml:trace contextRef="#ctx0" brushRef="#br0" timeOffset="1078.641">575 129 11333,'12'30'9484,"-5"23"-6759,-4-26-1696,-1-18-880,1 10 331,-1-33-314,-1-9-245,-2 15-183,1-1 0,0 1 0,1-1 1,0 1-1,0 0 0,1-1 0,0 1 1,0 0-1,1 0 0,0 0 1,2-4 261,-4 12-13,-1-1 1,1 0 0,-1 1-1,1-1 1,0 1 0,-1-1 0,1 1-1,-1-1 1,1 1 0,0-1 0,0 1-1,-1 0 1,1-1 0,0 1-1,0 0 1,-1-1 0,1 1 0,0 0-1,0 0 1,0 0 0,-1 0-1,1 0 1,0 0 0,0 0 0,0 0-1,-1 0 1,1 0 0,0 0-1,0 1 1,-1-1 0,1 0 0,0 1-1,0-1 1,-1 0 0,1 1 0,0-1-1,-1 1 1,1-1 0,0 1-1,-1-1 1,1 1 0,-1 0 0,1-1-1,-1 1 1,1-1 0,-1 1-1,1 0 1,-1 0 0,0-1 0,1 1-1,-1 0 1,0 0 0,0 0 12,19 41 573,-6 8 361,-7-76-542,4-46-387,-9 70 0,-1 0-1,1 1 1,-1-1-1,1 0 0,0 0 1,0 0-1,-1 1 1,1-1-1,0 0 1,1 1-1,-1-1 1,0 1-1,0 0 1,1-1-1,-1 1 0,1 0 1,-1 0-1,1-1 1,-1 1-1,1 0 1,0 1-1,-1-1 1,1 0-1,0 0 1,0 1-1,0-1 1,0 1-1,0 0 0,-1-1 1,1 1-1,0 0 1,0 0-1,0 0 1,0 1-1,0-1 1,0 0-5,2 3 178,0 1 1,0-1-1,-1 1 1,1-1 0,-1 1-1,0 1 1,0-1 0,0 0-1,0 1 1,-1-1 0,0 1-1,0 0 1,0-1-1,-1 1 1,1 0 0,-1 0-1,0 0 1,-1 0 0,1 1-1,-1-1 1,0 0-1,0 0 1,-1 3-179,-1 31-1377,-1-49-8362,3 9 7035,-1-5-11390</inkml:trace>
  <inkml:trace contextRef="#ctx0" brushRef="#br0" timeOffset="1801.678">883 1 11029,'3'7'9049,"2"14"-7156,-4-15-869,15 56 1399,14 97-1095,-31-166-1360,1 0 1,0 0 0,0-1 0,1 1-1,0 0 1,0 0 0,0 0 0,1 0-1,0 0 1,1 1 0,-1-1 0,1 0-1,1 1 1,-1 0 0,1 0 0,0 0-1,0 0 1,1 0 0,0 1 0,0 0-1,4-3 32,-8 7-1,0 1-1,1 0 0,-1-1 0,0 1 0,1 0 1,-1-1-1,0 1 0,1 0 0,-1 0 1,0 0-1,1 0 0,-1 0 0,0 1 1,1-1-1,-1 0 0,0 1 0,1-1 1,-1 1-1,0-1 0,0 1 0,0-1 0,1 1 1,-1 0-1,0 0 0,0 0 0,0 0 1,0-1-1,0 1 0,0 0 0,-1 1 1,1-1-1,0 0 0,0 0 0,-1 0 1,1 0-1,-1 1 0,1-1 0,-1 0 0,1 0 1,-1 1-1,0-1 0,1 0 0,-1 2 2,7 60 650,-36-7 413,28-55-1099,0 0 0,0 0-1,0 0 1,0 0 0,0 0 0,0 0-1,0 0 1,0 0 0,0 0 0,-1 0-1,1-1 1,0 1 0,-1 0 0,1-1 0,0 1-1,-1-1 1,1 1 0,0-1 0,-1 0-1,1 0 1,-1 0 0,1 0 0,-1 0-1,1 0 1,-1 0 0,1 0 0,0 0-1,-1-1 1,1 1 0,-1-1 0,1 1-1,0-1 1,-1 1 0,1-1 0,0 0-1,0 1 1,-1-1 0,1 0 0,0 0-1,0 0 1,0 0 0,0 0 36,-4-21-6444,8 8-2239,1 3-2378</inkml:trace>
  <inkml:trace contextRef="#ctx0" brushRef="#br0" timeOffset="2204.708">1111 193 11253,'45'2'8555,"22"-20"-6513,-69 19-1992,1 0-1,0 0 1,0 0-1,0 0 1,0 0 0,-1 0-1,1-1 1,0 1-1,-1-1 1,1 1 0,-1-1-1,1 1 1,-1-1 0,1 0-1,-1 1 1,1-1-1,-1 0 1,1 0 0,0 0-1,-1 0 1,1-1-1,-1 1 1,1 0 0,-1-1-1,1 1 1,-1-1-1,1 1 1,0-1 0,-1 1-1,1-1 1,0 0-1,0 0 1,-1 0 0,1 0-1,0 0 1,0 0-1,0 0 1,0 0 0,0 0-1,0 0 1,0-1 0,1 1-1,-1 0 1,0-1-1,1 1 1,-1-1 0,1 1-1,0 0 1,-1-1-1,1 1 1,0-1 0,0 1-1,0-1 1,0 1-1,0-1 1,0 1 0,0-1-1,0 1 1,1-1-1,-1 1 1,0-1 0,1 1-1,-1 0 1,1-1 0,0 1-1,0 0 1,-1-1-1,1 1 1,0 0-50,-17 89 4147,16-85-4122,0 0 0,0-1 1,0 1-1,1 0 0,-1-1 0,1 1 0,0 0 0,0-1 1,0 1-1,0-1 0,0 1 0,0-1 0,1 1 1,-1-1-1,1 0 0,0 0 0,-1 0 0,1 0 0,0 0 1,0 0-1,1 0 0,-1-1 0,0 1 0,0-1 0,1 0 1,-1 1-1,1-1 0,-1 0 0,1 0 0,0-1 0,1 1-25,-2 0-209,0-1 0,0 0 0,0 0 0,0 0 0,0 0 0,0-1 0,0 1 0,0-1 0,0 1 0,0-1 0,-1 1 0,1-1 0,0 0 0,0 0 0,-1 0 0,1 0 0,0 0-1,-1 0 1,1-1 0,-1 1 0,0 0 0,1-1 0,-1 1 0,0-1 0,1 0 209,12-29-13801,-10 18 2644</inkml:trace>
  <inkml:trace contextRef="#ctx0" brushRef="#br0" timeOffset="2813.95">1350 116 12070,'6'26'7184,"-1"0"-4058,13 56-1703,-20-95-1011,1 1-1,1-1 1,0 0 0,0 1 0,2-1-1,-1 1 1,2-1 0,-1 1 0,4-8-412,-5 19-5,1 0 0,-1 0 0,1-1 0,-1 1 0,1 0 0,-1 0 0,1 0 0,-1 0 0,1 1 0,0-1 0,0 0 0,-1 1 0,1-1 0,0 1 0,0 0 1,0-1-1,0 1 0,0 0 0,-1 0 0,1 0 0,0 1 0,0-1 0,0 0 0,0 1 0,-1-1 0,1 1 0,0 0 5,32 7-6544,-34-8 6541,23 8-10964,-9-3 1122</inkml:trace>
  <inkml:trace contextRef="#ctx0" brushRef="#br0" timeOffset="4245.371">1180 111 9124,'2'-11'7579,"8"8"-3508,25 18 142,-20 25-3541,-18-34-5218,-5-3-4844,7-3-2317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7:43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73 135 9828,'-37'10'10830,"13"16"-5210,22-23-5579,1 0 0,-1 1 1,1 0-1,-1-1 0,1 1 0,0 0 1,1-1-1,-1 1 0,0 0 0,1 0 1,0 0-1,0 0 0,0 0 0,1-1 1,-1 1-1,1 0 0,0 0 0,0-1 0,0 1 1,1 0-1,-1-1 0,1 1 0,0-1 1,0 1-1,0-1 0,0 0 0,0 0 1,1 0-1,0 0 0,-1-1 0,1 1 1,0-1-1,0 1 0,1-1 0,-1 0 1,0 0-1,1 0 0,-1-1 0,1 1 1,-1-1-1,1 0 0,3 0-41,-3 0-1,-1-1 0,1 0-1,0 0 1,0 0 0,0 0-1,0-1 1,-1 1 0,1-1-1,0 0 1,-1 0 0,1 0 0,0-1-1,-1 0 1,0 1 0,1-1-1,-1 0 1,0 0 0,0-1-1,0 1 1,0-1 0,0 0-1,-1 1 1,1-1 0,-1 0 0,0-1-1,0 1 1,0 0 0,0-1-1,0 1 1,-1-1 0,1 1-1,-1-1 1,0 0 0,0 1-1,-1-1 1,1 0 0,-1 0 0,0 0-1,0 1 1,0-1 0,0 0-1,-1 0 1,1 0 0,-1 1-1,0-1 1,0 0 0,-1 0 1,1 0-78,-1 1 0,1-1 0,-1 1-1,0 0 1,0 0 0,-1 0 0,1 0 0,0 0 0,-1 0 0,0 0 0,0 1 0,1-1 0,-2 1-1,1 0 1,0 0 0,0 0 0,-1 1 0,1-1 0,-1 1 0,1-1 0,-1 1 0,-3 0 78,4 2-3132,3 2-8455,2-2 91</inkml:trace>
  <inkml:trace contextRef="#ctx0" brushRef="#br0" timeOffset="281.206">361 19 11429,'-17'-14'8643,"2"10"-4056,13 4-4470,0 1 0,0-1 0,1 1 0,-1-1 0,0 1 0,1 0 0,-1 0 0,0 0 0,1 0 0,-1 0 0,1 0 0,-1 0 0,1 0 0,0 1 0,-1-1 0,1 0 0,0 1 0,0-1 0,0 1 0,0 0 0,0-1 0,1 1 0,-1 0 0,0-1 0,1 1 0,-1 0 0,1 0-117,-4 13 164,1 0-1,0 0 1,2 1 0,-1-1-1,2 0 1,0 1-1,1-1 1,0 1 0,2-1-1,0 0 1,0 0 0,1 0-1,4 7-163,0 10-347,-8-31-307,-5-9-9171,-3-4 1249,3 0-1951</inkml:trace>
  <inkml:trace contextRef="#ctx0" brushRef="#br0" timeOffset="546.759">236 192 14759,'4'3'3970,"2"-1"63,1-2-1840,2 0-768,1 1-320,2-1-321,1-1-288,0 0-224,0-1-128,-1 0-336,-3-1-448,1-1-1153,-1-2-2337,0-1-3297,-3-2-7556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24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9748,'2'4'8611,"7"19"-5331,20 91-57,-33-172-1870,4 52-1327,0 0 0,1-1 1,-1 1-1,1 0 1,1 0-1,-1 0 1,1 0-1,0 0 0,0 0 1,1 0-1,0 0 1,0 1-1,0 0 0,1-1 1,-1 1-1,1 0 1,0 1-1,1-1 0,-1 1 1,6-4-27,11 7-1672,-6 4-2745,0 1-7134,-10-3 2464</inkml:trace>
  <inkml:trace contextRef="#ctx0" brushRef="#br0" timeOffset="359.287">225 139 10581,'51'3'9123,"24"-26"-6521,-74 22-2588,-1 0-1,0-1 1,1 1-1,-1 0 1,0 0-1,0-1 1,0 1-1,0 0 1,0 0-1,0 0 1,0-1-1,0 1 1,0 0-1,-1 0 1,1-1-1,0 1 1,-1 0-1,1 0 1,-1 0-1,1 0 1,-1 0-1,0 0 1,1 0-1,-1 0 1,0 0-1,0 0 1,0 0-1,0 0 1,0 0-1,0 1 1,0-1-1,0 0 1,0 1-1,0-1 1,0 1-1,0-1 1,0 1-1,-1-1 1,1 1-1,0 0 1,0 0-1,0 0 1,-1-1-1,1 1 1,0 0-1,0 1 1,-1-1-1,1 0 1,0 0-1,0 0 1,-1 1-14,-1-2 108,-1 1 1,0 0-1,0 0 1,0 0 0,1 1-1,-1-1 1,0 1 0,0 0-1,1 0 1,-1 0 0,1 1-1,-1-1 1,1 1 0,-1 0-1,1 0 1,0 0-1,0 0 1,0 1 0,0-1-1,0 1 1,1 0 0,-1 0-1,1 0 1,0 0 0,0 0-1,0 0 1,0 0 0,0 1-1,1-1 1,-1 1-1,1-1 1,0 1 0,0 0-1,0 0 1,1-1 0,-1 4-109,1-4 54,-1 0 0,1-1 0,-1 1 0,1 0 0,0 0 1,0-1-1,1 1 0,-1 0 0,1 0 0,-1-1 0,1 1 1,0-1-1,0 1 0,0 0 0,0-1 0,0 0 0,0 1 1,1-1-1,-1 0 0,1 0 0,0 1 0,0-1 0,0 0 0,0-1 1,0 1-1,0 0 0,0-1 0,0 1 0,1-1 0,-1 0 1,1 1-1,-1-1 0,1 0 0,-1-1 0,1 1 0,0 0 1,-1-1-1,1 1 0,0-1 0,0 0-54,73-11-3103,-53 2-1775,2-2-4471,-24 11 8673,15-7-10374</inkml:trace>
  <inkml:trace contextRef="#ctx0" brushRef="#br0" timeOffset="827.651">545 103 10037,'-27'-13'11475,"-4"15"-6045,29-2-5364,-1 1 0,1-1 0,-1 1 0,1 0 0,-1 0-1,1 0 1,0 0 0,-1 1 0,1-1 0,0 0 0,0 1 0,0 0-1,0-1 1,0 1 0,1 0 0,-1 0 0,0 0 0,1 0 0,-1 0-1,1 1 1,0-1 0,0 0 0,0 1 0,0-1 0,0 1 0,0-1-1,1 1 1,-1-1 0,1 1 0,0-1 0,0 1 0,0-1 0,0 1-1,0 2-65,1-3-20,0 1 0,0-1 0,0 0 0,0 0 0,0 0 0,1 0-1,-1 0 1,1 0 0,-1 0 0,1 0 0,0 0 0,-1-1 0,1 1 0,0-1-1,0 1 1,0-1 0,0 0 0,0 0 0,1 0 0,-1 0 0,0 0-1,1 0 1,-1-1 0,0 1 0,1-1 0,-1 0 0,0 1 0,1-1 0,-1 0-1,1-1 1,-1 1 0,1 0 0,-1-1 0,0 1 0,1-1 0,1 0 20,0 0-134,0 0 1,0 0-1,0 0 0,0-1 1,-1 0-1,1 1 1,0-1-1,-1-1 1,1 1-1,-1 0 0,0-1 1,0 0-1,0 1 1,0-1-1,0-1 1,0 1-1,-1 0 0,1-1 1,-1 1-1,0-1 1,0-1 133,8-6 364,-9 48 1237,-2-28-1373,12 178 2285,-2-172-4639,-4-39-3364,-1 6 2165,1-1-4070,0 0-4611</inkml:trace>
  <inkml:trace contextRef="#ctx0" brushRef="#br0" timeOffset="1093.216">695 106 11653,'5'21'7697,"2"11"-2007,11 13-3824,-17-43-1870,0 0 0,0-1 1,1 1-1,-1-1 0,0 1 1,1-1-1,-1 1 0,1-1 1,-1 0-1,1 0 0,0 1 1,-1-1-1,1 0 0,0-1 1,0 1-1,0 0 0,0 0 1,0-1-1,0 1 0,0-1 0,0 0 1,0 0-1,0 1 0,0-1 1,0-1-1,0 1 0,0 0 1,0 0-1,0-1 0,0 1 1,0-1-1,-1 1 0,1-1 1,0 0-1,0 0 0,0 0 1,0 0 3,2-2 9,-1 0 1,0 0-1,1 0 1,-1 0 0,0-1-1,0 1 1,-1-1 0,1 1-1,-1-1 1,1 0-1,-1 0 1,-1-1 0,1 1-1,0 0 1,-1 0 0,0-1-1,0 1 1,0-1-1,-1 1 1,0-5-10,3-31-2644,3 34-3475,0 5-1336,0 0-3273</inkml:trace>
  <inkml:trace contextRef="#ctx0" brushRef="#br0" timeOffset="1280.671">914 124 12182,'4'5'3425,"0"1"97,0 1-1649,-1 1-401,-1 0-255,3 3-241,-3-3-255,0 1-433,1-1 0,-2 0-208,0-3-240,0-2-256,0-2-497,-1-1-671,1-3-1458,1-3-768,-2 0-2192,0-3-4099</inkml:trace>
  <inkml:trace contextRef="#ctx0" brushRef="#br0" timeOffset="1515.046">934 0 11013,'0'0'2593,"0"2"0,2 0-1600,0 2-449,2-2-512,0 3-1809,0-2-752,2-2-1985,0 1-4418</inkml:trace>
  <inkml:trace contextRef="#ctx0" brushRef="#br0" timeOffset="8192.719">1022 44 7091,'3'6'10987,"8"26"-8480,18 71-1050,-30-114-1289,0 0 0,1 0 0,0 0 0,1 0 0,0 0 1,0 0-1,1 0 0,1 1 0,0-1 0,1 1 0,3-8-168,-6 17 11,-1 0 0,1-1 1,0 1-1,0 0 0,-1 0 0,1 0 1,0 0-1,0 0 0,0 0 0,0 0 1,1 0-1,-1 0 0,0 1 0,0-1 1,0 0-1,1 1 0,-1-1 1,0 1-1,1-1 0,-1 1 0,1 0 1,-1-1-1,0 1 0,1 0 0,-1 0 1,1 0-1,-1 0 0,0 0 0,1 0 1,-1 1-1,1-1 0,-1 0 0,0 1 1,1-1-1,-1 1 0,0-1 0,0 1 1,1 0-1,-1 0 0,0-1 0,0 1-11,23 14-2312,-6-3-2489,-2-6-3714,-7-4-193</inkml:trace>
  <inkml:trace contextRef="#ctx0" brushRef="#br0" timeOffset="8621.686">1240 111 8452,'40'4'10861,"1"-9"-7638,-40 4-3220,1 1 1,0-1-1,0 0 1,-1 0-1,1 1 0,0-1 1,-1 0-1,1 0 0,-1 0 1,1-1-1,-1 1 1,1 0-1,-1-1 0,0 1 1,0-1-1,0 1 0,0-1 1,0 1-1,0-1 1,0 0-1,0 1 0,-1-1 1,1 0-1,-1 0 0,1 1 1,-1-1-1,0 0 0,1 0 1,-1 0-1,0 0 1,0 0-1,-1 0 0,1 1 1,0-1-1,-1 0 0,1 0 1,-1 0-1,1 1 1,-1-1-1,0 0 0,0 0-3,0 0 40,0 0-1,-1 0 0,1 0 1,-1 0-1,0 1 0,0-1 0,0 0 1,0 1-1,0-1 0,0 1 1,0 0-1,0-1 0,0 1 0,-1 0 1,1 0-1,0 1 0,-1-1 1,1 0-1,-1 1 0,1 0 1,-1-1-1,1 1 0,-1 0 0,1 0 1,-1 0-1,1 1 0,-1-1 1,1 1-1,-1-1 0,1 1 0,-1 0 1,1 0-1,0 0 0,0 0 1,-1 0-1,1 1 0,0-1 0,0 1 1,0-1-1,0 1 0,1 0 1,-1-1-1,0 1 0,1 0 1,-1 0-1,1 0 0,0 1 0,-1-1 1,1 0-1,0 0 0,0 1 1,1-1-1,-1 1 0,0-1 0,1 2-39,-2 0 92,1 1-1,0-1 0,0 0 1,0 1-1,0-1 0,1 0 0,0 1 1,-1-1-1,2 1 0,-1-1 1,1 0-1,-1 1 0,1-1 1,0 0-1,1 1 0,-1-1 1,1 0-1,0 0 0,0 0 0,0 0 1,0 0-1,1-1 0,-1 1 1,1-1-1,0 1 0,0-1 1,0 0-1,1 0 0,-1-1 0,1 1 1,0-1-1,-1 1 0,1-1 1,0 0-1,0-1 0,5 2-91,32-5-1922,-16-10-4278,-6 2-3953,-10 6 322</inkml:trace>
  <inkml:trace contextRef="#ctx0" brushRef="#br0" timeOffset="8902.872">1546 32 11141,'-16'-10'8161,"-5"6"-3989,19 4-4059,0-1 0,0 1 0,1 0 0,-1 0 0,0 0 0,0 1 1,0-1-1,0 0 0,0 1 0,0-1 0,1 1 0,-1-1 0,0 1 0,1 0 1,-1 0-1,0 0 0,1 0 0,-1 0 0,1 0 0,-1 1 0,1-1 0,0 0 0,-1 1 1,1-1-1,0 1 0,0-1 0,0 1 0,0-1 0,0 1 0,0 0 0,1 0-113,-1 2 9,1-1 0,0 1 1,0 0-1,0 0 0,0-1 0,1 1 0,0 0 0,0-1 0,0 1 0,0-1 0,0 1 0,1-1 0,-1 0 0,1 1 0,0-1 0,0 0 0,0 0 0,0 0 0,1 0 0,-1-1 1,1 1-1,0-1 0,0 1 0,0-1 0,0 0 0,0 0 0,0 0 0,0 0 0,1-1 0,-1 0 0,1 1 0,-1-1 0,1 0-9,-2-1 38,-1 1-1,1 0 1,-1-1 0,1 1-1,-1 0 1,0 0 0,1 0-1,-1 0 1,0 0 0,0 0-1,0 0 1,0 0 0,0 1-1,0-1 1,0 0 0,0 1-1,0-1 1,-1 0 0,1 1-1,-1-1 1,1 1 0,-1-1-1,1 1 1,-1 0 0,0-1-1,0 1 1,0-1 0,0 1-1,0 0 1,0-1 0,0 1-1,0-1 1,0 1 0,-1-1-1,1 1 1,-1-1 0,1 1-1,-1-1 1,0 1 0,0-1-1,1 1 1,-1-1 0,0 0-1,0 0 1,0 1 0,-1-1-1,1 0 1,0 0 0,0 0-1,-1 0 1,1 0 0,0-1-1,-1 1 1,1 0 0,-1 0-1,1-1 1,-1 1 0,1-1-1,-1 0 1,1 1 0,-1-1-1,1 0 1,-1 0 0,0 0-1,1 0 1,-1 0 0,1 0-1,-1-1-37,-35-9-3972,28 1-1478,2-4-3907,2 1-1688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7:4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 11493,'0'1'6468,"1"4"-3294,1 12-2136,-2-14-86,32 143 3165,-6-39-4192,-27-101-3362,-6-17-9293,3 1 1746</inkml:trace>
  <inkml:trace contextRef="#ctx0" brushRef="#br0" timeOffset="284.161">0 175 9748,'0'0'3271,"4"0"5179,11-1-5212,32 2-62,-19 1-2185,-9-2-3472,-4-3-2639,2-2-3595,-10 2-3827</inkml:trace>
  <inkml:trace contextRef="#ctx0" brushRef="#br0" timeOffset="627.885">201 166 10789,'22'5'6830,"4"-2"-3728,-22-2-3055,-1-1 0,1 1 0,0-1 0,-1 0 0,1-1 1,-1 1-1,1-1 0,-1 1 0,1-1 0,-1 0 0,0 0 0,1-1 0,-1 1 1,0-1-1,0 1 0,0-1 0,0 0 0,0 0 0,0-1 0,0 0-47,-2 2 1,0 0 0,-1 1 0,1-1 0,-1 0 0,1 0-1,-1 0 1,1 0 0,-1 0 0,1 0 0,-1 0 0,0-1 0,0 1-1,0 0 1,0 0 0,0 0 0,0 0 0,0 0 0,0 0 0,0 0-1,0 0 1,0 0 0,-1 0 0,1-1 0,0 1 0,-1 0 0,1 0-1,-1 0 1,1 1 0,-1-1 0,0 0 0,1 0 0,-1 0 0,0 0-1,1 0 1,-1 1 0,0-1 0,0 0 0,0 1 0,0-1 0,0 1-1,0-1 1,0 1 0,0-1 0,0 1 0,0 0 0,-1-1-1,-51-5 713,48 10-413,-1 1 0,2-1 0,-1 1 0,0 0 0,1 0 0,0 1 1,0-1-1,1 1 0,0 0 0,0 0 0,0 0 0,0 0 0,1 1 1,0-1-1,1 0 0,-1 1 0,1 0 0,0 1-300,1-5 54,0 1-1,0-1 1,0 0-1,1 0 1,-1 1-1,1-1 1,0 0-1,0 0 1,0 0-1,0 0 1,0 0-1,1 0 1,0 0-1,-1-1 1,1 1-1,0 0 1,0-1-1,0 1 1,1-1 0,-1 0-1,0 0 1,1 0-1,0 0 1,-1 0-1,1 0 1,3 0-54,-3-1-131,0 0 1,0 0-1,0 0 1,0-1 0,0 1-1,0-1 1,0 0 0,0 0-1,0 0 1,0 0-1,0-1 1,0 1 0,1-1-1,-1 0 1,0 0-1,-1 0 1,1 0 0,0 0-1,1-1 131,25-23-5633,-14 4-4127,-7 7-1563</inkml:trace>
  <inkml:trace contextRef="#ctx0" brushRef="#br0" timeOffset="1090.85">422 104 10933,'2'55'8212,"22"71"-4216,-24-126-3962,0-1-1,0 1 0,0 0 1,1 0-1,-1 0 0,0-1 0,0 1 1,0 0-1,1 0 0,-1 0 1,0 0-1,0 0 0,1-1 1,-1 1-1,0 0 0,1 0 1,-1 0-1,0 0 0,0 0 1,1 0-1,-1 0 0,0 0 1,1 0-1,-1 0 0,0 0 1,0 0-1,1 0 0,-1 0 0,0 0 1,0 0-1,1 1 0,-1-1 1,0 0-1,1 0 0,-1 0 1,0 0-1,0 0 0,0 1 1,1-1-1,-1 0 0,0 0 1,0 0-1,0 1 0,1-1 1,-1 0-1,0 0 0,0 1 1,0-1-1,0 0 0,0 0 0,0 1-33,5-31 393,-4 29-385,33-122-320,-33 123 285,0-1 1,0 1 0,0 0-1,1 0 1,-1 0 0,0 0-1,0 0 1,0 1 0,0-1-1,1 0 1,-1 0 0,0 1-1,0-1 1,0 1 0,0-1-1,0 1 1,0-1 0,0 1-1,0 0 1,0 0 0,0-1-1,0 1 1,0 0 0,0 0-1,-1 0 1,1 0-1,0 0 1,-1 0 0,1 0-1,0 0 1,-1 0 0,0 0-1,1 0 1,-1 0 0,0 1-1,1-1 1,-1 0 0,0 0-1,0 0 1,0 1 0,0-1-1,0 0 1,0 0 0,0 0-1,0 1 1,-1 0 26,2 1-10,23 101 95,-13-144 118,-11 31-198,0 2-1,0 0 0,1 0 1,0 0-1,0 0 0,0 0 1,1 0-1,0 0 0,0 1 1,0-1-1,1 1 0,0-1 0,1 1 1,-1 0-1,1 0 0,3-2-4,-6 8 26,1 0-1,-1 0 0,0 0 0,1 0 1,-1 1-1,1-1 0,-1 0 0,0 1 1,1 0-1,-1-1 0,0 1 0,0 0 1,1-1-1,-1 1 0,0 0 1,0 0-1,0 0 0,0 0 0,0 0 1,0 0-1,0 0 0,-1 0 0,1 1 1,0-1-1,0 0 0,-1 0 0,1 1 1,-1-1-1,1 0 0,-1 1 0,0-1 1,0 1-1,1-1 0,-1 0 0,0 1 1,0-1-1,0 1 0,0-1 1,-1 1-1,1-1-25,2 6 198,19 113-121,-15-117-3158,-2-10-6190,-2-4-3711</inkml:trace>
  <inkml:trace contextRef="#ctx0" brushRef="#br0" timeOffset="1274.034">735 146 13798,'15'45'9193,"-3"2"-5496,8 97-5488,-21-136-920,-3-10-8646,2-3 544</inkml:trace>
  <inkml:trace contextRef="#ctx0" brushRef="#br0" timeOffset="1494.529">761 136 9732,'35'-20'10201,"4"38"-6085,-35-14-3961,1 0 0,-1 0 0,0 1 0,0 0 0,0-1 1,-1 2-1,1-1 0,-1 0 0,-1 0 0,1 1 0,-1 0 0,0-1 0,1 6-155,-2-8 78,-1 0 0,0 1-1,0-1 1,0 0 0,0 0-1,-1 1 1,1-1 0,-1 0-1,0 0 1,0 0 0,0 0-1,0 0 1,-1 0 0,1 0-1,-1 0 1,0 0 0,0-1-1,0 1 1,0-1 0,0 1-1,0-1 1,-1 0-1,1 0 1,-1 0 0,0 0-1,0 0-76,0-1-281,1 0 0,-1 0 0,1 0 1,-1 0-1,1-1 0,-1 1 0,1-1 1,-1 0-1,1 0 0,-1 0 0,0 0 1,1 0-1,-1-1 0,1 1 0,-1-1 1,1 1-1,-1-1 0,1 0 0,-1 0 1,1 0-1,0 0 0,-2-2 280,-4-3-8022,2-1-5870</inkml:trace>
  <inkml:trace contextRef="#ctx0" brushRef="#br0" timeOffset="2183.125">987 1 10597,'-1'2'7092,"1"4"-3915,3 14-1887,-3-19-772,27 189 4375,-25-179-6108,-2-10-3872,0-7-3791,0 1-3493</inkml:trace>
  <inkml:trace contextRef="#ctx0" brushRef="#br0" timeOffset="2650.275">1126 114 10933,'46'-18'10709,"-4"44"-8382,9 64-2739,-43-69 44,-9-28-1240,-1 4 1684,-1-1 1,0 1-1,1 0 1,-1 0-1,0 0 1,-1 0 0,1 0-1,0 1 1,-1-1-1,1 1 1,-1 0-1,0 0 1,0 0 0,0 1-1,0-1 1,0 1-1,0 0 1,0 0-1,0 0 1,-1 1 0,1 0-1,0 0 1,0 0-1,-1 0 1,1 0 0,0 1-1,0 0 1,0 0-1,0 0 1,-1 0-1,1 1 1,1 0 0,-1-1-1,0 1 1,0 1-1,1-1 1,-4 3-77,7-3 69,-1-1 1,0 1-1,1 0 0,-1 0 1,1 0-1,-1-1 0,1 1 1,0 0-1,0 0 0,0 0 1,0 0-1,0 0 1,0 0-1,1 0 0,-1-1 1,0 1-1,1 0 0,0 0 1,-1 0-1,1-1 1,0 1-1,0 0 0,0-1 1,0 1-1,0-1 0,0 1 1,1-1-1,-1 1 0,0-1 1,1 0-1,-1 0 1,1 0-1,-1 0 0,1 0 1,0 0-1,0 0 0,-1 0 1,1-1-1,0 1 0,0 0 1,0-1-1,-1 0 1,1 1-1,0-1 0,0 0 1,0 0-1,0 0 0,0 0 1,0-1-1,0 1 0,-1 0 1,3-1-70,49-18-2831,-37 8-1661,-1-2-3998,-3 2-3702</inkml:trace>
  <inkml:trace contextRef="#ctx0" brushRef="#br0" timeOffset="2853.357">1347 15 9364,'15'39'11045,"-4"2"-6421,-2 85-4235,-10-124-1774,-1-5-10956,1-1 661</inkml:trace>
  <inkml:trace contextRef="#ctx0" brushRef="#br0" timeOffset="3112.14">1327 160 13062,'0'0'3666,"0"0"175,3 0-1231,1-1-1010,2-2-511,4 2-225,-1-1-287,-1 0-257,0 1-128,0 0-128,-3 2-128,1-1-224,0 1-385,0 0-783,-2 0 2160,2 1-4738,-2-2-3105,0 1-7780</inkml:trace>
  <inkml:trace contextRef="#ctx0" brushRef="#br0" timeOffset="3350.217">1506 161 12310,'29'5'8553,"7"-2"-6105,-35-3-2446,0 0 0,0 0 0,0 0 0,0 0 0,1 0 0,-1 0 1,0 0-1,0 0 0,0 0 0,0-1 0,0 1 0,1 0 0,-1-1 0,0 1 1,0-1-1,0 1 0,0-1 0,0 0 0,0 1 0,0-1 0,-1 0 0,1 0 0,0 1 1,0-1-1,0 0 0,-1 0 0,1 0 0,0 0 0,-1 0 0,1 0 0,-1 0 1,1 0-1,-1 0 0,0-1 0,1 1 0,-1 0 0,0 0 0,0 0 0,0 0 0,0 0 1,0-1-1,0 1 0,0 0 0,0 0 0,0 0 0,-1 0 0,1-1 0,0 1 0,-1 0 1,1 0-1,-1-1-2,0 1 63,0-1 0,0 0-1,0 1 1,0-1 0,0 1 0,0-1 0,0 1 0,0-1 0,-1 1 0,1 0 0,-1 0-1,1-1 1,-1 1 0,1 0 0,-1 1 0,1-1 0,-1 0 0,0 0 0,0 1 0,1-1-1,-1 1 1,0-1 0,0 1 0,0 0 0,0 0 0,1 0 0,-1 0 0,0 0 0,0 0 0,0 0-1,0 0 1,1 1 0,-1-1 0,0 1 0,0 0 0,1-1 0,-1 1 0,0 0 0,1 0-1,-1 0 1,1 0 0,-1 0 0,1 0 0,-1 1 0,1-1 0,0 0 0,0 1 0,-1-1-1,1 1 1,0-1 0,1 1 0,-1 0 0,0-1 0,0 1 0,1 0 0,-1 0 0,1-1 0,-1 1-1,1 0 1,0 0 0,-1 1-63,0 0 61,0 0 0,-1-1 0,1 1 0,0 0 0,0 0 0,0 0 0,1 0 0,-1 0 0,1 0 0,-1 0 0,1 0 0,0 0 0,0 0 0,1 0 0,-1 0 0,0 0 0,1 0 0,0 0 0,0 0-1,0 0 1,0 0 0,0 0 0,1-1 0,-1 1 0,1 0 0,0-1 0,-1 0 0,1 1 0,0-1 0,1 0 0,-1 0 0,0 0 0,0 0 0,1 0 0,0 0 0,-1-1 0,1 1 0,0-1 0,-1 0 0,1 0 0,0 0 0,0 0 0,0-1 0,0 1 0,0-1 0,0 1 0,0-1 0,0 0 0,0 0-1,0 0 1,0-1 0,0 1 0,0-1 0,3-1-61,28-15-2979,-13 3-5038,-11 7 1024,1-2-5549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7:5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74 8644,'1'6'10898,"1"18"-5959,6 31-1624,0-18-4624,-8-38-5337,-2-4-1616,1-3-3301</inkml:trace>
  <inkml:trace contextRef="#ctx0" brushRef="#br0" timeOffset="203.089">0 0 10581,'1'0'2497,"-1"1"-16,1-1-1520,1 0-465,1 3-576,1 0 528,2-1-2929,0 2-2129,2 1-5667</inkml:trace>
  <inkml:trace contextRef="#ctx0" brushRef="#br0" timeOffset="546.28">130 64 11205,'6'26'7982,"1"1"-4095,9 58-1085,-16-103-2807,-1 12-15,0-1 1,0 1 0,1-1-1,0 1 1,1-1-1,-1 1 1,1-1-1,1 1 1,-1 0-1,1 0 1,0-1-1,0 1 1,1 0 0,0 1-1,0-1 1,0 0-1,1 1 1,-1 0-1,1 0 1,1 0-1,1-2 20,-5 6-3,0 1 0,0-1 0,0 0 0,0 1 0,-1-1 0,1 1 0,0-1 0,0 1 0,1-1 0,-1 1 0,0 0 0,0 0 0,0-1 0,0 1 0,0 0 0,0 0 0,0 0 0,0 0 0,1 0 0,-1 0 0,0 1 0,0-1 0,0 0 0,0 0 0,0 1 0,0-1 0,0 1-1,0-1 1,0 1 0,0-1 0,0 1 0,0 0 0,0-1 0,-1 1 0,1 0 0,0 0 0,0 0 0,-1-1 0,1 1 0,0 0 0,-1 0 0,1 0 0,-1 0 0,1 0 0,-1 0 0,0 0 0,1 0 0,-1 1 0,0-1 0,0 0 3,15 56 1461,-7 17-1306,2-85-16272,-5 5 5323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7:56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96 8468,'-15'-29'11928,"-38"28"-7019,49 2-4870,0 0 0,1 0 0,-1 0 0,0 0 0,1 1 0,-1-1 0,1 1-1,-1 0 1,1 0 0,0 0 0,0 1 0,0-1 0,0 1 0,0 0 0,0-1 0,1 1 0,-1 1 0,1-1 0,0 0 0,0 0 0,0 1 0,0-1 0,1 1 0,0 0-1,-1-1 1,1 1 0,0 0 0,1 0 0,-1 0 0,1-1 0,0 1 0,0 0 0,0 0 0,0 0 0,1 0 0,-1 0 0,1 0 0,0-1 0,0 1 0,0 0 0,1-1-1,-1 1 1,1-1 0,0 1 0,0-1 0,0 0 0,1 0 0,-1 0 0,1 0 0,0 0 0,0 0 0,-1-1 0,2 1 0,-1-1 0,0 0 0,0 0 0,1 0 0,-1 0 0,1-1-1,0 0 1,-1 1 0,2-1-39,76-13-12,-55 0-4755,-4-3-7112,-14 8 834</inkml:trace>
  <inkml:trace contextRef="#ctx0" brushRef="#br0" timeOffset="407.156">260 1 10085,'1'25'8280,"0"0"-3321,6 51-2076,-1-11-2259,-5-60-1579,1 10 1520,0-13-5577,3-3-5671,-3-1-47</inkml:trace>
  <inkml:trace contextRef="#ctx0" brushRef="#br0" timeOffset="834.801">369 64 10533,'38'-8'10452,"-34"9"-10389,1 1 1,-1 0-1,0 0 0,0 0 0,-1 0 1,1 1-1,0-1 0,-1 1 0,1 0 1,-1 0-1,0 0 0,0 0 0,0 1 1,-1-1-1,1 1 0,-1 0 0,0 0 1,0 0-1,0 0 0,0 0-63,21 73 470,-31-101-1719,8 21 1317,-1 1 1,1 0-1,-1-1 0,0 1 0,0 0 0,0 0 1,0 0-1,-1 0 0,1 0 0,0 0 1,-1 0-1,1 0 0,-1 0 0,0 1 0,0-1 1,1 0-1,-1 1 0,0 0 0,0-1 0,-1 1 1,1 0-1,0 0 0,0 0 0,0 1 1,-1-1-1,1 0 0,0 1 0,-1 0 0,1-1 1,-1 1-1,1 0 0,0 0 0,-1 0 0,1 0 1,-1 1-1,1-1 0,0 1 0,-1 0 1,1-1-1,0 1 0,0 0 0,0 0 0,0 0 1,-1 1-1,1-1 0,1 0 0,-1 1 0,0-1 1,0 1-1,0 0 0,0 1-68,1-2 100,0 0 1,0 0-1,0 1 1,1-1-1,-1 0 0,0 1 1,0-1-1,1 1 0,-1-1 1,1 1-1,0-1 0,-1 1 1,1-1-1,0 1 1,0 0-1,0-1 0,0 1 1,0-1-1,0 1 0,1-1 1,-1 1-1,0 0 0,1-1 1,-1 1-1,1-1 1,-1 0-1,1 1 0,0-1 1,0 1-1,0-1 0,0 0 1,0 0-1,0 0 0,0 1 1,0-1-1,0 0 0,0 0 1,1 0-1,-1-1 1,1 1-101,1 1-15,0-1 0,0 1 0,0-1 0,0 0 0,0 0 0,0 0 0,1-1 0,-1 1 0,0-1 0,0 0 0,1 0 0,-1 0 0,0 0 1,1-1-1,-1 1 0,0-1 0,0 0 0,3-1 15,9-4-2819,2-1-3097,-5 2-2770,-3 3-2573</inkml:trace>
  <inkml:trace contextRef="#ctx0" brushRef="#br0" timeOffset="1230.409">652 65 10053,'-25'-15'10613,"2"32"-6506,22-16-4057,0 0-1,0 1 0,0-1 1,0 1-1,0 0 0,1-1 1,-1 1-1,0 0 0,1-1 0,-1 1 1,1 0-1,0 0 0,0-1 1,-1 1-1,1 0 0,0 0 0,0 0 1,1-1-1,-1 1 0,0 0 1,1 0-1,-1-1 0,1 1 1,-1 0-1,1-1 0,0 1 0,0 0 1,-1-1-1,1 1 0,1-1 1,-1 1-1,0-1 0,0 0 1,0 0-1,1 1 0,-1-1-49,5 2 43,-5-2-34,1-1 0,0 0-1,0 1 1,-1-1 0,1 1 0,0-1 0,-1 1 0,1 0 0,0 0-1,-1 0 1,1 0 0,-1 0 0,0 0 0,1 0 0,-1 0-1,0 1 1,1-1 0,-1 0 0,0 1 0,0-1 0,0 1-1,-1-1 1,1 1 0,0 0 0,0-1 0,-1 1 0,1 0-1,-1-1 1,0 1 0,1 0 0,-1 0 0,0 0 0,0-1-1,0 1 1,0 0 0,0 0 0,-1 0 0,1-1 0,0 1-1,-1 0 1,1-1 0,-1 1 0,0 0 0,0-1 0,1 1 0,-1-1-1,0 1 1,0-1 0,-1 1 0,1-1 0,0 1-9,-27 17 269,16-18-3390,20-11-12017,-1 6 6102</inkml:trace>
  <inkml:trace contextRef="#ctx0" brushRef="#br0" timeOffset="1622.364">815 35 10117,'-23'-4'8427,"-6"8"-4389,28-4-3986,0 0 0,0 0 0,0 0 0,0 1 0,0-1 0,0 0 0,1 0 0,-1 1 0,0-1 0,0 1 0,0-1 0,0 1 0,1-1 0,-1 1 0,0-1 0,0 1 0,1 0 0,-1-1 0,0 1 0,1 0 0,-1-1 0,1 1 1,-1 0-1,1 0 0,-1 0 0,1 0 0,0 0 0,-1-1 0,1 1 0,0 0 0,0 0 0,0 0 0,0 0 0,0 0 0,0 0 0,0 0 0,0 0 0,0 0 0,0 0 0,0 0 0,0 0 0,1-1 0,-1 1 0,0 0 0,1 0 0,-1 0 0,1 0 0,-1 0 0,1-1 0,-1 1 1,1 0-53,33 28 356,-31-27-316,0-1-1,-1 1 1,1 0-1,0 0 1,-1 0-1,1 0 1,-1 1-1,1-1 1,-1 0-1,0 1 1,0 0-1,0 0 1,-1-1 0,1 1-1,-1 0 1,1 0-1,-1 0 1,0 1-1,0-1 1,0 3-40,-1-4 78,1-1 1,-1 0 0,0 1-1,0-1 1,0 0 0,0 1-1,0-1 1,-1 0 0,1 1-1,0-1 1,-1 0 0,1 0-1,-1 1 1,1-1 0,-1 0-1,1 0 1,-1 0 0,0 1-1,0-1 1,0 0 0,0 0-1,1 0 1,-1 0-1,0-1 1,-1 1 0,1 0-1,0 0 1,0-1 0,0 1-1,0 0 1,-1-1 0,1 1-1,0-1 1,0 0 0,-1 1-1,1-1 1,0 0 0,-1 0-79,-22 1-1210,7-3-3822,2-2-5100,10 2-2850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8:05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9364,'1'4'7881,"1"3"-3804,9 18-3292,-7-14 348,52 85 606,-55-97-1736,1 1-1,-1 0 0,1 0 1,0-1-1,-1 1 1,1-1-1,-1 1 0,1-1 1,-1 0-1,1 0 0,-1 0 1,0 1-1,1-1 0,-1-1 1,0 1-1,0 0 0,1 0 1,-1 0-1,0 0 0,0-1 1,-1 1-1,1-1 0,0 1 1,0-1-1,-1 1 0,1-1 1,-1 1-1,1-1 0,-1 1 1,1-1-1,-1 0 0,0 1 1,0-1-1,0 1 1,0-1-1,0 0 0,0 1 1,-1-1-1,1-1-2,1-4 55,0 6-43,12-38 189,-13 39-199,0-1 0,0 1 1,0-1-1,0 1 0,0-1 1,0 0-1,0 1 0,0-1 1,1 1-1,-1-1 0,0 1 0,0-1 1,1 1-1,-1-1 0,0 1 1,1 0-1,-1-1 0,1 1 1,-1-1-1,0 1 0,1 0 1,-1-1-1,1 1 0,-1 0 0,1 0 1,-1-1-1,1 1 0,-1 0 1,1 0-1,-1 0 0,1-1 1,-1 1-1,1 0 0,0 0 0,-1 0 1,1 0-1,-1 0 0,1 0 1,-1 0-1,1 0 0,-1 1 1,1-1-1,0 0 0,-1 0 1,1 0-1,-1 1 0,1-1 0,-1 0 1,0 0-1,1 1 0,-1-1 1,1 0-1,-1 1 0,1-1 1,-1 1-1,0-1 0,1 0 0,-1 1 1,0-1-1,1 1 0,-1-1 1,0 1-1,0-1 0,1 1-2,28 81 112,-28-79-114,-2-1 4,1 0 0,1 0 0,-1 0 0,0 0 0,0 0 0,1 0 0,-1 0 0,1 0 0,0 0 0,-1 0 0,1 0 0,0 0 0,0 0 0,0-1 0,1 1 0,-1 0 0,0-1 0,1 1 0,-1-1-1,1 1 1,-1-1 0,1 0 0,0 0 0,-1 1 0,1-1 0,0 0 0,0-1 0,0 1 0,0 0 0,0 0 0,0-1 0,0 1 0,0-1 0,0 0 0,1 0-2,10-73 251,-2-19 560,0 103-16002,-6-4 3671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8:07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10917,'68'2'11450,"0"-5"-8028,46-1-2337,-81 9-965,1-1-912,-13-5-3736,-16-1-6085,-4 1-432</inkml:trace>
  <inkml:trace contextRef="#ctx0" brushRef="#br0" timeOffset="203.071">180 27 10853,'4'42'13006,"10"19"-8359,4 25-4553,-18-73-583,-1 3 1531,3-15-6648,3-7-7998,-2 1 3677</inkml:trace>
  <inkml:trace contextRef="#ctx0" brushRef="#br0" timeOffset="805.845">422 1 10357,'6'48'9199,"0"-1"-6113,7 73-2042,0-84-484,-7-71-587,-6 28-38,0 0-1,1 1 1,1-1-1,-1 1 1,1-1-1,0 1 1,0-1 0,1 1-1,-1 0 1,2 0-1,-1 1 1,0-1-1,1 1 1,0-1-1,1 1 1,-1 0 0,3-2 65,-5 8-5,1 0 1,-1 0-1,0 0 1,0 0-1,0 1 1,0-1-1,0 0 1,-1 1 0,1-1-1,0 1 1,-1 0-1,1 0 1,-1 0-1,1-1 1,-1 1-1,0 0 1,0 1 0,0-1-1,0 0 1,0 0-1,0 0 1,-1 1-1,1-1 1,-1 0-1,0 1 1,1-1 0,-1 0-1,0 2 5,1-1 117,6 67 368,-4-76-13309,-1 0 2080</inkml:trace>
  <inkml:trace contextRef="#ctx0" brushRef="#br0" timeOffset="1180.751">647 139 12726,'2'5'3249,"1"2"97,-1-1-1777,0 2-529,0 1-224,0-1-239,0 1-129,0 0-224,-2 0-256,1-3-400,-2-3-721,3-1-2288,-2-2-2690,0-3-6659</inkml:trace>
  <inkml:trace contextRef="#ctx0" brushRef="#br0" timeOffset="1445.59">640 52 10389,'0'2'2385,"1"3"-160,1-1-3042,3 0-1247,0-2-1922,0 0-4130</inkml:trace>
  <inkml:trace contextRef="#ctx0" brushRef="#br0" timeOffset="1711.157">723 99 9508,'10'33'9938,"1"14"-8459,-5-18 382,-5-39-1838,0 0 0,1 0 0,0-1 0,0 1-1,1 1 1,1-1 0,0 0 0,0 1 0,1 0-1,0 0 1,4-5-23,-9 13 5,0 1 1,1-1-1,-1 0 0,0 0 0,1 1 0,-1-1 1,1 0-1,-1 1 0,1-1 0,-1 1 1,1-1-1,-1 1 0,1-1 0,0 1 0,-1-1 1,1 1-1,0-1 0,0 1 0,-1 0 0,1-1 1,0 1-1,0 0 0,-1 0 0,1 0 0,0-1 1,0 1-1,0 0 0,-1 0 0,1 0 1,0 0-1,0 0 0,0 1 0,-1-1 0,1 0 1,0 0-1,0 0 0,-1 1 0,1-1 0,0 0 1,0 1-1,-1-1 0,1 1 0,0-1 0,-1 1 1,1-1-1,-1 1 0,1-1 0,-1 1 1,1 0-1,-1-1 0,1 1 0,-1 0 0,1-1 1,-1 1-1,0 0 0,1-1 0,-1 1 0,0 0 1,0 0-1,0 0 0,1 0-5,20 50 300,-21-49-299,17 81-278,-13-80-2515,0-6-3751,-2 2 2938,3-3-6818</inkml:trace>
  <inkml:trace contextRef="#ctx0" brushRef="#br0" timeOffset="2117.309">1035 107 9332,'-27'-8'8228,"1"12"-4406,24-3-3743,-1 0 1,1 0-1,0 0 0,-1 1 1,1-1-1,0 1 1,0 0-1,0-1 1,0 1-1,0 0 1,0 0-1,1 0 0,-1 0 1,1 1-1,-1-1 1,1 0-1,0 1 1,0-1-1,0 1 1,0-1-1,0 1 0,1-1 1,-1 1-1,1 0 1,0-1-1,0 1 1,-1 0-1,2-1 0,-1 1-78,0-1 21,0 0 1,1 0 0,-1-1 0,1 1-1,-1 0 1,1 0 0,0-1 0,0 1-1,-1 0 1,1-1 0,0 1 0,1-1-1,-1 1 1,0-1 0,0 1 0,1-1 0,-1 0-1,0 0 1,1 0 0,0 0 0,-1 0-1,1 0 1,-1 0 0,1 0 0,0 0-1,0-1 1,0 1 0,-1-1 0,1 0 0,0 1-1,0-1 1,0 0 0,0 0 0,-1 0-1,1 0 1,0 0 0,0-1-23,1 1-180,0 0 0,0 0 0,0 0 0,0-1 0,0 0 0,0 1 0,0-1 0,0 0 0,0-1 0,0 1 0,-1 0 0,1-1 0,0 1 0,-1-1 0,0 0 0,1 0 0,-1 0 0,0 0 0,0-1 0,0 1 0,0 0 0,0-1 0,0 0 180,7-43 1761,1 98 1080,7 116 705,-18-165-3531,0-2 1,0 1 0,0 0 0,0 0-1,0 0 1,-1 0 0,1-1 0,-1 1-1,1-1 1,-1 1 0,0-1 0,1 1-1,-1-1 1,0 0 0,0 0 0,0 0-1,0 0 1,0 0 0,0-1 0,0 1-1,0-1 1,-1 1 0,1-1-1,0 0 1,0 1 0,0-1 0,-1 0-1,1-1 1,0 1 0,0 0 0,0-1-1,0 1 1,-1-1 0,1 1 0,0-1-1,0 0 1,0 0 0,0 0 0,1 0-1,-2-1-15,5 4-6127,1 0 1495,-1-1-2251,1 0-4624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8:0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10309,'7'33'12734,"-4"-1"-9732,3 19-3491,-6-59-14310,0 0 4058</inkml:trace>
  <inkml:trace contextRef="#ctx0" brushRef="#br0" timeOffset="171.839">0 59 10021,'0'3'2593,"0"-1"16,1 0-1008,1 0-753,0 1-800,0-1-2433,1-1-2353,1-1-5843</inkml:trace>
  <inkml:trace contextRef="#ctx0" brushRef="#br0" timeOffset="390.54">132 7 10597,'20'41'9946,"-10"34"-6596,-5-32-2626,-3-20-556,2 4-890,0-11-5800,-4-16-126,1 0-4229</inkml:trace>
  <inkml:trace contextRef="#ctx0" brushRef="#br0" timeOffset="640.487">90 126 11781,'0'0'3394,"2"0"224,2-1-1329,1 2-432,3-1-321,-1 0-431,3 0-353,0 0-208,1 0-224,-3 0-95,3 1-129,-4-1-288,1 0-337,-2-2-479,1 1-737,-2-1-2193,0-1-2913,1 0-6387</inkml:trace>
  <inkml:trace contextRef="#ctx0" brushRef="#br0" timeOffset="1249.212">251 1 11781,'14'41'10153,"-5"28"-9506,-4-31-52,10 25-216,5-97-291,-19 29-72,-1 3-23,0 1 0,0-1 0,0 0 0,0 0 0,0 1 0,1-1-1,-1 0 1,0 0 0,1 1 0,0-1 0,-1 0 0,1 1 0,0-1 0,0 1 0,-1-1 0,1 1 0,1-1 0,-1 1 0,0 0 0,0-1 0,0 1 0,1 0 0,-1 0 0,0 0 0,1 0 0,-1 0-1,1 0 1,0 0 0,-1 1 0,1-1 0,-1 1 0,1-1 0,0 1 0,0-1 0,-1 1 0,1 0 0,0 0 0,0 0 0,-1 0 0,1 0 0,0 0 0,0 0 0,-1 1 0,1-1 0,0 1 0,-1-1-1,1 1 1,-1 0 0,1 0 0,0-1 0,-1 1 0,1 0 0,-1 0 0,0 0 0,1 1 0,-1-1 7,16 62 1500,-14-38-7021,-2-22-1543,1-1-5099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7:5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85 122 11397,'-59'1'8887,"58"-1"-8742,0 0-1,0 0 1,0 0 0,0 1 0,0-1 0,0 0-1,-1 0 1,1 1 0,0-1 0,1 1-1,-1-1 1,0 1 0,0 0 0,0-1-1,0 1 1,0 0 0,0-1 0,1 1-1,-1 0 1,0 0 0,1 0 0,-1 0-1,1 0 1,-1 0 0,1 0 0,-1 0-1,1 0 1,-1 0 0,1 0 0,0 0-1,0 0 1,0 0 0,-1 0 0,1 0 0,0 0-1,0 0 1,1 0 0,-1 0 0,0 0-1,0 0 1,0 1 0,1-1 0,-1 0-1,0 0 1,1 0 0,-1 0 0,1 0-1,-1-1 1,1 1 0,0 1-145,62 38-53,-61-39 96,-1 0 0,1 0 0,0 0 0,-1 0 0,1 0 0,-1 1 0,0-1 0,0 0 0,1 1 1,-1-1-1,0 1 0,0 0 0,0-1 0,0 1 0,-1 0 0,1-1 0,0 1 0,-1 0 0,1 0 1,-1 0-1,1 0 0,-1-1 0,0 1 0,0 0 0,0 0 0,0 0 0,0 0 0,-1 0 0,1 0 1,0 0-1,-1-1 0,0 1 0,1 0 0,-1 0 0,0-1 0,0 1 0,0 0 0,0-1 0,0 1 1,0-1-1,0 1 0,0-1 0,-1 0 0,1 1 0,-1-1 0,1 0 0,-1 0 0,1 0 0,-1 0 1,0 0-1,1 0 0,-1-1 0,0 1 0,0 0 0,0-1 0,0 0 0,1 1 0,-1-1-43,-40 0-1748,32-14-4522,8-9-4870,3 9 346</inkml:trace>
  <inkml:trace contextRef="#ctx0" brushRef="#br0" timeOffset="436.722">206 32 9973,'11'23'10878,"-5"19"-6196,-1-7-3035,3-4-1090,8 32 463,-12-21-4088,-6-46-9263,0-2-1011</inkml:trace>
  <inkml:trace contextRef="#ctx0" brushRef="#br0" timeOffset="655.422">174 163 14455,'6'-3'9319,"2"2"-4610,22 4-4410,-20-2 543,33-1-4262,-29-2-1649,0-1-4023,-5 1-2935</inkml:trace>
  <inkml:trace contextRef="#ctx0" brushRef="#br0" timeOffset="1016.463">357 115 11941,'17'-10'7743,"-1"6"-3609,-14 4-4095,0 0 1,0 0 0,0 0 0,0 1-1,1-1 1,-1 1 0,0-1 0,0 1-1,0 0 1,0 0 0,0 0 0,0 0-1,-1 0 1,1 0 0,0 0-1,0 1 1,-1-1 0,1 1 0,-1-1-1,1 1 1,-1-1 0,0 1 0,1 0-1,-1 0 1,0 0 0,0 0-1,0 0 1,-1 0 0,1 0 0,0 0-1,-1 0 1,1 0 0,-1 1-40,27 108-286,-29-117-282,1 2 549,0 0-1,-1 0 1,1 1 0,-1-1 0,0 0 0,0 1 0,0-1-1,0 1 1,0 0 0,-1 0 0,1 0 0,-1 0 0,0 0 0,0 1-1,0-1 1,-1 1 0,1 0 0,0 0 0,-1 0 0,1 0-1,-1 0 1,0 1 0,0 0 0,1 0 0,-1 0 0,0 0 0,0 0 19,1 2 126,1-1-1,-1 1 1,1-1 0,-1 1 0,1 0 0,-1 0 0,1 0 0,0 1 0,0-1 0,-1 0 0,1 1 0,0 0 0,0-1 0,1 1 0,-1 0 0,0 0 0,1 0 0,-1 0 0,1 0 0,-1 0 0,1 1 0,0-1 0,0 0 0,0 1 0,0-1 0,0 1 0,1-1 0,-1 1 0,1-1 0,0 1 0,-1-1 0,1 1 0,0-1 0,1 1 0,-1 0 0,0-1 0,1 1 0,-1-1 0,1 1 0,0-1 0,0 2-126,0-3-20,0 0 0,-1 1 1,1-1-1,0 0 0,0 1 1,0-1-1,0 0 0,0 0 1,0 0-1,0 0 0,1 0 1,-1 0-1,0 0 0,0 0 1,1 0-1,-1 0 1,1-1-1,-1 1 0,1-1 1,-1 1-1,1-1 0,-1 0 1,1 1-1,-1-1 0,1 0 1,-1 0-1,1 0 0,0 0 1,-1 0-1,1-1 0,-1 1 1,1 0-1,-1-1 0,1 1 1,-1-1-1,1 1 1,-1-1-1,0 0 0,1 0 1,0 0 19,34-20-6300,-17-2-4895,-11 9 569</inkml:trace>
  <inkml:trace contextRef="#ctx0" brushRef="#br0" timeOffset="1332.288">538 141 11957,'12'21'9219,"-5"23"-7781,-5-26-937,7 32-155,-3-82-103,-6 32-237,16-82 51,-16 80-48,1 0 0,-1 0-1,1 0 1,0 0 0,-1 0 0,1 1 0,0-1 0,0 0-1,0 0 1,0 1 0,1-1 0,-1 1 0,0-1 0,1 1-1,-1 0 1,1-1 0,-1 1 0,1 0 0,0 0 0,-1 0-1,1 0 1,0 0 0,0 1 0,0-1 0,-1 0 0,1 1-1,0 0 1,0-1 0,0 1 0,0 0 0,0 0 0,0 0-1,0 0 1,0 0 0,0 0 0,0 1 0,0-1 0,0 1 0,0-1-1,0 1-8,1 1 148,1 0-1,-1 1 1,0-1-1,1 0 0,-1 1 1,-1 0-1,1 0 0,0 0 1,-1 0-1,1 0 1,-1 0-1,0 1 0,0-1 1,0 1-1,-1 0 1,1-1-1,-1 1 0,0 0 1,0 0-1,0 0 0,-1 0 1,1 0-1,-1 3-147,4 38-2386,-2-24-2483,0-1-3458,-2-19-3585</inkml:trace>
  <inkml:trace contextRef="#ctx0" brushRef="#br0" timeOffset="1893.847">823 27 10501,'3'21'11588,"1"5"-6493,11 73-4191,1 1-883,-24-97-5112,-1-14-6271,4 3-278</inkml:trace>
  <inkml:trace contextRef="#ctx0" brushRef="#br0" timeOffset="2128.165">775 159 13174,'6'0'10649,"11"0"-8874,-12 0-646,39 3 664,-18 0-2109,-8-3-2751,13-3-10513,-22 0 2039</inkml:trace>
  <inkml:trace contextRef="#ctx0" brushRef="#br0" timeOffset="2393.734">968 146 12102,'4'21'10621,"1"1"-5771,5 51-4029,-9-92-7954,-1 2-1824,1 4-3331</inkml:trace>
  <inkml:trace contextRef="#ctx0" brushRef="#br0" timeOffset="2578.483">971 66 11653,'-1'-1'3154,"1"1"95,1 0-1488,0 0-464,0 2-321,2 1-448,0 0-864,3 1 16,-1 0-2945,1 0-2658,2 2-6835</inkml:trace>
  <inkml:trace contextRef="#ctx0" brushRef="#br0" timeOffset="2878.226">1085 108 12806,'14'0'7129,"-1"-1"-3349,-11 0-3670,0 1-1,0-1 0,0 1 0,0 0 1,0 0-1,0 0 0,0 0 0,0 0 1,0 0-1,0 0 0,0 1 0,0-1 1,0 1-1,0 0 0,0-1 1,0 1-1,-1 0 0,1 0 0,0 0 1,-1 0-1,1 0 0,0 1 0,-1-1 1,1 0-1,-1 1 0,1 0-109,5 8-10,0 1 0,0-1 1,-1 1-1,-1 1 0,0-1 0,0 1 0,-1 0 0,-1 0 0,0 0 0,1 9 10,-5-26-13,0 0-1,0 0 0,0 0 0,-1 0 0,0 0 0,0 0 0,0 0 0,-1 1 0,1-1 0,-1 1 0,0 0 0,-1-1 0,1 1 1,-1 1-1,0-1 0,1 0 0,-2 1 0,1 0 0,0 0 0,-1 0 0,1 1 0,-1-1 0,-1 1 14,3 3 116,0 1 0,0 0 0,0 0 1,0 0-1,1 0 0,-1 0 0,1 0 0,-1 1 0,1 0 0,0-1 0,0 1 0,0 0 0,0 0 0,1 0 0,-1 0 0,1 0 0,0 0 0,0 0 0,0 1 0,0-1 0,0 0 0,1 1 1,0-1-1,-1 2-116,1-4 30,-1 1 0,0-1 1,1 1-1,-1-1 0,1 1 1,-1-1-1,1 1 0,0-1 1,-1 1-1,1 0 1,0-1-1,0 1 0,0-1 1,0 1-1,1 0 0,-1-1 1,0 1-1,1-1 0,-1 1 1,1-1-1,-1 1 1,1-1-1,0 1 0,0-1 1,-1 0-1,1 1 0,0-1 1,0 0-1,1 0 0,-1 1 1,0-1-1,0 0 1,0 0-1,1 0 0,-1-1 1,0 1-1,1 0 0,-1 0 1,1-1-1,-1 1 0,1-1 1,-1 1-1,1-1 1,0 0-1,-1 1 0,1-1 1,-1 0-1,1 0 0,0 0 1,-1-1-1,1 1 0,-1 0 1,1 0-1,0-1 1,-1 1-1,1-1 0,-1 1 1,1-1-1,-1 0 0,0 0 1,1 0-1,-1 0 0,1 0-30,43-37-4834,-19 6-8833,-14 17 1349</inkml:trace>
  <inkml:trace contextRef="#ctx0" brushRef="#br0" timeOffset="3206.273">1311 1 11909,'1'6'10547,"5"18"-7976,17 101 498,-22-41-5428,-2-84-5907,0-7-6,0-2-911</inkml:trace>
  <inkml:trace contextRef="#ctx0" brushRef="#br0" timeOffset="3409.389">1300 141 13638,'0'1'3746,"0"0"112,1 0-1345,2-1-1056,3 0-545,1 0-240,2-2-176,1 0-223,2-2-1442,2 3-432,0-1-2240,1 1-3043,0 0-7170</inkml:trace>
  <inkml:trace contextRef="#ctx0" brushRef="#br0" timeOffset="3725.169">1495 122 11013,'0'3'3009,"0"2"161,0 1-1393,0 1-353,0 3-223,-1-2-177,2 2-271,0 1-289,-1 0-160,0-1-48,1 1-160,-1-2-192,1-3-336,0-4-657,1-2 2306,1-1-4707,1-6-3041,-2-2-7523</inkml:trace>
  <inkml:trace contextRef="#ctx0" brushRef="#br0" timeOffset="3912.645">1510 44 11029,'0'0'2705,"0"2"1,2 0-1458,0 4-496,3 0-575,-1 0-418,1-1-2384,3 1-2321,-1 0-5843</inkml:trace>
  <inkml:trace contextRef="#ctx0" brushRef="#br0" timeOffset="4193.811">1665 100 10069,'-40'7'11576,"21"28"-7943,19-31-3577,-1-1 1,1 1-1,0-1 0,0 1 0,0-1 1,0 1-1,0-1 0,1 1 1,0-1-1,0 1 0,0-1 0,0 0 1,0 1-1,0-1 0,1 0 0,0 0 1,0 0-1,0 0 0,0 0 0,0 0 1,0-1-1,1 1 0,2 1-56,-3-3-40,0 0 0,1 0 0,0 0 0,-1 0-1,1 0 1,-1 0 0,1-1 0,0 0 0,0 1 0,-1-1-1,1 0 1,0 0 0,-1 0 0,1-1 0,0 1 0,0-1-1,-1 0 1,1 1 0,-1-1 0,1 0 0,-1 0 0,1-1-1,-1 1 1,1-1 0,-1 1 0,0-1 0,0 0 0,0 1-1,0-1 1,0 0 0,0 0 0,-1-1 0,1 1 0,-1 0-1,1 0 1,-1-1 0,0 1 0,0-1 0,0 1 0,0-1-1,0 0 1,-1 1 0,1-1 0,-1 0 0,0 1 0,1-1 0,-1 0-1,0 0 1,-1 1 0,1-1 0,-1 0 0,1 1 0,-1-1-1,0 0 1,0-1 40,-25-48 876,20 44-5674,2 4-5281,10 9-267</inkml:trace>
  <inkml:trace contextRef="#ctx0" brushRef="#br0" timeOffset="5146.343">1800 141 12422,'3'26'7141,"5"19"-2634,7-73-4670,-15 24 172,0 0 0,0-1 0,0 1 0,1 0 1,0 0-1,0 0 0,0 0 0,0 0 0,1 0 0,-1 0 0,1 1 0,0-1 1,0 0-1,0 1 0,1-1 0,-1 1 0,1 0 0,0 0 0,0 0 0,0 0 1,0 1-1,1-1 0,-1 1 0,1 0 0,-1 0 0,1 0 0,0 0 0,0 0 1,0 1-1,0 0 0,2-1-9,-2 6 79,0-1 1,1 1-1,-1-1 1,0 1 0,-1 0-1,1 1 1,-1-1-1,0 1 1,0-1-1,0 1 1,-1 0-1,1 0 1,-1 0-1,0 0 1,-1 1 0,2 4-80,-1-4 149,11 51 662,-15-34-4031,0-23-7929,1-5-889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8:1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3524 388 8884,'0'0'2591,"2"-7"7542,2-9-8162,-4 3-1612,0 1 0,0 0 0,-1 0 1,-1 0-1,0 0 0,-1 0 0,0 0 0,-1 0 1,0 1-1,-1-1 0,-4-6-359,6 11 63,-1 0 0,-1 0 0,0 0 0,0 0 0,0 1 0,0 0 0,-1 0 0,0 0 0,-1 1 0,1 0 0,-1 0 0,0 0 0,0 1 0,0 0 0,-1 1 0,-6-3-63,-14-5 101,0 2-1,-1 1 0,0 1 1,0 2-1,-28-2-100,-75-9 312,-18-17-104,-72 12-34,131 19-69,-132 9 115,100 18-71,-34-25-181,-52 26 190,89 15-155,70 19 29,45-50-37,0 1 0,1-1 0,0 1 0,1 0 0,0 1 0,0-1 0,2 0 0,-1 1 0,1-1 0,1 1 0,0 0 0,2 7 5,-3 13 57,30 108-86,-29-136 28,2-1 1,-1 1-1,0 0 1,1-1-1,-1 1 1,1-1-1,0 0 1,0 1 0,0-1-1,1 0 1,-1 0-1,1 0 1,0-1-1,0 1 1,0-1-1,0 1 1,0-1 0,0 0-1,0 0 1,1 0-1,-1-1 1,1 1 0,24 15 4,49 29 34,113 38-57,-56-61-51,-94-21 97,61 14 35,54-8-102,14-15 37,-73-4 64,-28 9-87,0 4 42,34-14-59,10 10 104,15-24-122,-55-13 106,-21 18-50,-47 20 3,1 0 0,0 0 0,-1 0 1,0-1-1,1 1 0,-1-1 0,0 0 0,0-1 0,0 1 0,0-1 0,0 1 1,0-1-1,-1 0 0,0-1 0,1 1 0,-1-1 0,0 1 0,-1-1 0,1 0 1,1-2 1,49-111 26,-53 77 11,1-2-5367,6 16-8303,-4 21 2212</inkml:trace>
  <inkml:trace contextRef="#ctx0" brushRef="#br0" timeOffset="1602.018">3410 639 4786,'1'10'11941,"38"36"-7045,-34-41-4684,0 0 0,1-1 1,-1 1-1,1-1 0,0 0 0,0-1 0,1 0 0,-1 0 0,0 0 0,1-1 0,0 0 0,0 0 1,0 0-1,-1-1 0,1 0 0,1 0 0,-1-1 0,0 0 0,0 0 0,6-2-212,132 0 1230,-43-10-342,114-38 172,-1-8-143,21 0-458,-183 41-372,1 2 1,0 2-1,47-5-87,-66 16 28,0 1 0,0 1 0,0 2 0,0 1 0,-1 2 0,24 7-28,-47-9 7,0 0 0,0 1 1,0 0-1,0 1 0,-1 0 1,0 0-1,0 2 0,0-1 1,-1 1-1,0 0 0,0 1 1,5 7-8,20 7-516,-20-24-7740,-9 0 3120,0 1-1021,3-1-4699</inkml:trace>
  <inkml:trace contextRef="#ctx0" brushRef="#br0" timeOffset="2120.379">5272 512 9156,'0'0'2431,"0"0"-65,2 5 3398,2 17-2943,-20 74 1312,11-72-3716,5-21-354,0 0 0,0 0 0,0-1 0,0 1 0,-1 0-1,1 0 1,-1 0 0,0 0 0,0-1 0,0 1 0,0 0 0,0-1 0,-1 1 0,1-1 0,-1 1 0,0-1-1,0 0 1,0 1 0,0-1 0,0 0 0,0 0 0,0-1 0,-1 1 0,1 0 0,0-1 0,-1 1 0,-1-1-63,-68-3 1352,27-3-844,3 0-669,16-2-3451,25 5 385,4 2-7142,1 2-2893</inkml:trace>
  <inkml:trace contextRef="#ctx0" brushRef="#br0" timeOffset="3513.79">1735 564 8084,'8'2'9349,"-17"19"-3969,-125 39-1503,-55-6-3307,19-22-68,22-13-214,-157-27 350,110-13-145,51 2-367,-4 16 18,11 48-51,51-5-69,88-38-4525,12-3-8483,-3-1 917</inkml:trace>
  <inkml:trace contextRef="#ctx0" brushRef="#br0" timeOffset="4061.475">52 709 8468,'-9'10'11814,"0"25"-7461,4-11-2768,-20 53 485,51-76-4686,-11-4-4283,-12 2 1514,5 0-7989</inkml:trace>
  <inkml:trace contextRef="#ctx0" brushRef="#br0" timeOffset="4295.803">157 858 9732,'7'4'8995,"-12"-4"-5509,-4-1-2419,-55 1 3135,-17 0-3647,77-2-2251,9-4-7011,-1 3 2537,0-3-5278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402" units="cm"/>
          <inkml:channel name="Y" type="integer" max="16934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07874" units="1/cm"/>
          <inkml:channelProperty channel="Y" name="resolution" value="1000.2362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7-24T18:42:20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2912 8087 192 0,'-10'3'43'0,"4"-3"-43"0,-1 0-65 15,1 2-104-15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8:33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36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9620,'1'18'11810,"1"7"-6677,8 57-5228,-10-87-17625,0 0 8988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8:40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134 176 10645,'-27'-31'12734,"-13"32"-8353,37 0-4306,-1 0 1,0 1-1,1 0 1,-1-1-1,1 1 1,0 0-1,0 1 0,0-1 1,0 1-1,0-1 1,0 1-1,1 0 1,-1 0-1,1 0 0,0 0 1,0 0-1,0 1 1,0-1-1,1 1 1,-1-1-1,0 3-75,1-2 18,-1 1 0,1-1 0,0 1 1,0 0-1,1-1 0,-1 1 0,1 0 0,0 0 0,0 0 0,1-1 0,-1 1 0,1 0 1,0-1-1,0 1 0,1 0 0,0-1 0,-1 1 0,1-1 0,1 0 0,-1 0 0,1 0 1,-1 0-1,1 0 0,0 0 0,1-1 0,-1 1 0,1-1 0,-1 0 0,1 0 1,0-1-1,0 1 0,0-1 0,0 1 0,1-1 0,-1-1 0,1 1 0,-1-1 0,5 2-18,63-8-1180,-50-6-4058,-4-5-6392,-9 3-338</inkml:trace>
  <inkml:trace contextRef="#ctx0" brushRef="#br0" timeOffset="859.744">300 0 10373,'2'7'8713,"0"1"-3934,0 24-2997,-1-17-571,46 258 496,-47-267-1227,-1-3-3719,-6-9-10858,3 0 2404</inkml:trace>
  <inkml:trace contextRef="#ctx0" brushRef="#br0" timeOffset="1172.171">230 190 13990,'7'2'10232,"13"-6"-8373,-17 4-808,80-14 3676,-47 9-6059,-10 2-4788,0 1-6273,-17 1 395</inkml:trace>
  <inkml:trace contextRef="#ctx0" brushRef="#br0" timeOffset="1501.959">542 147 10453,'-16'-2'9455,"4"13"-5174,-5 41-2493,16-49-1758,0 0-1,1 0 1,-1 0-1,1 0 1,0 0-1,-1 0 1,1 0-1,0 0 0,1 0 1,-1 0-1,1 0 1,-1 0-1,1 0 1,0 0-1,0 0 1,0 0-1,0-1 1,1 1-1,-1 0 1,1-1-1,0 1 1,-1-1-1,1 1 0,0-1 1,1 0-1,-1 0 1,0 0-1,1 0 1,-1 0-1,1-1 1,-1 1-1,1-1 1,0 1-1,-1-1 1,1 0-1,0 0 1,0 0-1,0-1 0,0 1 1,0-1-1,0 0 1,0 1-1,0-1 1,0-1-30,1 1-17,0-1 0,-1 1 0,1-1 0,-1 0 0,1-1 0,-1 1 0,0 0 0,1-1 0,-1 0 0,0 0 0,0 0 0,0 0 0,0 0 0,-1-1 0,1 1 0,-1-1 0,1 0 0,-1 0 0,0 0 0,0 0 0,0 0 0,0 0 0,-1 0 0,1-1 0,-1 1 0,0-1 0,0 1 0,0-1 0,-1 1 0,1-1 0,-1 1 0,0-1 0,0 0 0,0 1 0,0-1 0,0 0 0,-1 1 0,0-1 0,0 1 0,0-1 0,0 1 0,0 0 0,-1-1-1,0 1 1,1 0 0,-1 0 0,0 0 0,-1 0 0,1 0 0,0 0 0,-1 1 0,0-1 0,1 1 0,-1 0 0,0 0 0,-3-2 17,-27 0-1140,28 7-3895,4 3-4541,2-4-978</inkml:trace>
  <inkml:trace contextRef="#ctx0" brushRef="#br0" timeOffset="1847.516">683 166 12790,'5'6'891,"-1"0"0,0 1 0,0-1 0,0 1 0,-1 0 0,0 0 0,0 0 0,-1 0 0,0 0 0,0 1 0,0-1 0,-1 5-891,8 27 1975,1-138 26,-9 96-1941,0 0 0,0 0 0,0 0 0,0 0 0,1 0 0,-1 1 0,1-1 0,0 0 0,0 1 0,0-1 0,0 1 0,0 0 0,0 0 0,1 0 0,-1 0 0,1 0-1,-1 0 1,1 1 0,0-1 0,0 1 0,0 0 0,0-1 0,0 1 0,0 1 0,0-1 0,0 0 0,0 1 0,0 0 0,1 0 0,-1 0 0,0 0 0,0 0 0,0 0 0,0 1 0,0 0 0,0-1 0,1 1 0,-1 0 0,-1 1 0,1-1 0,0 0 0,0 1 0,0 0 0,-1-1 0,1 1 0,-1 0 0,0 1 0,1-1 0,-1 0 0,1 1-60,35 28 122,-52-36-5900,8 3 1557,1 0-4559,0-1-3004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8:36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185 174 9668,'-21'-25'10707,"-16"22"-6993,-34 29-1322,66-22-2295,1-1 0,-1 1-1,1 0 1,0 0 0,1 0-1,-1 0 1,1 1 0,0 0-1,0-1 1,0 1 0,0 0-1,1 0 1,0 1 0,0-1-1,1 0 1,-1 1 0,1-1-1,0 1 1,0 2-97,1-5 3,0 0-1,0 0 1,0 0-1,1 0 1,-1-1-1,1 1 1,-1 0-1,1 0 1,0 0-1,0-1 1,0 1-1,0-1 1,1 1-1,-1-1 1,1 1-1,0-1 1,-1 0-1,1 0 1,0 1-1,0-1 1,0-1-1,1 1 1,-1 0-1,0 0 1,1-1-1,-1 0 1,1 1-1,-1-1 1,1 0-1,0 0 1,0 0-1,-1-1 1,1 1-1,0-1 0,0 1 1,0-1-1,0 0 1,0 0-3,4 0-29,0 1 0,0-1-1,-1 0 1,1-1 0,0 0 0,-1 0 0,1-1-1,0 1 1,-1-1 0,0-1 0,1 1-1,-1-1 1,2-1 29,18-15-4949,-2-5-7071,-16 16 972</inkml:trace>
  <inkml:trace contextRef="#ctx0" brushRef="#br0" timeOffset="390.534">198 34 10517,'1'5'8614,"-1"10"-5962,4 63 2853,6 38-3878,3-39-2049,-7-86-8921,-4 3 1980,1-2-4408</inkml:trace>
  <inkml:trace contextRef="#ctx0" brushRef="#br0" timeOffset="951.387">323 227 11093,'31'2'8516,"44"-9"-6536,-74 6-1965,1 0 1,-1-1 0,1 1 0,-1 0 0,1-1-1,-1 1 1,0-1 0,0 0 0,0 0 0,0 1-1,0-1 1,0 0 0,0 0 0,0 0 0,-1 0-1,1 0 1,-1 0 0,1 0 0,-1 0 0,0 0-1,0 0 1,0 0 0,0 0 0,0 0 0,-1 0-1,1 0 1,0 0 0,-1 0 0,0 0 0,1 0 0,-1 0-1,0 0 1,0 0 0,0 1 0,0-1 0,0 0-1,-1 1 1,1-1 0,0 1 0,-1-1 0,1 1-1,-1 0 1,0-1 0,1 1 0,-1 0 0,0 0-1,0 0 1,1 0 0,-1 1 0,0-1 0,0 0-1,0 1 1,-1-1-16,1 1 136,-1-1 0,0 1 0,0 0 0,1 0 0,-1 0 0,0 0 0,0 1 0,1-1 0,-1 1 0,0-1 0,1 1 0,-1 0 0,0 0 0,1 0-1,-1 1 1,1-1 0,0 1 0,-1-1 0,1 1 0,0 0 0,0 0 0,0-1 0,0 2 0,0-1 0,1 0 0,-1 0 0,1 0 0,-1 1 0,1-1 0,0 1 0,0-1 0,0 1-1,0 0 1,0-1 0,1 1 0,-1 0 0,1-1 0,0 1 0,-1 0-136,0 3 158,1 0 1,-1 0-1,1 0 0,0 0 0,0 0 1,0 0-1,1 0 0,0 0 0,1 0 1,-1 0-1,1 0 0,0-1 0,0 1 1,1-1-1,-1 1 0,1-1 0,1 0 1,0 1-159,-2-4-9,1 1 1,-1-1-1,1 0 1,0 1 0,0-1-1,-1-1 1,1 1-1,1 0 1,-1-1-1,0 1 1,0-1-1,0 0 1,1 0 0,-1-1-1,1 1 1,-1-1-1,1 1 1,-1-1-1,0 0 1,2 0 8,19-5-4697,1-7-6527,-11 4-3247</inkml:trace>
  <inkml:trace contextRef="#ctx0" brushRef="#br0" timeOffset="1185.673">738 48 10325,'-49'-18'10533,"45"17"-10273,1 1 0,-1 0 0,0-1 1,1 1-1,-1 1 0,1-1 0,-1 0 0,1 1 0,-1 0 0,1 0 0,-1 0 0,1 0 0,-1 0 0,1 1 1,0-1-1,0 1 0,0 0 0,0 0 0,0 0 0,-2 2-260,1 1 152,1 0 0,-1 0 0,1 0 0,0 0 0,0 0 0,1 1 0,-1-1 0,1 1 0,1-1 0,-1 1 1,1 0-1,0 0 0,0 0 0,1 0 0,-1 0 0,1 0 0,1 0 0,-1 0 0,1-1 0,0 1 0,1 1-152,40 128 1165,-33-113-1150,-4-18-3337,-4-22-12378,-2 9 4305</inkml:trace>
  <inkml:trace contextRef="#ctx0" brushRef="#br0" timeOffset="1373.163">567 224 13830,'7'-7'9109,"5"2"-4478,30 3-3059,-34 2-716,37-4-3867,-30 0-2073,0-2-3957,-3 0-3805</inkml:trace>
  <inkml:trace contextRef="#ctx0" brushRef="#br0" timeOffset="2144.073">821 140 11157,'8'-13'8785,"6"8"-4754,30 24-2750,-16 79-1098,-22-58-198,-2-36-1858,-8-25 1118,2 19 910,0-1 0,0 1-1,0 0 1,-1 0 0,1-1-1,0 1 1,-1 1 0,0-1-1,1 0 1,-1 1-1,0-1 1,0 1 0,0 0-1,0 0 1,0 0 0,0 0-1,0 0 1,0 1 0,0-1-1,0 1 1,0 0-1,-1 0 1,1 0 0,0 1-1,0-1 1,0 1 0,0-1-1,0 1 1,0 0 0,0 0-1,0 1 1,0-1-1,0 1 1,1-1 0,-1 1-1,0 0 1,1 0 0,0 0-1,-1 0 1,1 0 0,0 1-1,0-1 1,0 1 0,0-1-1,1 1 1,-1 0-1,1-1 1,-1 1 0,1 0-1,0 0 1,0 0 0,0 0-1,1 0 1,-1 1-155,2-1-12,0-1 1,1 0-1,-1 0 0,0 0 1,1-1-1,-1 1 0,1 0 1,0 0-1,-1-1 0,1 1 1,0-1-1,0 0 1,0 1-1,0-1 0,0 0 1,0 0-1,1 0 0,-1 0 1,0-1-1,0 1 0,1-1 1,-1 1-1,0-1 0,1 0 1,-1 0-1,0 0 0,1 0 1,-1 0-1,0-1 0,1 1 1,-1-1-1,0 1 1,1-1-1,-1 0 0,0 0 1,0 0-1,0 0 0,0 0 1,0 0-1,0-1 0,0 1 12,38-22-6734,-26 17 2130,0 0-3317,0 2-3471</inkml:trace>
  <inkml:trace contextRef="#ctx0" brushRef="#br0" timeOffset="2409.64">1027 134 10453,'-1'2'8858,"0"3"-4097,1 24-2266,28 61-939,-27-88-1560,0-1 1,1 1 0,-1 0-1,0-1 1,1 1-1,-1-1 1,1 0 0,-1 1-1,1-1 1,-1 0-1,1 0 1,0 0 0,0 0-1,-1 0 1,1 0-1,0-1 1,0 1-1,0 0 1,0-1 0,0 0-1,0 1 1,0-1-1,0 0 1,0 0 0,0 0-1,0 0 1,0-1-1,0 1 1,0-1 0,0 1-1,0-1 1,0 1-1,0-1 1,0 0-1,-1 0 1,1 0 0,0 0-1,-1 0 1,1 0-1,0-1 1,-1 1 0,0-1-1,1 1 1,0-1 3,2-2-71,-1 0-1,1 0 1,-1 0 0,0 0 0,0 0 0,0-1 0,-1 1-1,0-1 1,1 0 0,-2 0 0,1 0 0,0 0-1,-1 0 1,0 0 0,0 0 0,-1 0 0,1 0 0,-1 0-1,0-1 1,-1 1 0,1 0 0,-1 0 0,0 0 0,0 0-1,-2-5 72,-4 4-2244,7 7-2630,2 0-4098,2 0-1115</inkml:trace>
  <inkml:trace contextRef="#ctx0" brushRef="#br0" timeOffset="2692.045">1255 33 10741,'5'5'7693,"-1"4"-3499,1 24-1590,-5-26-1589,25 170 799,-17-174-7178,-4-12-4989,-2 2-1975</inkml:trace>
  <inkml:trace contextRef="#ctx0" brushRef="#br0" timeOffset="2973.24">1384 0 10373,'14'22'11177,"1"18"-8393,-10-24-1661,40 191 662,-43-200-3823,-1-7-2863,-2-2-4360,1-1-1765</inkml:trace>
  <inkml:trace contextRef="#ctx0" brushRef="#br0" timeOffset="3223.174">1368 158 14647,'0'1'4194,"3"0"96,0-1 592,6 0-3602,1 0-367,3-1-353,1 1-240,0 0-112,0 0-208,-2 0-48,-3 0-464,2-1-1489,1-1 464,-2-2-2977,1-1-3217,2-3-7204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8:56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7780,'-9'0'8216,"0"7"-3985,-13 29-2677,17-27-316,-3 4-710,2-4-372,0-1-1,0 1 1,1 0 0,0 0 0,1 1 0,0-1 0,0 1-1,1 0 1,1 0 0,-1 0 0,2 1 0,-1-1 0,1 0 0,1 1-1,0-1 1,1 1 0,0 5-156,2-4 53,0-1 0,0 0 1,1 0-1,1 0 0,0-1 0,0 1 0,1-1 0,0 0 1,1-1-1,0 0 0,0 0 0,1 0 0,0-1 1,1 0-1,9 6-53,-18-9-3669,-3-1-8384,0-4 797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8:58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8692,'-3'0'7734,"-5"3"-3311,-35 25-330,36-20-3957,2 1 0,-1 0 1,1 0-1,0 0 0,1 0 0,0 1 0,1-1 0,0 1 1,0 0-1,1 0 0,1 0 0,-1 1 0,2-1 0,-1 0 1,1 0-1,1 1 0,0-1 0,0 0 0,1 0 0,1 0 1,-1 0-1,1 0 0,1-1 0,0 1 0,2 2-136,-3-7 15,1 0 0,0 0-1,-1-1 1,2 1 0,-1-1-1,0 0 1,1 0 0,0-1-1,0 1 1,0-1 0,0 0-1,0 0 1,1-1 0,-1 0-1,1 0 1,-1 0 0,1 0-1,0-1 1,0 0 0,0-1-1,0 1 1,3-1-15,-9-3-2705,-12-2-11838,4 2 3138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00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5 8740,'-2'-5'9052,"-4"8"-4256,-1 3-4075,-63 73 2650,65-69-3308,1 0 1,0 0 0,1 0 0,0 0 0,1 0-1,0 1 1,1 0 0,0-1 0,0 1-1,1-1 1,0 1 0,1 0 0,1-1 0,0 1-64,-1-2 10,1 0 0,0 0 1,1 0-1,0-1 1,0 1-1,1-1 0,0 0 1,0 0-1,1 0 1,0 0-1,1-1 0,0 0 1,0 0-1,0-1 1,1 1-1,0-1 0,0-1 1,0 1-1,1-1 1,6 3-11,-9-5 328,-6-3-2895,-1-1-2522,-1-1-3588,-3 0-3083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01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7299,'-1'9'12074,"4"16"-9707,0-9-1446,-3-6-1323,0 22 1628,2-24-5486,2-3-4824,0-4-1041</inkml:trace>
  <inkml:trace contextRef="#ctx0" brushRef="#br0" timeOffset="249.958">85 15 9893,'7'24'9354,"-2"1"-5117,-4 1-6236,-4-3-7350,2-22-2771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0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9428,'4'9'8506,"-5"3"-4316,-15 22-497,-2-25-3660,18-10-4792,4 0-4537,0-1-2483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0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7988,'10'-5'10101,"0"8"-4840,3 10-3475,13 26-3655,-25-36 2602,7 9-537,-2 0-1,1 1 1,-1 0-1,-1 0 1,0 0-1,-1 1 1,-1-1-1,0 1 1,-1 0-1,0 0 1,-1 0-1,0 0 1,-2 1-1,1-1 1,-2 0-1,0 0 1,-1 0-1,-2 9-195,3-20 101,0 1-1,1-1 0,-1 0 1,0 1-1,-1-1 0,1 0 1,-1 0-1,1-1 0,-1 1 1,0 0-1,0-1 0,0 0 1,0 1-1,0-1 0,-1-1 1,1 1-1,-1 0 0,-2 0-100,6-2-4014,3 2-10305,-1-2 3343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06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8916,'4'-1'11542,"1"10"-8632,-6 19-571,3 20-3488,1-44-3684,2-4-5720,-3-3 1397</inkml:trace>
  <inkml:trace contextRef="#ctx0" brushRef="#br0" timeOffset="311.753">87 0 12326,'2'2'3473,"-1"0"129,2 1-1393,0 2-480,-1 0-465,0 1-351,-1 3-305,1 1-240,-1 0-64,0 1-160,-1-2-224,0-1-256,0-3-352,0 2-753,0-2-80,1 0-2368,1 0-2706,1-1-5779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06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9556,'0'0'2692,"1"8"5648,-1 10-6448,5 22-33,-1 0-4807,-2-38-6995,2-3-1489</inkml:trace>
  <inkml:trace contextRef="#ctx0" brushRef="#br0" timeOffset="390.536">91 1 11381,'5'4'7139,"-1"5"-3410,-1 21-1818,-3-24-1009,-1 16-181,0 2-733,3-11-2911,-2-13 2583,1 3-2072,0-3-5633,0 0-3990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36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9732,'0'3'2225,"0"1"81,1 0-1570,1 1-608,0 2-2209,2-1-1937,3 0-4994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04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9492,'1'3'2930,"0"1"175,1 2-624,-2 0-880,0 1-336,1 0-321,0 4-272,0-3-240,0 0-175,0-1-161,0 0-208,1-4-337,-2 2-383,2-4-288,-1 0 543,0 1-2768,1-3-2354,-1-1-5426</inkml:trace>
  <inkml:trace contextRef="#ctx0" brushRef="#br0" timeOffset="200.575">91 1 13766,'1'3'3746,"1"1"128,-2 1-1633,1 2-656,0 3-481,1-2-400,-1 4-175,0-3-209,-1 0-224,0-3-304,1 1-753,0-2-768,0 0-2240,0-3-3107,0-2-6930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03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45 7844,'-31'-39'10953,"30"38"-10854,-1 0 1,1 0-1,-1 1 1,0-1-1,1 1 1,-1-1-1,0 1 1,1 0-1,-1 0 1,0 0-1,0 0 1,1 0-1,-1 0 1,0 0-1,1 0 1,-1 1-1,0-1 1,0 1-1,1-1 1,-1 1-1,1 0 1,-1-1-1,1 1 1,-1 0-1,1 0 1,-1 0-1,1 0 1,0 0-1,-1 1 1,1-1-1,0 0 1,0 1-1,0-1 1,0 0-1,0 1 1,0 0-1,1-1 1,-1 1-1,0-1 1,1 1-1,-1 0 1,1 1-100,-3 14 222,1 0 0,0 0 0,1 1 0,1-1 0,1 1 0,1-1 0,2 9-222,1 77 111,-6-98-1243,-4-11-13773,5 0 6317</inkml:trace>
  <inkml:trace contextRef="#ctx0" brushRef="#br0" timeOffset="203.077">1 186 10565,'29'-4'12809,"3"8"-10675,8 0-8753,-21-6-3407,-9-1 1179</inkml:trace>
  <inkml:trace contextRef="#ctx0" brushRef="#br0" timeOffset="611.936">243 150 10453,'-16'4'7698,"2"7"-3551,10-8-4005,1 2 1,0-1 0,0 0 0,1 1 0,-1-1 0,1 1 0,0 0 0,0-1-1,0 1 1,1 0 0,0 0 0,0 0 0,0 1 0,0-1 0,1 5-143,1-8-11,1 1 0,-1-1 1,1 1-1,0-1 1,0 0-1,0 0 1,0 0-1,0 0 0,0-1 1,0 1-1,1 0 1,-1-1-1,1 0 1,-1 1-1,1-1 1,0 0-1,-1 0 0,1-1 1,0 1-1,0 0 1,-1-1-1,1 0 1,0 0-1,0 1 0,0-2 1,0 1-1,0 0 1,-1-1-1,1 1 1,0-1-1,0 0 0,-1 0 1,1 0-1,0 0 1,-1 0-1,1-1 1,-1 1-1,0-1 1,1 1-1,-1-1 0,0 0 1,0 0-1,0 0 1,0 0-1,0-1 1,-1 1-1,1 0 0,-1-1 1,1 1-1,-1-1 11,0 0-11,0 1 0,0-1 0,0 1 1,0-1-1,-1 0 0,1 0 0,-1 1 0,1-1 0,-1 0 0,0 0 0,0 1 0,-1-1 0,1 0 0,0 0 0,-1 1 0,0-1 0,0 0 0,1 1 0,-1-1 0,-1 1 0,1-1 0,0 1 1,-1-1-1,1 1 0,-1 0 0,0 0 0,0 0 0,0 0 0,0 0 0,0 0 0,0 0 0,0 1 0,-1-1 0,1 1 0,0-1 0,-1 1 0,1 0 0,-1 0 0,-2 0 11,4 9-6444,5-3-1281,2-2-1575</inkml:trace>
  <inkml:trace contextRef="#ctx0" brushRef="#br0" timeOffset="1018.093">417 169 10389,'-16'4'7707,"4"3"-4244,-5 33-1689,16-37-1722,0 0-1,1-1 0,0 1 1,-1 0-1,1 0 0,0-1 1,0 1-1,1 0 0,-1 0 1,0-1-1,1 1 0,0 0 1,0 0-1,0-1 0,0 1 1,0-1-1,0 1 0,1-1 0,-1 0 1,1 1-1,-1-1 0,1 0 1,0 0-1,0 0 0,0 0 1,0 0-1,0-1 0,1 1 1,-1-1-1,0 1 0,1-1 1,-1 0-1,1 0 0,0 0 1,-1 0-1,1 0 0,0-1 1,2 1-52,-3 0-43,1 0 1,-1 0 0,1-1 0,-1 1 0,1-1 0,0 0 0,-1 0 0,1 0-1,-1 0 1,1 0 0,0-1 0,-1 1 0,1-1 0,-1 1 0,1-1-1,-1 0 1,1 0 0,-1 0 0,1-1 0,-1 1 0,0 0 0,0-1 0,0 0-1,0 1 1,0-1 0,0 0 0,0 0 0,-1 0 0,1 0 0,0 0 0,-1-1-1,0 1 1,0 0 0,0-1 0,0 1 0,0-1 0,0 1 0,0-1 0,-1 1-1,1-1 1,-1 1 0,0-1 0,0 0 0,0 1 0,0-1 0,0 0-1,0 1 1,-1-1 42,-42-65 2023,29 60-6860,-3 5-5517,16 3 277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11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28 9973,'-9'-8'8459,"-2"8"-3604,-23 42-842,34-39-4007,-1 0 0,1-1 0,0 1 0,-1-1-1,1 1 1,0-1 0,1 1 0,-1 0-1,0-1 1,1 1 0,0-1 0,-1 1-1,1-1 1,0 1 0,0-1 0,1 0-1,-1 1 1,0-1 0,1 0 0,-1 0 0,1 0-1,0 0 1,0 0 0,-1-1 0,1 1-1,1 0 1,-1-1 0,0 1 0,0-1-1,0 0 1,1 0 0,-1 0 0,1 0-1,-1 0 1,1 0 0,-1-1 0,1 1 0,-1-1-1,1 0 1,-1 0 0,1 0 0,0 0-1,-1 0 1,1 0 0,-1-1 0,1 1-1,-1-1 1,1 0 0,-1 0 0,2 0-6,-2 1-16,1 0 0,-1 0 0,0 0 0,1 0 0,-1-1 0,1 1 1,-1-1-1,0 0 0,1 1 0,-1-1 0,0 0 0,0 0 0,0-1 1,0 1-1,0 0 0,0-1 0,0 1 0,0-1 0,0 0 0,-1 1 0,1-1 1,-1 0-1,1 0 0,-1 0 0,0 0 0,1 0 0,-1 0 0,0-1 1,-1 1-1,1 0 0,0-1 0,-1 1 0,1 0 0,-1-1 0,0 1 0,1-1 1,-1 1-1,0 0 0,-1-1 0,1 1 0,0-1 0,-1 1 0,1 0 1,-1-1-1,0 1 0,0 0 0,0-1 0,0 1 0,0 0 0,0 0 1,-1 0-1,1 0 0,-1 0 0,1 0 0,-1 1 0,-1-2 16,-28-14 380,21 12-2767,0 0-3393,7 2-1458,1 0-4421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12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8388,'2'6'9299,"3"2"-6129,6 15-1710,-10-18-1168,-1 0 0,1-1-1,-1 1 1,0 0 0,-1 0 0,1 0 0,-1-1 0,0 1-1,-1 0 1,1 0 0,-1-1 0,1 1 0,-1-1 0,-1 0 0,1 0-1,-1 1 1,1-1 0,-1-1 0,0 1 0,-1 0 0,1-1-1,-1 0 1,-1 2-292,-5-17-4215,14-9-9076,0 12 1784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1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9668,'2'9'13717,"0"9"-10154,3 25-3541,16 107 663,-21-151-803,0 1 0,0 0 0,0 0 0,-1 0 0,1 0 0,0 0 0,0 0 0,0 0 0,-1 0 0,1 0 0,0 0 0,0 0 1,0 0-1,-1 0 0,1 0 0,0 0 0,0 0 0,0 0 0,-1 0 0,1 0 0,0 0 0,0 1 0,0-1 0,-1 0 0,1 0 0,0 0 0,0 0 0,0 0 0,0 0 0,0 1 0,-1-1 0,1 0 0,0 0 118,-4-24-5268,12-9 710,15-16 7926,-22 48-3134,0-1 1,0 1-1,0-1 0,0 1 0,1-1 1,-1 1-1,0 0 0,1 0 1,-1 0-1,1 0 0,-1 0 1,1 0-1,0 0 0,0 0 0,-1 0 1,1 1-1,0-1 0,0 1 1,0-1-1,-1 1 0,1 0 1,0 0-1,0 0 0,0 0 0,0 0 1,0 0-1,0 0 0,0 1-234,1 0 147,1 0 0,-1 0 1,1 0-1,-1 1 0,0-1 0,0 1 0,0 0 0,0 0 0,0 0 0,0 0 0,0 0 0,-1 1 0,1-1 0,-1 1 0,0 0 1,0 0-1,0 0 0,0 0 0,0 0 0,-1 0 0,1 0 0,-1 1 0,0-1-147,-1 2 114,-1-1 0,1 0 0,-2 1 0,1-1 0,0 0 0,-1 0 0,1 1 0,-1-1 0,0-1 0,-1 1 0,1 0-1,-1 0 1,1-1 0,-1 1 0,0-1 0,-1 0 0,1 0 0,0 0 0,-1-1 0,0 1 0,1-1 0,-1 0 0,0 0 0,0 0 0,0 0 0,-1-1 0,1 1 0,0-1 0,0 0 0,-1 0-1,0-1-113,-11-6-3684,28-22-12499,-5 19 5287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15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11637,'3'-8'7747,"3"2"-3541,37-8-2203,-40 15-1963,0-1 0,0 1 0,0-1 0,0 1 0,0 0 0,0 0 0,0 0 1,0 1-1,0-1 0,-1 0 0,1 1 0,0 0 0,-1 0 0,0 0 0,1 0 0,-1 0 0,0 0 0,0 1 0,0-1 0,0 1 0,-1-1 0,1 1 0,-1 0 1,1 0-1,-1-1 0,0 1 0,0 0 0,0 3-40,8 43-682,-11-51 708,-1-1-1,1 1 0,-1-1 1,0 1-1,1 0 0,-1 0 1,0 0-1,0 1 0,-1-1 1,1 1-1,0-1 0,-1 1 1,1 0-1,0 1 0,-1-1 1,1 0-1,-1 1 0,1 0 1,-1 0-1,1 0 1,-1 0-1,1 1 0,-1-1 1,1 1-1,-1 0 0,1 0 1,0 0-1,-1 0 0,1 1 1,0-1-1,0 1 0,0 0 1,0 0-1,0 0 0,1 0 1,-2 2-26,3-4 67,0 1 0,0 1 0,0-1 1,1 0-1,-1 0 0,0 0 1,1 0-1,-1 0 0,1 1 0,-1-1 1,1 0-1,0 0 0,-1 1 0,1-1 1,0 0-1,0 1 0,0-1 1,0 0-1,0 1 0,0-1 0,0 0 1,1 1-1,-1-1 0,0 0 0,1 0 1,-1 1-1,1-1 0,-1 0 0,1 0 1,0 0-1,-1 0 0,1 0 1,0 0-1,0 0 0,0 0 0,0 0 1,0 0-1,0 0 0,0 0 0,0 0 1,0-1-1,0 1 0,0-1 1,1 1-1,-1-1 0,0 1 0,2-1-67,63-1-453,-30-32-6925,-19 12-5104,-10 15 2704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15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8772,'4'1'8586,"6"14"-4473,0 91 68,-10-110-4205,10-86 671,-10 88-633,1-1 0,0 1 0,-1-1 0,1 1 0,1 0 0,-1-1 0,0 1 0,0 0 0,1 0-1,-1 0 1,1 0 0,0 0 0,0 0 0,0 0 0,0 1 0,0-1 0,0 1 0,0-1 0,0 1 0,0 0-1,1 0 1,-1 0 0,1 0 0,-1 0 0,0 1 0,1-1 0,0 1 0,-1-1 0,1 1 0,-1 0 0,1 0-1,-1 0 1,1 1 0,0-1-14,30 10-1231,-16 2-3532,-4-3-1336,-6-6 93,0-2-2627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16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10949,'9'6'8963,"0"4"-4576,12 26-4218,-15-25 665,1 3-523,-1 1-1,-1 0 1,0 0 0,-1 0-1,-1 0 1,0 1 0,-1 0-1,-1-1 1,0 1-1,-1 0 1,-1 0 0,-1-1-1,0 1 1,-2 5-311,4-19 14,0 0 0,0 0 0,0-1 0,-1 1 0,1 0 0,0-1 0,-1 1 0,1 0 0,-1-1 0,0 1 0,0-1 0,0 1 0,1-1 0,-1 1 0,0-1 0,-1 0 0,1 1 0,0-1 0,0 0 0,-1 0 0,1 0 0,0 0 0,-1 0 0,1 0 0,-1 0 0,1-1 0,-1 1 0,0 0 0,1-1 0,-1 1 0,1-1 0,-2 0-14,0-7-3748,9 1-4020,-3 2-178,-1 1-2675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16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11893,'1'20'9610,"4"11"-6493,0 5-3710,-2-24-1247,-2-11-2155,0-2-3499,1-3-3188</inkml:trace>
  <inkml:trace contextRef="#ctx0" brushRef="#br0" timeOffset="234.278">75 6 13462,'2'3'3538,"1"1"111,0 2-1616,0-1-688,-2 2-369,2-2-255,-2 1-257,0 2-192,1-2-272,-1 1-352,0-1-416,0-2-609,0-2 705,0-2-3170,0 0-2753,1-1-6243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13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9284,'2'3'9056,"0"7"-4974,4 23-1895,-6-24-2044,3 21-2135,4-38-6983,-6 6 6619,3-5-9057</inkml:trace>
  <inkml:trace contextRef="#ctx0" brushRef="#br0" timeOffset="328.054">87 1 11717,'3'13'8791,"-1"0"-3855,0 4-2814,1 8-3428,-1-6-481,-1-20-11369,1-3 1855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36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11269,'18'59'10802,"4"19"-5917,-23-91-4883,1 0 0,1 0 0,0-1 1,1 1-1,0 1 0,1-1 0,1 0 0,0 1 0,0-1 0,1 1 0,1 0 0,0 1 0,1-1-2,-6 11-2,-1 0 0,1 0-1,0 0 1,0 0 0,0 0-1,0 1 1,0-1 0,0 0 0,0 1-1,0-1 1,0 1 0,1-1 0,-1 1-1,0-1 1,0 1 0,0 0 0,1 0-1,-1 0 1,0-1 0,0 1 0,1 0-1,-1 1 1,0-1 0,0 0 0,0 0-1,1 0 1,-1 1 0,0-1 0,0 1-1,0-1 1,0 1 0,1-1 0,-1 1-1,0 0 1,0-1 0,0 1 0,0 0-1,-1 0 1,1 0 0,0 0 0,0-1-1,0 1 1,-1 1 0,1-1 0,0 0-1,-1 0 1,1 0 0,-1 0 0,0 0-1,1 0 1,-1 1 0,0-1 0,1 0-1,-1 0 1,0 0 0,0 1 0,0-1-1,0 1 3,38 139-48,-15-146-11888,-19 2 6558,2 0-4096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1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10565,'0'8'8007,"2"2"-3375,3 12-2367,2 16-4430,-6-37 1590,0 7-1523,3-8-7373,0-2-1673</inkml:trace>
  <inkml:trace contextRef="#ctx0" brushRef="#br0" timeOffset="234.356">93 2 11845,'1'1'3362,"0"2"192,1 0-1377,-2 2-385,0 0-431,1 1-385,0 0-255,-1 1-225,0 0-144,-2 0-128,2 0-336,1-1-384,-3-2-833,2-3-95,2-1-2434,3 0-2849,-2-2-6211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10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16 9989,'-26'-16'11679,"-2"27"-8388,-10 40-2158,46 53 447,1-48-748,-6 9-1139,-2-76-16415,-1 3 5263</inkml:trace>
  <inkml:trace contextRef="#ctx0" brushRef="#br0" timeOffset="281.199">0 208 11477,'22'-2'11667,"0"1"-6311,0 0-4879,12-5-5873,-23 3 191,-3 0-1374,2 1-5202</inkml:trace>
  <inkml:trace contextRef="#ctx0" brushRef="#br0" timeOffset="640.31">249 156 10405,'-21'6'9386,"3"8"-4305,16-12-4990,0 1 0,0 0 0,0-1 0,1 1 0,-1 0 0,1 0 0,-1 0-1,1 0 1,0 0 0,0 0 0,0 0 0,1 0 0,-1 1 0,1-1 0,0 0 0,-1 0-1,1 1 1,1-1 0,-1 0 0,0 1 0,1-1 0,0 0 0,0 0 0,0 0 0,0 0-1,0 0 1,1 0 0,-1 0 0,1 0 0,0 0 0,0-1 0,0 1-91,1-1-25,-1 0 0,1-1 0,-1 0 1,1 1-1,0-1 0,-1 0 0,1 0 0,0-1 1,0 1-1,0-1 0,0 1 0,0-1 1,0 0-1,0 0 0,0 0 0,0 0 0,-1-1 1,1 1-1,0-1 0,0 0 0,0 0 0,0 0 1,-1 0-1,1 0 0,0-1 0,-1 1 0,1-1 1,-1 1-1,0-1 0,1 0 0,-1 0 1,0 0-1,0 0 0,0-1 0,-1 1 0,1 0 1,0-1-1,-1 0 0,0 1 0,1-1 0,-1 0 1,0 1-1,-1-1 0,1 0 0,0 0 1,-1 0-1,1 0 0,-1 0 0,0 0 0,0 0 1,0 1-1,0-1 0,-1 0 0,1 0 0,-1 0 1,0 0-1,0 0 0,0 1 0,0-1 1,0 0-1,-1 1 0,0-2 25,2 3-40,-1-1 0,0 0 0,1 1 0,-1 0 0,0-1 0,0 1 0,0-1 0,0 1 0,0 0 0,-1 0 0,1 0 0,0 0 0,0 0 0,-1 0 0,1 0 0,-1 0 0,1 0 0,-1 0 0,1 1 0,-1-1 0,1 1 0,-1-1 0,0 1 0,1 0 0,-1-1 0,-1 1 40,2 10-4410,8-1-6006,-2-6 54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09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8548,'7'7'11870,"-7"18"-8628,0-8-2723,1-10-1140,3 11-951,-2-14-2523,1-2-3333,1-1-3019</inkml:trace>
  <inkml:trace contextRef="#ctx0" brushRef="#br0" timeOffset="406.924">80 1 11205,'0'2'3218,"0"3"175,0 0-1248,0 1-464,-2 1-336,2 0-369,-1 0-336,0 1-192,1 1-143,0-2-289,0 1-240,0-3-449,1-1-623,0-1 1424,1-1-3810,1-2-2801,1-1-6643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2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24 8820,'21'-23'13602,"7"32"-9735,19 39-4235,-43-42 335,0 0 0,-1 1-1,0-1 1,0 1 0,-1 0 0,0 0-1,0 0 1,0 0 0,-1 0 0,0 0-1,0 0 1,-1 0 0,0 4 33,-6-23-3211,-11-7 2971,14 16 47,2 1 295,-1 0 0,1 0 0,-1 1 0,0-1 0,1 0 0,-1 1 1,0-1-1,0 1 0,0 0 0,0 0 0,-1-1 0,1 1 0,0 1 0,0-1 1,-1 0-1,1 1 0,0-1 0,-1 1 0,1-1 0,-1 1 0,1 0 0,-1 0 1,1 0-1,0 1 0,-1-1 0,1 1 0,-1-1 0,1 1 0,0 0 0,0-1 1,-1 1-1,1 0 0,0 1 0,0-1 0,0 0 0,0 1 0,0-1 0,0 1 1,0-1-1,1 1 0,-1 0 0,1 0 0,-1 0 0,1 0 0,0 0 0,-1 0 1,1 0-1,0 0 0,1 1 0,-2 1-102,2-2 78,-1-1 0,1 1 0,-1-1 0,1 1 0,0 0 0,0-1 0,0 1 0,0 0 0,0-1 0,0 1 0,0-1-1,1 1 1,-1 0 0,0-1 0,1 1 0,0-1 0,-1 1 0,1-1 0,0 1 0,0-1 0,-1 0 0,1 1 0,0-1 0,0 0 0,1 0 0,-1 1 0,0-1 0,0 0 0,1 0 0,-1 0 0,0-1 0,1 1 0,-1 0-1,1 0 1,-1-1 0,1 1 0,-1-1 0,1 1 0,-1-1 0,1 0 0,0 0 0,0 1-78,42-17-2767,-22-15-4969,-9 10-1768,-5 8-698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2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9140,'14'24'8910,"-3"22"-6734,-9-36-1134,4 61 2405,-7-101-3324,-1 25-105,1 0 0,0 0 0,1 1 0,-1-1 1,1 0-1,0 0 0,0 0 0,1 0 0,-1 1 0,1-1 0,0 0 0,0 0 0,1 1 0,-1-1 0,1 1 1,0-1-1,1 1 0,-1 0 0,1 0 0,-1 0 0,1 0 0,0 0 0,3-2-18,20 0-3100,15 15-7269,-36-7 8839,2 0-8709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23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9957,'1'7'8856,"0"0"-3670,-7 39 92,-23-18-3988,9-44-7851,20 16 6379,-2-6-4381,1 2-2757,1 0-4605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25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33 7684,'0'-6'12001,"-21"12"-6693,18 0-5177,1-1 0,0 1 0,0-1 0,1 1 0,-1-1 0,1 1 0,1 0 0,-1 0 0,1 0 0,0 0 0,0-1 1,1 1-1,-1 0 0,1 0 0,1-1 0,-1 2-131,0-5 14,0 0 1,-1 0-1,1 1 1,0-1-1,1 0 1,-1 0 0,0 0-1,0 0 1,1-1-1,-1 1 1,1 0-1,0-1 1,-1 1-1,1-1 1,0 1-1,0-1 1,0 0 0,0 0-1,0 0 1,0 0-1,0 0 1,0 0-1,1 0 1,-1-1-1,0 1 1,0-1-1,1 0 1,-1 1 0,0-1-1,1 0 1,-1-1-1,0 1 1,1 0-1,1-1-14,73-29-203,-75 26 234,0 1 1,0-1-1,-1 0 1,1 1-1,-1-1 1,0 0-1,0 0 1,0 0 0,-1 0-1,1 0 1,-1 0-1,0 0 1,0 0-1,-1 0 1,1 0-1,-1 0 1,0 0 0,0 0-1,0 0 1,0 0-1,-1 0 1,1 1-1,-1-1 1,0 1 0,0-1-1,-1 1 1,1 0-1,-1-1 1,1 1-1,-1 1 1,0-1-1,0 0 1,0 1 0,-1-1-1,1 1 1,0 0-1,-1 0 1,0 0-1,1 1 1,-1-1-1,-1 1-31,-14 4-720,17 4-3454,2 1-5677,2-5-4062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26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7812,'6'-7'10141,"4"11"-5304,20 25-2874,-29-27-1360,8 10-403,-1 1 1,0 0 0,-1 1 0,0-1 0,-1 1 0,-1 1 0,0-1 0,-1 1 0,-1 0-1,0 0 1,-1 0 0,-1 0 0,0 1 0,-1-1 0,0 0 0,-2 0 0,-2 15-201,4-28-1,0 0 0,0 0 0,-1 0 0,1 0 0,0 0 0,-1 0 1,1 0-1,-1-1 0,0 1 0,1 0 0,-1 0 0,0-1 0,0 1 1,0 0-1,-1-1 0,1 1 0,0-1 0,0 0 0,-1 1 0,1-1 0,-1 0 1,1 0-1,-1 0 0,0 0 0,1 0 0,-1 0 0,0 0 0,-1 0 1,3-8-5350,4 2-4471,-4 5 7926,3-3-9769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2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 11749,'-2'2'9765,"2"3"-5183,4 14-4376,-3-15 899,12 44-2778,-3-51-6955,-8 1 3330,4-2-6494</inkml:trace>
  <inkml:trace contextRef="#ctx0" brushRef="#br0" timeOffset="171.833">75 0 12918,'2'4'3650,"-1"-1"143,0 2-1456,1 2-640,0 1-528,-1-2-369,1 2-320,-1 0-256,1 0-352,-1-1-416,0-1-592,1 0-561,-1-2-2209,2-1-2817,0-1-6195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2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13 10501,'-29'-12'7242,"2"12"-3394,25 0-3703,-1 1 0,1 0 0,-1 0 0,1 0 0,0 0 1,-1 1-1,1-1 0,0 1 0,0-1 0,0 1 0,0 0 0,0-1 0,0 1 0,0 0 0,1 1 0,-1-1 0,1 0 0,0 0 0,-1 1 0,1-1 0,0 0 0,0 1 0,1-1 0,-1 1 0,0 0 0,1-1 0,-1 1 0,1-1 0,0 1 1,0 0-146,19 123 3198,-4-62-2712,-18-57-3949,-1-11-2359,0-1-3539,2 2-1604</inkml:trace>
  <inkml:trace contextRef="#ctx0" brushRef="#br0" timeOffset="247.849">1 190 13030,'3'-2'11276,"12"-8"-7273,29 12-4104,-15 0-4863,0-7-6763,-16-1 226</inkml:trace>
  <inkml:trace contextRef="#ctx0" brushRef="#br0" timeOffset="513.407">222 116 11925,'-13'11'9621,"2"5"-4685,8-12-4796,1 1-1,0 0 0,0 0 0,1-1 1,0 1-1,-1 0 0,1 0 1,1 0-1,-1 0 0,1 0 0,0 0 1,0 1-1,1-1 0,-1 0 0,1 0 1,0 0-1,1 0 0,-1 0-139,2-2-12,0-1 0,-1 0 0,1 0 0,0 0-1,0 0 1,0-1 0,0 1 0,1-1 0,-1 0-1,0 0 1,1 0 0,-1 0 0,1 0 0,-1-1-1,1 1 1,-1-1 0,1 0 0,-1 0 0,1-1 0,-1 1-1,0-1 1,1 1 0,-1-1 0,1 0 0,-1 0-1,0-1 1,0 1 0,0-1 0,1 0 0,-2 1-1,1-1 1,0-1 0,0 1 0,-1 0 0,1-1 0,-1 1-1,2-2 13,-3 0-1,1 1-1,-1 0 0,1-1 0,-1 1 1,0-1-1,0 0 0,-1 1 1,1-1-1,-1 0 0,0 1 0,0-1 1,0 0-1,0 0 0,-1 1 0,1-1 1,-1 0-1,0 1 0,0-1 1,0 1-1,-1-1 0,1 1 0,-1 0 1,0-1-1,0 1 0,0 0 1,0 0-1,-1 0 0,1 0 0,-1 1 1,0-1-1,0 1 0,1 0 0,-2-1 1,-1 0 1,-18 7-2088,23 2-3902,12-2-4781,-5-3 1156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40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93 8676,'-15'-14'8438,"-7"12"-4070,-38 35-593,57-30-3753,0 1 0,1 0 0,0 0 0,0 0 0,0 0 0,0 0 0,1 0 0,-1 1 0,1-1 0,0 1 0,1-1 1,-1 0-1,1 1 0,0-1 0,0 1 0,0-1 0,0 1 0,1-1 0,0 1 0,0-1 0,0 1 0,0-1 0,1 0 0,0 0 0,0 0 0,0 0 0,0 0 0,1 0 0,-1-1 1,1 1-1,0-1 0,0 1 0,0-1 0,1 0 0,-1 0 0,1-1 0,-1 1 0,1-1 0,0 1 0,0-1 0,0-1 0,0 1 0,1 0 0,-1-1 0,2 0-22,-2-2-25,0 0-1,0-1 1,1 0 0,-1 0-1,-1 0 1,1-1-1,0 1 1,-1-1-1,1 0 1,-1 0-1,0 0 1,0 0-1,0 0 1,0-1 0,0 1-1,-1-1 1,0 0-1,0 0 1,0 0-1,0 0 1,0 0-1,-1 0 1,0-1-1,0 1 1,0 0 0,0-1-1,-1 1 1,0-1-1,0 1 1,0-1-1,0 1 1,-1-1-1,1 1 1,-1 0 0,0-1-1,-1 1 1,1 0 25,0 2-93,1 1 1,-1-1 0,1 1 0,-1 0 0,0-1 0,0 1 0,1 0 0,-1-1 0,0 1-1,0 0 1,0 0 0,0 0 0,-1 0 0,1 0 0,0 0 0,0 0 0,-1 0-1,1 1 1,0-1 0,-1 0 0,1 1 0,-1-1 0,1 1 0,-1-1 0,1 1-1,-1 0 1,1 0 0,-1 0 0,1 0 0,-1 0 0,1 0 0,-1 0 0,1 0-1,-2 1 93,13 4-11946,-1-3 1733</inkml:trace>
  <inkml:trace contextRef="#ctx0" brushRef="#br0" timeOffset="374.913">399 19 9028,'-15'-12'8944,"-5"7"-3964,16 4-4869,1 1-1,0-1 0,-1 1 0,1 0 1,0 0-1,-1 1 0,1-1 0,0 1 0,-1 0 1,1-1-1,0 2 0,0-1 0,0 0 0,0 0 1,0 1-1,0 0 0,0 0 0,0 0 1,0 0-1,1 0 0,-1 0 0,1 1 0,0-1 1,0 1-1,0-1 0,0 1 0,0 0 1,-1 2-111,2 3 145,0 0 0,0 0 1,1 0-1,0 0 1,1 0-1,0 0 1,0-1-1,1 1 1,-1 0-1,2 0 0,-1-1 1,1 0-1,0 1 1,1 0-146,18 61-297,-22-68 36,1 18-2148,-5-16-2405,-2-5-4624,0-2-1402</inkml:trace>
  <inkml:trace contextRef="#ctx0" brushRef="#br0" timeOffset="656.094">255 184 10789,'0'0'3281,"2"-1"209,2 0-785,1-1-768,1-1-384,1 1-417,3 0-319,3 0-225,-1 0-208,3 2-128,0 0-64,0 1-336,-1-2-432,0 1-977,1-1 737,-1 0-3058,2-1-2961,-1 1-6483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23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9204,'4'-3'8731,"-1"8"-4404,2 16-1345,-5-9-2150,0 16 105,5-16-3891,1-14-10057,-1 1 1979</inkml:trace>
  <inkml:trace contextRef="#ctx0" brushRef="#br0" timeOffset="265.529">73 2 11381,'1'4'3378,"1"-1"159,-1 2-1216,1-1-464,0 3-480,-2 1-417,2-1-255,-2 0-241,0 0-192,0 0-192,-2-2-304,2 0-368,-1-1-657,-1-1-272,2-1-2320,0-1-2658,2-1-5891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2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9989,'1'1'3041,"0"2"208,1-1-623,0 2-962,-1 1-351,0 2-353,1-2-255,0 2-241,-1-1-160,-1 0-128,0-1-192,1 1-256,0-2-400,0 1-513,1-3-672,1 0-1680,0-1-2418,1-1-5026</inkml:trace>
  <inkml:trace contextRef="#ctx0" brushRef="#br0" timeOffset="203.563">80 8 12022,'2'3'3393,"0"-1"97,-1 1-1169,1 0-769,0 1-575,-1 1-241,0 0-288,1-1-239,-2 2-145,0-1-193,0-1-255,1 0-272,-1 0-497,0-1-287,1-1-2146,1 0-2529,0-1-5618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2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9060,'5'7'9023,"0"12"-7127,-3-15-705,20 96 2214,-10 54-3294,-18-177-15387,6 13 5882</inkml:trace>
  <inkml:trace contextRef="#ctx0" brushRef="#br0" timeOffset="265.555">49 152 9861,'9'-17'5492,"3"-4"-779,24 14-1790,-32 8-2864,0 0 1,0 0-1,-1 0 0,1 0 0,0 1 0,0 0 0,-1-1 1,1 1-1,-1 0 0,0 1 0,1-1 0,-1 1 0,0-1 0,-1 1 1,1 0-1,0 0 0,-1 0 0,1 0 0,-1 1 0,0-1 1,0 1-1,-1-1 0,1 1 0,-1 0 0,1 0 0,-1-1 1,0 1-1,-1 0 0,1 0 0,-1 0 0,1 0 0,-1 0 1,0 0-1,-1 0 0,1 0 0,-1 0 0,0 0 0,0 0 1,0 0-1,0-1 0,-1 1 0,1 0 0,-1-1 0,0 1 1,0-1-1,0 1 0,-1-1 0,1 0 0,-1 0 0,0 0 1,-2 1-60,-2 1-4,-26 15 670,12-18-3132,24-27-11933,2 11 4611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19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 8116,'0'4'11229,"-1"4"-6328,0 20-2991,13 11-2926,-2-45-13359,-6 2 3626</inkml:trace>
  <inkml:trace contextRef="#ctx0" brushRef="#br0" timeOffset="234.319">78 0 11125,'0'4'3106,"0"1"207,0 0-1360,0 2-400,0-1-321,0 0-303,0 0-337,0 1-112,0 0-256,1-1-304,1 0-496,-1 1-625,0-2-2320,2 2-2706,1 0-6659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36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11269,'35'6'8614,"51"-13"-6711,-84 5-1870,-1 1 0,1 0 0,-1-1 0,0 1 0,1-1 0,-1 0 0,0 1 0,0-1 0,0 0 0,0 1 0,0-1 0,-1 0 0,1 0 0,-1 0 0,1 0 0,-1 0 0,1 0 0,-1 0 0,0 0 0,0 0 0,0 0 0,0 0 0,0 0 0,-1 0 0,1 0 0,-1 0 0,1 1 0,-1-1 0,0 0 0,1 0 0,-1 0 0,0 0 0,0 1 0,0-1 0,-1 1 0,1-1 0,0 1 0,-1-1 0,1 1 0,-1-1 0,1 1 0,-1 0 0,1 0 0,-1 0 0,0 0 0,0 0 0,1 0 0,-1 1 0,0-1 0,0 0 0,-1 1-33,-1 0 109,1 0-1,0 0 1,0 0-1,0 0 1,0 1-1,0 0 1,0 0-1,0-1 1,0 2-1,0-1 1,0 0-1,0 1 1,0-1-1,1 1 1,-1 0-1,1 0 1,-1 0-1,1 0 1,0 0-1,0 0 1,-1 1-1,2-1 1,-1 1-1,0 0 1,1-1-1,-1 1 1,1 0-1,0 0 1,0 0-1,0 0 1,0 0-1,0 3-108,-1 0 136,1 1 0,0-1-1,0 0 1,0 1 0,1-1-1,0 0 1,1 1 0,-1-1-1,1 0 1,1 1 0,-1-1-1,1 0 1,0 0 0,0 0-1,1 0 1,1 3-136,-3-7-79,1-1 0,-1 1 0,1-1 0,-1 1 0,1-1 0,-1 0 0,1 1 0,0-1 0,0 0-1,0 0 1,-1 0 0,1-1 0,0 1 0,0 0 0,0-1 0,1 1 0,-1-1 0,0 0 0,0 1 0,0-1 0,0 0 0,0 0 0,0-1 0,0 1 0,0 0 0,0-1 0,0 1-1,0-1 1,0 0 0,0 1 0,0-1 0,0 0 0,0 0 0,0 0 0,0-1 0,-1 1 0,2-1 79,37-34-12698,-31 23 6959,1 1-1995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37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11685,'8'24'6975,"0"3"-3372,9 72 522,-18-111-3976,0-1 1,1 1-1,0-1 1,1 0-1,0 1 0,1-1 1,0 1-1,1 0 1,1 0-1,0-3-149,-2 13-15,-1 0 0,1 0-1,-1 1 1,1-1 0,0 0 0,-1 0 0,1 1-1,0 0 1,0-1 0,0 1 0,0 0 0,1 0-1,-1 0 1,0 0 0,0 0 0,1 0 0,-1 1-1,0-1 1,1 1 0,-1 0 0,1-1 0,-1 1-1,0 0 1,1 0 0,-1 1 0,1-1 0,-1 0-1,0 1 1,3 0 15,20 6-4652,-3 1-6118,-7-1-1233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34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10069,'21'32'10769,"-5"33"-8778,-10-39-1289,5 5-598,-9-66-24,-2 34-81,-1-8-23,1 1 0,0-1 1,0 1-1,1-1 0,0 1 1,1-1-1,0 1 0,0-1 0,0 1 1,1 0-1,1 0 0,3-6 24,-7 13-6,1 0 0,-1 1 0,1-1 0,0 0-1,-1 1 1,1-1 0,0 0 0,0 1 0,0-1-1,-1 1 1,1-1 0,0 1 0,0 0-1,0-1 1,0 1 0,0 0 0,0-1 0,0 1-1,0 0 1,0 0 0,0 0 0,0 0 0,0 0-1,0 0 1,0 0 0,0 0 0,0 1 0,0-1-1,-1 0 1,1 0 0,0 1 0,0-1 0,0 1-1,0-1 1,0 1 0,0-1 0,-1 1 0,1-1-1,0 1 1,-1 0 0,1 0 0,0-1-1,-1 1 1,1 0 0,-1 0 0,1 0 0,-1-1-1,1 1 1,-1 0 0,1 0 0,-1 0 0,0 0 6,20 51 6,-20-52-7,21 68 84,-10-95 42,-5-5-112,-6 28-13,-1 1 0,1-1 1,0 1-1,0 0 0,0-1 0,0 1 0,1-1 0,0 1 1,-1 0-1,1 0 0,0-1 0,1 1 0,-1 0 0,0 0 1,1 0-1,0 0 0,0 0 0,0 0 0,0 1 0,0-1 1,0 1-1,1-1 0,-1 1 0,1 0 0,0 0 0,-1 0 1,1 0-1,0 0 0,0 1 0,0-1 0,1 1 0,-1 0 1,3-1-1,-2 5 123,0 0 0,-1-1 1,1 1-1,-1 1 0,1-1 1,-1 0-1,0 1 0,0 0 1,-1 0-1,1 0 0,-1 0 1,1 0-1,-1 0 0,-1 0 1,1 1-1,-1-1 0,1 1 1,-1-1-1,-1 1 0,1 0 1,-1-1-1,1 5-123,10 58 67,0-78-9621,-6 5 2796,-1-3-3033</inkml:trace>
  <inkml:trace contextRef="#ctx0" brushRef="#br0" timeOffset="394.65">370 204 11861,'37'-6'10096,"-29"6"-9831,0-1 0,0 0 0,0-1 0,0 1 0,0-2 0,0 1 0,-1-1 0,1 0 1,-1-1-1,0 1 0,6-5-265,-13 6 14,1 0 1,0 0 0,0 0-1,-1 0 1,1 0 0,-1 0-1,0 0 1,0 0 0,0 0-1,0 0 1,0-1 0,0 1-1,0 0 1,-1 0 0,1 0-1,-1 0 1,1 0 0,-1 0 0,0 0-1,0 0 1,0 0 0,0 1-1,0-1 1,0 0 0,0 0-1,-1 1 1,1-1 0,-1 1-1,1-1 1,-1 1 0,0 0-1,1 0 1,-1-1 0,0 1-1,0 0 1,0 1 0,0-1-1,0 0 1,0 0 0,0 1-1,0-1 1,0 1 0,0 0-1,0 0 1,0 0 0,0 0-1,0 0 1,-1 0 0,1 0-1,-1 1-14,-1 1 114,1 1-1,-1-1 1,1 1-1,-1 0 1,1 0-1,0 1 1,0-1-1,0 1 1,0-1-1,1 1 1,0 0-1,0 0 0,0 0 1,0 0-1,0 0 1,1 1-1,-1-1 1,1 0-1,1 1 1,-1-1-1,0 1 1,1-1-1,0 1 1,0-1-1,1 1 1,-1-1-1,1 1 1,0-1-1,0 0 0,0 1 1,1-1-1,1 3-113,0-3 10,0-1 0,0 0 0,1 0 0,0 0 1,0 0-1,0 0 0,0-1 0,0 1 0,0-1 0,0 0 0,1-1 0,-1 1 0,1-1 0,0 0 0,-1 0 0,1 0 0,0-1 0,-1 1 0,1-1 0,1 0-10,30-1-3463,-6-5-4080,-13 0 188,0-5-3706</inkml:trace>
  <inkml:trace contextRef="#ctx0" brushRef="#br0" timeOffset="1177.325">627 134 8660,'10'-1'11434,"0"21"-7711,8 35-3510,-17-50 587,21 61 24,-17-108-930,-6 24 50,0 12 30,1-1 0,-1 0 1,1 1-1,0-1 1,1 0-1,0 1 0,0-1 1,0 0-1,1 1 1,0-1-1,0 1 0,1 0 1,0 0-1,0 0 1,0-1 24,-2 6-14,0 1-1,0-1 0,0 0 1,0 0-1,0 1 0,0-1 0,0 1 1,0-1-1,0 1 0,0-1 1,0 1-1,0 0 0,0-1 0,0 1 1,1 0-1,-1 0 0,0 0 1,0 0-1,0 0 0,0 0 0,1 0 1,-1 0-1,0 0 0,0 1 1,0-1-1,0 0 0,0 1 0,1-1 1,-1 1-1,0-1 0,0 1 1,0-1-1,0 1 0,-1 0 0,1 0 1,0 0-1,0-1 0,0 1 1,-1 0-1,1 0 0,0 0 0,-1 0 1,1 0-1,-1 0 0,1 1 16,23 50-74,2 43 658,-19-136-443,-7 30-140,1 1 0,0-1-1,0 1 1,2-1 0,-1 1-1,1 0 1,0 0 0,1 0-1,1 0 1,-1 1 0,1 0-1,6-8 0,-8 17 17,-1 0-1,0 0 0,0 0 1,0 0-1,0 1 0,0-1 1,0 1-1,0 0 0,0 0 1,0 0-1,0 0 0,0 0 1,0 0-1,0 0 0,0 0 1,-1 1-1,1-1 0,-1 1 1,1-1-1,-1 1 0,1 0 1,-1-1-1,0 1 0,0 0 1,0 0-1,0 0 0,0 0 1,0 0-1,-1 0 0,1 0 1,-1 0-1,1 0 0,-1 2-16,27 111 963,-20-142-19176,-6 12 9881</inkml:trace>
  <inkml:trace contextRef="#ctx0" brushRef="#br0" timeOffset="1675.946">995 1 10373,'8'3'7364,"0"6"-3454,10 28-1763,-15-30-1268,36 165 1786,-39-172-2661,0 0 0,0 0 1,1 0-1,-1 0 0,0-1 1,0 1-1,1 0 0,-1 0 0,0 0 1,0 0-1,1 0 0,-1 0 0,0 0 1,0 0-1,1 0 0,-1 0 1,0 0-1,0 0 0,1 0 0,-1 0 1,0 0-1,0 0 0,1 0 0,-1 0 1,0 0-1,0 0 0,1 0 1,-1 0-1,0 0 0,0 1 0,0-1 1,1 0-1,-1 0 0,0 0 1,0 0-1,0 0 0,1 1 0,-1-1 1,0 0-1,0 0 0,0 1 0,0-1-4,7-40-109,-5 24 20,25-68-1090,-25 83 1183,1 0-1,-1 0 1,1 1 0,-1 0 0,1-1-1,0 1 1,-1 0 0,1 0 0,0 0-1,-1 0 1,1 1 0,0-1 0,-1 1-1,1 0 1,-1 0 0,1 0-1,-1 0 1,0 0 0,1 0 0,-1 0-1,0 1 1,0-1 0,0 1 0,0 0-1,0 0 1,0 0 0,0 0 0,0 0-1,-1 0 1,1 0 0,-1 0-1,0 1 1,1-1 0,-1 0 0,0 1-4,1 0 46,-1-1 1,1 1 0,-1 0-1,1 0 1,-1-1 0,0 1 0,0 0-1,0 0 1,-1 0 0,1 0-1,-1 0 1,1 0 0,-1 0-1,0 0 1,0 0 0,-1 0-1,1 0 1,0 0 0,-1 0-1,0 0 1,0 0 0,0 0 0,0 0-1,0 0 1,-1 0 0,1-1-1,-1 1 1,1-1 0,-1 1-1,0-1 1,0 0 0,0 1-1,-1-1 1,1 0 0,0 0-1,-1-1 1,1 1 0,-1 0 0,0-1-1,0 0 1,1 1 0,-1-1-1,0 0 1,0-1-47,-47 5-1566,53-27-16082,2 12 8553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59:3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7780,'2'-33'12987,"9"67"-9530,30 116-2133,-42-159-1346,0-1 1,1 1 0,0-1-1,0 0 1,1 1 0,0-1-1,1 1 1,0-1 0,1 1-1,0 0 1,0 0 0,1 0-1,0 0 1,0 0 0,1 1-1,0 0 1,1 0 0,0 0-1,3-3 22,-8 10-4,0 1 0,1-1 0,-1 0-1,0 0 1,0 0 0,1 1 0,-1-1 0,0 1 0,1-1-1,-1 1 1,1 0 0,-1-1 0,1 1 0,-1 0 0,1 0-1,-1 0 1,1 0 0,-1 0 0,1 0 0,-1 1 0,0-1-1,1 0 1,-1 1 0,1-1 0,-1 1 0,0-1 0,1 1-1,-1 0 1,0 0 0,0-1 0,1 1 0,-1 0 0,0 0-1,0 0 1,0 0 0,0 1 0,0-1 0,0 0-1,-1 0 1,1 1 0,0-1 0,0 1 4,26 57 199,-24-51-192,0 1-1,-1-1 1,0 1-1,-1-1 1,0 1-1,0 0 1,0 0 0,-1-1-1,-1 1 1,0 0-1,0 0-6,18-14-15524,-10 3 5826</inkml:trace>
  <inkml:trace contextRef="#ctx0" brushRef="#br0" timeOffset="390.531">355 23 10501,'-19'4'8269,"4"7"-3777,12-8-4376,1 1-1,0-1 1,-1 0-1,1 1 1,0-1-1,1 1 0,-1 0 1,0-1-1,1 1 1,0 0-1,0 0 1,0 0-1,1 0 0,-1 0 1,1 0-1,0 0 1,0 0-1,0 0 1,1 0-1,-1 0 0,2 2-115,-1-3-5,0 0-1,0 0 0,0 0 0,1 0 1,-1 0-1,1-1 0,0 1 0,0-1 0,0 1 1,0-1-1,0 0 0,0 0 0,1 1 0,-1-2 1,1 1-1,-1 0 0,1 0 0,0-1 1,0 0-1,-1 1 0,1-1 0,0 0 0,0-1 1,1 1-1,-1 0 0,0-1 0,0 0 1,0 1-1,0-1 0,0-1 0,0 1 0,1 0 1,-1-1-1,0 1 0,0-1 0,0 0 1,0 0-1,0 0 0,-1-1 0,1 1 0,0-1 1,0 1-1,-1-1 0,1 0 0,-1 0 0,1 0 1,-1 0-1,0-1 0,0 1 0,0-1 1,0 1-1,-1-1 0,1 1 0,-1-1 0,1 0 1,-1 0-1,0 0 0,0 0 0,0 0 1,0-1 5,-1-2-8,0 0 0,0 0 0,0 1 1,-1-1-1,0 0 0,0 1 1,0-1-1,-1 0 0,0 1 0,0 0 1,0-1-1,-1 1 0,0 0 0,0 0 1,0 1-1,0-1 0,-1 0 1,0 1-1,-2-2 8,-15 12-1306,21-1-3041,6 0-5026,0-4-778</inkml:trace>
  <inkml:trace contextRef="#ctx0" brushRef="#br0" timeOffset="765.681">510 31 10197,'14'4'7644,"-2"8"-3381,11 71-1270,-26-49-2648,6-43-401,-2 4 20,6-28-232,-6 25 218,-1 1 0,2 0-1,-1 0 1,1 0 0,0 0 0,0 0-1,1 0 1,0 0 0,0 1 0,0 0-1,1-1 1,0 1 0,0 0 0,1 1-1,3-4 51,-7 8 9,0 0-1,0 1 0,0-1 0,0 0 1,1 1-1,-1-1 0,0 1 0,0-1 1,1 1-1,-1-1 0,0 1 0,1 0 1,-1 0-1,1 0 0,-1 0 0,0 0 1,1 0-1,-1 0 0,0 0 0,1 0 0,-1 1 1,0-1-1,1 1 0,-1-1 0,0 1 1,0-1-1,1 1 0,-1 0 0,0-1 1,0 1-1,0 0 0,0 0 0,0 0 1,0 0-1,0 0 0,0 0 0,0 0 1,0 0-1,-1 0 0,1 1 0,-1-1 0,1 0 1,0 0-1,-1 1 0,0-1 0,1 1-8,19 66 790,-19-63-769,8 55-394,2-84-16283,-6 15 8183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07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31 6883,'0'-1'298,"1"0"1,-1 0-1,0 1 0,1-1 0,-1 0 1,0 0-1,0 1 0,1-1 0,-1 0 1,0 0-1,0 0 0,0 1 0,0-1 0,0 0 1,0 0-1,0 0 0,0 0 0,0 1 1,0-1-1,-1 0 0,1 0 0,0 0 1,-1 1-1,1-1 0,0 0 0,-1 0 1,1 1-1,-1-1 0,1 0 0,-1 1 0,1-1 1,-1 1-1,0-1 0,1 1 0,-1-1 1,1 1-1,-1-1 0,0 1 0,0-1 1,1 1-1,-1 0 0,0-1 0,0 1 1,0 0-1,1 0 0,-2 0-298,-17 4 4125,-2 7-3446,18-9-646,-1 1 0,1-1 0,-1 1-1,1 0 1,0 0 0,0 0 0,0 1-1,0-1 1,1 1 0,-1 0 0,1 0-1,0-1 1,0 2 0,0-1 0,1 0-1,-1 0 1,1 0 0,0 1 0,0-1-1,1 0 1,-1 1 0,1-1 0,0 1 0,0-1-1,1 0 1,-1 1 0,1-1 0,0 1-1,0-1 1,1 0 0,-1 0 0,1 0-1,0 0 1,0 0 0,0 0 0,0 0-1,1 0 1,-1-1 0,1 1 0,0-1-1,0 0 1,1 0 0,2 2-33,-1-2-2,1-1 0,0 1 0,0-1 0,0 0 0,0-1-1,0 1 1,0-1 0,0-1 0,0 1 0,1-1 0,-1 0 0,0 0 0,0-1 0,1 0 0,-1 0 0,0 0 0,0-1 0,0 0 0,0 0-1,-1-1 1,1 1 0,0-1 0,-1 0 0,0-1 0,0 1 0,0-1 0,1-1 2,-5-2-5,1 0 0,-1 0 0,0 1 0,-1-1 0,0 0-1,0 0 1,0 0 0,-1 0 0,0 0 0,0 0 0,-1 0 0,0 0 0,0 1 0,-1-1 0,1 1 0,-1 0 0,-1-1-1,1 1 1,-1 1 0,0-1 0,-2-1 5,-25-4-488,24 16-3823,8 8-5987,2-7-1241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13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13174,'5'1'7566,"-1"-8"-3957,1-30-2681,-5 32-132,17-97 290,-17 101-1071,0 0 0,0 1 0,0-1 0,1 0 0,-1 1 0,0-1 0,0 1 0,1-1 0,-1 0 0,0 1 0,1-1 0,-1 1 1,0-1-1,1 1 0,-1-1 0,1 1 0,-1 0 0,1-1 0,-1 1 0,1 0 0,0-1 0,-1 1 0,1 0 0,-1-1 0,1 1 0,0 0 0,-1 0 0,1 0 0,-1 0 0,1-1 0,0 1 0,-1 0 0,1 0 0,0 0 0,-1 0 0,1 1 0,0-1 0,-1 0 0,1 0 0,-1 0 0,1 0 0,0 1 1,-1-1-1,1 0 0,-1 1 0,1-1 0,-1 0 0,1 1 0,0-1 0,-1 1 0,0-1 0,1 1 0,-1-1 0,1 1 0,-1-1 0,0 1 0,1-1 0,-1 1 0,0-1 0,1 1 0,-1 0-15,24 36 74,-23-36-72,58 121-1075,-53-114-1085,4-14-11478,-6-4 2367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37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55 106 10277,'-2'1'8544,"-4"-1"-4304,-17 0-2933,20 0-266,2 2-1010,-1-1 0,0 1 0,1-1-1,-1 1 1,1 0 0,-1 0 0,1 0 0,0 0 0,0 0 0,0 0-1,0 0 1,0 0 0,0 0 0,0 0 0,1 0 0,-1 1 0,1-1-1,0 0 1,-1 0 0,1 1 0,0-1 0,1 0 0,-1 1 0,0-1 0,0 0-1,1 0 1,0 1 0,-1-1 0,1 0 0,0 0 0,0 0 0,0 0-1,0 0 1,1 0 0,-1 0 0,0 0 0,1 0-31,54 64 192,-55-65-177,-1 0 1,1 0-1,-1 0 1,1 1-1,-1-1 1,0 0-1,1 1 0,-1-1 1,0 0-1,0 1 1,0-1-1,0 0 1,0 1-1,0-1 1,0 0-1,-1 1 0,1-1 1,0 0-1,-1 0 1,1 1-1,-1-1 1,1 0-1,-1 0 0,0 0 1,1 1-1,-1-1 1,0 0-1,0 0 1,0 0-1,0 0 1,0-1-1,0 1 0,0 0 1,0 0-1,0 0 1,0-1-1,0 1 1,-1-1-1,1 1 1,0-1-1,0 1 0,-1-1 1,1 0-1,0 0 1,-1 1-1,1-1 1,0 0-1,-1 0 1,1 0-1,-1-1-15,-21-8-3416,22-9-9830,3 6 2409</inkml:trace>
  <inkml:trace contextRef="#ctx0" brushRef="#br0" timeOffset="265.57">153 8 9636,'13'18'8261,"-3"2"-3646,20 82-1056,-25-53-2931,8 32-3039,-11-79-1121,-2-2-6937,0 0 198</inkml:trace>
  <inkml:trace contextRef="#ctx0" brushRef="#br0" timeOffset="468.675">138 162 13350,'15'2'9677,"-1"-3"-5255,30 9-2193,-35-1-2157,14 3-3439,-15-14-1655,1-5-3312,-3 1-4677</inkml:trace>
  <inkml:trace contextRef="#ctx0" brushRef="#br0" timeOffset="843.552">286 139 10645,'31'-6'10753,"39"1"-8041,-68-28-2571,-2 31-150,0 0 0,-1 0-1,0 0 1,1 0 0,-1 0 0,0 0-1,0 0 1,0 0 0,0 0 0,0 0 0,-1 1-1,1-1 1,-1 0 0,1 1 0,-1-1-1,1 1 1,-1 0 0,0-1 0,0 1-1,1 0 1,-1 0 0,0 0 0,0 0 0,0 0-1,-1 1 1,1-1 0,0 1 0,0-1-1,0 1 1,0 0 0,0 0 0,-1-1 0,1 2-1,0-1 1,0 0 0,0 0 0,-1 1 9,0 2 90,1 0 0,0 0 0,0 0 1,0 0-1,1 0 0,-1 0 1,1 0-1,-1 1 0,1-1 0,0 1 1,1-1-1,-1 1 0,0-1 0,1 1 1,0 0-1,0-1 0,0 1 1,0-1-1,1 1 0,-1 0 0,2 1-90,-2 3 314,12 72 1973,-11-77-2257,0-1 1,-1 0-1,1 0 0,0 0 1,0 0-1,0 0 0,1 0 1,-1 0-1,0 0 0,1-1 1,-1 1-1,1 0 0,0-1 1,-1 1-1,1-1 0,0 0 1,0 1-1,0-1 0,0 0 1,0 0-1,0 0 0,0-1 1,0 1-1,1 0 0,-1-1 1,0 1-1,0-1 0,1 0 1,-1 0-1,0 0 0,0 0 1,1 0-1,-1 0 0,1-1-30,17-17-4986,-6-7-8329,-9 12 2195</inkml:trace>
  <inkml:trace contextRef="#ctx0" brushRef="#br0" timeOffset="1330.186">506 85 11909,'26'-12'10286,"-2"28"-7927,9 38-2809,-2 47 562,-36-110-1121,4 4 1079,-1 1 0,0 0 0,1 0 0,-1 0 0,-1 1 0,1-1-1,0 0 1,-1 1 0,0-1 0,0 1 0,0 0 0,0 0 0,0 0 0,-1 1 0,1-1 0,-1 1 0,0-1 0,0 1 0,0 0 0,0 1 0,0-1 0,0 1 0,0 0 0,-4-1-70,5 4 87,0-1 0,1 1 0,-1 0 0,1 0 0,-1 0 0,1 1 0,0-1 0,0 0 0,0 1 0,0 0 0,0-1 0,0 1 0,1 0 0,-1 0 0,1 0 1,0 0-1,0 0 0,0 0 0,0 0 0,1 0 0,-1 0 0,1 1 0,0-1 0,-1 0 0,2 0 0,-1 1 0,0-1 0,1 0 0,0 2-87,0-3 3,1 0 0,0-1 1,-1 1-1,1-1 0,0 0 0,0 1 0,0-1 1,0 0-1,0 0 0,0 0 0,0 0 0,0-1 1,0 1-1,1-1 0,-1 1 0,0-1 0,0 0 1,1 0-1,-1 0 0,0 0 0,0 0 1,1 0-1,1-1-3,37-5-4206,-24 4 89,6-3-5987,-13 2 1063</inkml:trace>
  <inkml:trace contextRef="#ctx0" brushRef="#br0" timeOffset="1642.613">787 102 11621,'-24'-2'9646,"-29"11"-5784,50-7-3814,0 0 1,0 0-1,0 0 1,1 1 0,-1 0-1,1-1 1,-1 1-1,1 0 1,0 0-1,0 0 1,0 0-1,1 1 1,-1-1 0,1 0-1,0 1 1,0-1-1,0 1 1,0-1-1,1 1 1,-1 0-1,1-1 1,0 1 0,0 0-1,0-1 1,0 1-1,1 0 1,0-1-1,0 1 1,0-1-1,0 1 1,0-1 0,0 0-1,1 1 1,0-1-1,0 0 1,0 0-1,0 0 1,0 0-1,0 0 1,1-1 0,0 1-1,-1-1 1,1 1-1,0-1 1,0 0-1,0 0 1,0 0-1,1-1 1,-1 1 0,0-1-1,1 0 1,-1 0-1,1 0 1,0 0-1,2 0-48,28-22-4335,-24-22-5277,-9 31 5399,2-7-5410</inkml:trace>
  <inkml:trace contextRef="#ctx0" brushRef="#br0" timeOffset="1892.564">794 1 12262,'0'31'10025,"3"1"-4817,21 115-3530,-9-106-1855,-2-32-3378,-12-14-9664,-1 1 1013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1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11861,'0'7'3586,"1"2"128,0 1-65,0 2-1968,1 0-768,0 1-305,0-2-48,1 0-272,0-2-336,0-1-432,0-4-720,-3-2-305,0-2-2353,-1-3-2881,1-3-6275</inkml:trace>
  <inkml:trace contextRef="#ctx0" brushRef="#br0" timeOffset="1">9 1 9989,'2'1'2417,"0"2"0,0 3-1377,1 0-2913,-2-1-2337,2-2-5554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14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10 10117,'-14'4'8544,"3"2"-3748,-18 44-1657,27-47-3171,1 1 0,0-1-1,0 1 1,1-1 0,-1 1-1,1 0 1,0-1 0,0 1 0,0 0-1,0-1 1,0 1 0,1 0-1,0-1 1,0 1 0,0-1 0,0 1-1,0-1 1,1 0 0,0 1-1,-1-1 1,1 0 0,0 0 0,0 0-1,1 0 1,-1-1 0,1 1-1,-1 0 1,1-1 0,0 0 0,0 0-1,0 0 1,0 0 0,1 0-1,-1 0 1,0-1 0,1 0 0,-1 1-1,1-2 1,-1 1 0,1 0-1,-1 0 1,1-1 0,0 0 0,-1 0-1,1 0 1,0 0 0,-1-1-1,1 1 1,0-1 32,-1-1-5,0 0 0,-1-1 0,1 1 0,-1-1 0,1 1 0,-1-1 0,0 0 0,0 0 0,0 0 0,0 0 0,-1 0 0,1 0 0,-1-1 0,0 1 1,0-1-1,0 1 0,0 0 0,-1-1 0,1 0 0,-1 1 0,0-1 0,0 1 0,0-1 0,0 1 0,-1-1 0,0 1 0,1-1 0,-1 1 0,0-1 0,-1 1 0,1 0 0,-1 0 0,1 0 0,-1-1 0,0 2 0,0-1 0,-1-1 5,0-1 35,3 2-68,-1 0-1,0 1 1,1-1 0,-1 1-1,0-1 1,-1 1 0,1 0 0,0-1-1,-1 1 1,1 0 0,-1 0-1,0 0 1,0 0 0,0 0-1,0 0 1,0 1 0,0-1-1,0 1 1,0-1 0,-1 1 0,1 0-1,-1 0 1,1 0 0,-1 0-1,1 0 1,-1 1 0,-2-1 33,1 8-5179,9 1-4764,1-5 1115</inkml:trace>
  <inkml:trace contextRef="#ctx0" brushRef="#br0" timeOffset="420.455">215 31 12278,'20'36'9063,"1"57"-5064,-22-101-4021,1-1 0,1 1 1,0-1-1,0 1 0,0-1 1,1 1-1,0 0 0,1-1 1,0 1-1,0 0 1,1 1-1,0-1 0,0 1 1,0-1-1,1 1 0,1 0 1,-1 1-1,7-6 22,-10 11 77,0 0-1,0 0 1,1 1-1,-1-1 1,1 1 0,-1-1-1,0 1 1,1 0-1,-1 0 1,1 0 0,-1 0-1,1 0 1,-1 1-1,1-1 1,-1 1-1,0-1 1,1 1 0,-1 0-1,0 0 1,0 0-1,1 0 1,-1 1 0,0-1-1,0 0 1,0 1-1,0 0 1,-1-1 0,1 1-1,0 0 1,0 2-77,47 61 901,-32-10-3094,-21-60-10973,2 0 392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1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71 133 16888,'-28'-13'8818,"5"34"-5933,4 45-1478,19-62-1351,0 1 0,1 0 0,-1-1 0,1 1 0,0-1 0,0 0 0,1 1 0,0-1 1,-1 0-1,1 0 0,0 0 0,1 0 0,-1 0 0,1 0 0,0-1 0,0 1 0,0-1 0,0 0 0,1 0 0,1 1-56,-3-3-93,0 0 0,-1 0 0,1 0 0,0 0 0,0-1 0,0 1-1,0-1 1,0 0 0,0 1 0,0-1 0,0 0 0,0 0-1,0 0 1,0 0 0,0-1 0,0 1 0,0 0 0,0-1-1,-1 0 1,1 1 0,0-1 0,0 0 0,0 0 0,-1 0 0,1 0-1,0 0 1,-1 0 0,1-1 0,-1 1 0,1 0 0,0-1 93,24-29-5546,-18 14-4409,-2 6-2760</inkml:trace>
  <inkml:trace contextRef="#ctx0" brushRef="#br0" timeOffset="373.086">213 1 12758,'7'6'8578,"1"23"-5984,-8-28-2318,10 101 3536,6 35-4908,-13-144-14378,-1 1 4042</inkml:trace>
  <inkml:trace contextRef="#ctx0" brushRef="#br0" timeOffset="638.692">176 163 14327,'6'0'11043,"18"-2"-7821,43 10-2374,-50-3-4599,-11-4-531,0-1-3898,0 0-5031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12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61 9348,'-14'-27'8776,"-10"9"-4132,18 16-4324,0-1 0,0 1 0,-1 0 0,1 0-1,-1 1 1,1 0 0,-1 0 0,0 0 0,1 1 0,-1 0 0,0 0 0,-3 2-320,6 1 90,0 0-1,0 0 1,1 0 0,-1 1-1,1 0 1,0 0 0,0 0 0,0 0-1,1 0 1,0 0 0,-1 1-1,2-1 1,-1 1 0,0 0 0,1 0-1,0-1 1,0 1 0,0 0 0,1 0-1,-1 0 1,1 0 0,1 0-1,-1 0 1,0 0 0,1 0 0,0-1-1,1 3-89,34 208 1102,-45-229-7986,3-4-3330,2 5-2803</inkml:trace>
  <inkml:trace contextRef="#ctx0" brushRef="#br0" timeOffset="269.933">0 211 12038,'11'2'10073,"9"-4"-4978,4 1-3341,2 4-1613,5 1 891,-10-2-3090,-4-1-3086,0-2-4392,-6 1-3843</inkml:trace>
  <inkml:trace contextRef="#ctx0" brushRef="#br0" timeOffset="531.815">234 185 11973,'1'22'8817,"3"1"-3885,-2-15-4624,0 1 1,1-1 0,0 0-1,0 0 1,0 0 0,1 0 0,1 0-1,-1-1 1,1 0 0,1 0-1,0 1-308,-3-6-11,0-1-1,-1 1 1,1-1 0,0 0-1,0-1 1,-1 1-1,1 0 1,0-1-1,0 1 1,0-1-1,0 0 1,0 0 0,0 0-1,0 0 1,0-1-1,0 1 1,0-1-1,-1 0 1,1 0-1,0 0 1,0 0 0,-1 0-1,1-1 1,0 1-1,-1-1 1,0 1-1,1-1 1,-1 0-1,0 0 1,0 0 0,0 0-1,0-1 1,0 1-1,0 0 1,-1-1-1,1 1 1,-1-1 0,0 0-1,0 0 1,0 1-1,0-1 1,0 0-1,0 0 1,-1 0-1,1-2 12,-10-101-461,9 106-275,4 3-6670,1 6 827,-3-6 2670,2 4-5586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11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4 10261,'3'4'8242,"-5"3"-3693,-12 18-1520,12-22-2343,-91 94 2353,93-96-3024,1 1 1,0-1-1,0 0 1,-1 0 0,1 0-1,0 1 1,0-1-1,0 0 1,0 0 0,0 0-1,0 0 1,1 0-1,-1-1 1,0 1 0,0 0-1,1 0 1,-1-1-1,0 1 1,1-1-1,-1 1 1,0-1 0,1 0-1,-1 0 1,1 1-1,-1-1 1,1 0 0,-1 0-1,1 0 1,-1 0-1,1-1-15,4 3 141,88 17 814,-88-24-2366,0-4-3675,3-3-8765,-3 7 2846</inkml:trace>
  <inkml:trace contextRef="#ctx0" brushRef="#br0" timeOffset="437.849">340 0 9989,'0'4'7996,"-5"1"-3602,-17 9-2261,15-10-1097,-11 8-115,13-10-770,1 0 1,0 0-1,0 1 0,0-1 0,0 1 1,1 0-1,-1 0 0,1 1 0,-1-1 0,1 1 1,0-1-1,1 1 0,-1 0 0,1 0 1,-1 1-1,1-1 0,0 1-151,3-4 60,0 1-1,-1-1 1,1 0 0,0 1 0,0-1-1,0 0 1,0 0 0,0 0 0,0 1-1,0-1 1,1 0 0,-1-1 0,0 1-1,1 0 1,-1 0 0,0 0 0,1-1-1,-1 1 1,1-1 0,-1 1 0,1-1-1,0 0 1,-1 1 0,1-1 0,-1 0-1,1 0 1,-1 0 0,1 0 0,0 0-1,-1-1 1,1 1 0,-1 0 0,1-1-1,0 1-58,11 0 232,24 13 375,-16-3-5626,-17-10 840,-1 0-4799,1 0-4747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09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11141,'29'-12'10874,"4"-2"-6534,-31 13-4323,0 0 1,0 1 0,0-1 0,1 0-1,-1 1 1,0 0 0,0-1-1,0 1 1,1 0 0,-1 0 0,0 0-1,0 0 1,1 1 0,-1-1-1,0 0 1,0 1 0,0 0 0,0-1-1,0 1 1,0 0 0,0 0 0,0 0-1,0 1 1,0-1 0,0 0-1,-1 1 1,1-1 0,0 1 0,-1-1-1,1 1 1,-1 0 0,0 0 0,0-1-1,1 1 1,-1 1-18,31 124-236,-29-111-176,-29-41-1731,24 23 2213,0-1 0,0 0-1,-1 1 1,1 0 0,-1 0-1,1-1 1,-1 1 0,1 1-1,-1-1 1,0 0 0,0 1-1,0-1 1,0 1-1,0 0 1,-1 0 0,1 0-1,0 0 1,0 1 0,-1-1-1,1 1 1,0 0 0,-1 0-1,1 0 1,0 1 0,0-1-1,-1 1 1,1-1 0,0 1-1,0 0 1,0 0-1,-1 1 1,1-1 0,1 1-1,-1-1 1,0 1 0,0 0-1,1 0 1,-1 0 0,1 1-1,-1-1 1,1 0 0,0 1-1,0 0 1,0-1 0,0 1-1,1 0 1,-1 1-70,1-2 55,1 0 0,0 0 1,-1-1-1,1 1 0,0 0 1,0 0-1,0 0 0,1 0 0,-1 0 1,0 0-1,1-1 0,-1 1 1,1 0-1,-1 0 0,1 0 0,0-1 1,0 1-1,0 0 0,0-1 1,0 1-1,0-1 0,0 1 0,1-1 1,-1 0-1,0 0 0,1 1 1,-1-1-1,1 0 0,0 0 0,-1 0 1,1 0-1,0-1 0,-1 1 0,1 0 1,0-1-1,0 1 0,0-1 1,0 0-1,0 1 0,-1-1 0,3 0-55,1 1-150,0-1-1,0 0 0,0 0 0,0 0 1,0 0-1,0-1 0,0 1 0,0-1 1,-1-1-1,1 1 0,0-1 0,0 1 1,-1-1-1,1-1 0,2-1 151,22-27-4210,-13 7-5597,-4 4-3623</inkml:trace>
  <inkml:trace contextRef="#ctx0" brushRef="#br0" timeOffset="295.657">271 0 13078,'19'63'11594,"-2"36"-8846,-4-23-5359,-13-75-279,-1-2-7530,0-4-1063</inkml:trace>
  <inkml:trace contextRef="#ctx0" brushRef="#br0" timeOffset="467.49">238 144 13718,'0'0'3618,"2"0"160,2 0-1777,2-1-577,1 0-399,2 0-289,-1 0-272,0-1-112,0 1-384,0 1-256,1 0-464,2-1-833,-1 1-2289,4-2-2993,-3 1-6835</inkml:trace>
  <inkml:trace contextRef="#ctx0" brushRef="#br0" timeOffset="765.367">441 103 10869,'-2'-7'8926,"-2"10"-4738,-10 22-2437,12-21-1727,1 0-1,0 0 0,0 0 1,1 0-1,-1 0 0,1 0 0,0 0 1,0 0-1,0 0 0,1 0 0,0 0 1,-1 0-1,1 0 0,0 0 0,1 0 1,-1-1-1,1 1 0,0 0 1,0-1-1,0 1 0,0-1 0,0 0 1,1 1-1,0-1 0,-1 0 0,1-1 1,0 1-1,0 0 0,1-1 0,-1 0 1,1 0-1,-1 0 0,1 0 1,-1 0-1,1-1 0,0 0 0,0 1 1,0-1-1,0-1 0,0 1 0,0-1 1,0 1-1,0-1-23,-1 0-62,-1 1 0,0-1 0,1 1 0,-1-1-1,0 0 1,1 0 0,-1 0 0,0 0 0,1 0 0,-1-1 0,0 1 0,1-1 0,-1 0 0,0 1 0,1-1 0,-1 0-1,0 0 1,0 0 0,0-1 0,0 1 0,0 0 0,0-1 0,-1 0 0,1 1 0,0-1 0,-1 0 0,1 0 0,-1 0-1,0 0 1,1 0 0,-1 0 0,0 0 0,0 0 0,0 0 0,-1 0 0,1-1 0,-1 1 0,1 0 0,-1-1 0,0 1-1,1 0 1,-1-1 0,0 1 0,-1-1 0,1 1 0,0 0 0,-1-1 0,0 0 62,0-3 125,-1 1 1,0 0-1,-1-1 1,1 1-1,-1 0 1,0 1-1,-1-1 1,1 0-1,-1 1 1,1 0 0,-1 0-1,-1 0 1,1 0-1,0 1 1,-1-1-1,0 1 1,0 0-1,0 1 1,0-1-1,0 1 1,-1 0-1,0 0-125,3 6-5063,5 0-5027,0-2-1257</inkml:trace>
  <inkml:trace contextRef="#ctx0" brushRef="#br0" timeOffset="1313.595">628 129 12390,'12'28'9019,"-6"2"-6648,7 19-1937,-11-88 265,2-44 1418,-4 81-2099,0 1-1,0-1 0,1 1 1,-1-1-1,1 1 0,-1-1 1,1 1-1,0 0 0,-1-1 1,1 1-1,0 0 0,0-1 1,0 1-1,0 0 0,0 0 1,0 0-1,0 0 0,1 0 1,-1 0-1,0 0 0,0 0 1,1 0-1,-1 1 0,1-1 1,-1 1-1,0-1 0,1 1 1,-1-1-1,1 1 0,-1 0 1,1 0-1,0 0 0,-1-1 1,1 2-1,-1-1 0,1 0 1,-1 0-1,1 0 0,-1 1 0,1-1 1,-1 1-1,1-1 0,-1 1 1,0-1-1,1 1 0,-1 0 1,0 0-1,1 0 0,-1 0 1,0 0-1,0 0-17,20 13-485,11 6-4557,-8-13-5921,-10-6-445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08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11 106 9909,'19'9'8021,"6"-6"-3678,-22-3-4307,1 0 0,-1 0 1,1 0-1,-1-1 1,0 1-1,1-1 0,-1 0 1,0 0-1,1 0 1,-1 0-1,0-1 0,0 1 1,0-1-1,0 0 1,0 0-1,0 0 0,-1 0 1,1 0-1,-1-1 1,1 1-1,-1-1 0,0 0 1,0 1-1,0-1 1,0 0-1,-1 0 0,1 0 1,-1 0-1,0-1 1,1 1-1,-1 0 0,0-2-36,-2 2 46,0 0 0,0 0-1,0 0 1,0 1-1,0-1 1,-1 0 0,1 1-1,-1 0 1,1-1-1,-1 1 1,0 0 0,0-1-1,0 1 1,0 0-1,-1 1 1,1-1-1,0 0 1,-1 1 0,1-1-1,-1 1 1,0 0-1,1 0 1,-1 0 0,0 0-1,0 0 1,0 0-1,1 1 1,-1 0 0,0-1-1,0 1 1,0 0-1,0 1 1,0-1 0,0 0-1,0 1 1,0-1-1,1 1 1,-1 0 0,0 0-1,0 0 1,1 1-1,-1-1 1,1 0-1,-1 1 1,1 0 0,-1 0-1,1-1 1,0 1-1,0 1 1,0-1 0,0 0-1,1 0 1,-1 1-1,0-1 1,1 1 0,-1 1-46,0 1 166,0 1 0,0-1 1,0 0-1,1 1 0,0 0 1,0-1-1,1 1 0,-1 0 1,1-1-1,1 1 1,-1 0-1,1-1 0,0 1 1,0-1-1,0 1 0,1-1 1,0 1-1,0-1 0,1 1-166,-2-3-27,0 0-1,1 0 0,-1 0 0,1 0 0,0 0 0,0-1 0,0 1 0,0 0 1,0-1-1,1 0 0,-1 0 0,1 1 0,-1-1 0,1-1 0,0 1 0,0 0 1,-1-1-1,1 1 0,0-1 0,1 0 0,-1 0 0,0 0 0,0-1 0,0 1 1,1-1-1,-1 1 0,0-1 0,1 0 0,-1 0 0,0-1 0,0 1 0,1-1 1,1 0 27,12-10-4772,1-15-9158,-10 11 4416</inkml:trace>
  <inkml:trace contextRef="#ctx0" brushRef="#br0" timeOffset="428.984">216 41 11061,'8'28'7314,"-1"0"-3729,8 55-1641,-14-76-1650,-3-19-216,1 1 0,1 0 0,0-1 0,0 1 1,1-1-1,0 1 0,1 0 0,1 0 0,1-6-78,29-26-891,-30 42 609,-1 0 0,1 0 0,0 0 0,0 1-1,0-1 1,0 1 0,0-1 0,0 1 0,0 0 0,0 0 0,0 1 0,0-1 0,0 1 0,0-1 0,0 1 0,0 0 0,0 0 0,0 0-1,-1 0 1,1 1 282,6 2-6808,-2-1-4736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07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11509,'7'18'8495,"-2"1"-3583,2 42-2432,-3-19-1604,3 78-1701,-12-127-6142,1-1-771,3-3-4988</inkml:trace>
  <inkml:trace contextRef="#ctx0" brushRef="#br0" timeOffset="499.887">22 32 10085,'32'-32'10825,"11"36"-7255,-37-1-3475,0 0 0,-1 0 1,1 0-1,0 1 0,-1-1 0,0 2 0,0-1 0,0 0 0,-1 1 0,1 0 0,-1 0 0,0 0 0,0 1-95,-2-3 79,0 1 0,0-1 0,-1 0 0,1 1 0,-1-1 0,0 1 0,0-1 0,0 1 0,0 0 0,-1-1 0,1 1 0,-1 0 0,0 0 0,0-1 0,0 1 0,-1 0-1,1 0 1,-1-1 0,0 1 0,0 0 0,0-1 0,-1 1 0,1-1 0,-1 0 0,0 1 0,0-1 0,0 0 0,0 0 0,0 0 0,-1 0 0,0-1 0,1 1 0,-1-1 0,0 1 0,0-1 0,0 0 0,-1 0 0,-1 1-79,-38 9 356,15-11-3398,22-4-1994,5-1-2283,1-4-6341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44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9300,'14'16'9902,"26"-11"-6314,-38-5-3023,122 4 4422,62 9-2216,-31-2-2350,-141-20-2500,-16-11-6021,0 7-681,2 2-3777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4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10693,'3'5'8301,"4"15"-5936,43 165 1613,-53-215-3837,2 20-164,0 0-1,1 0 0,1 0 1,0 0-1,0 0 0,1 1 1,0-1-1,1 0 0,0 1 1,0-1-1,1 1 0,0 0 1,1 0-1,0 0 1,1 0 23,-5 8-15,1-1 1,0 1-1,0 0 1,-1-1 0,1 1-1,0 0 1,0 0-1,0 0 1,0 0 0,0 0-1,0 1 1,1-1-1,-1 1 1,0-1 0,0 1-1,0 0 1,1 0-1,-1 0 1,0 0 0,0 0-1,0 0 1,1 0-1,-1 1 1,0 0 0,0-1-1,0 1 1,0 0-1,0 0 1,0 0 0,0 0-1,0 0 1,0 0-1,0 1 1,-1-1 0,1 1-1,0-1 1,-1 1-1,1-1 1,-1 1 0,0 0-1,0 0 1,1 0-1,-1 0 1,0 0 0,-1 0-1,1 0 1,0 0-1,0 1 16,38 151 12,-28-239 59,-11 82-71,0 0 0,-1-1 0,1 1 0,0 0 0,1 0 0,-1-1 0,0 1 0,1 0 0,0 0 0,0-1 0,0 1 0,0 0 0,0 0 0,1 0 0,-1 0 0,1 1 1,0-1-1,0 0 0,0 1 0,0-1 0,0 1 0,1 0 0,-1-1 0,1 1 0,-1 0 0,1 1 0,0-1 0,0 0 0,0 1 0,0 0 0,0-1 0,0 1 0,0 0 0,0 1 0,0-1 0,2 0-1,-2 3 43,-1 1-1,1-1 1,-1 0-1,0 1 0,0-1 1,0 1-1,0 0 1,-1 0-1,1-1 1,-1 1-1,0 0 0,0 0 1,0 1-1,0-1 1,0 0-1,0 0 1,-1 0-1,0 1 0,1-1 1,-2 3-43,2 0 117,13 120 48,3-118-6027,5-21-3436,-20 11 7819,10-6-7552</inkml:trace>
  <inkml:trace contextRef="#ctx0" brushRef="#br0" timeOffset="406.002">492 197 8116,'-4'-6'9578,"-9"14"-5411,-6 112 384,18-118-4516,1 1-1,0 0 1,-1-1-1,1 1 1,1 0-1,-1-1 1,0 1 0,1 0-1,-1-1 1,1 1-1,0-1 1,0 1-1,0-1 1,0 1 0,0-1-1,0 0 1,1 0-1,-1 1 1,1-1-1,0 0 1,0 0-1,0-1 1,-1 1 0,2 0-1,-1 0 1,0-1-1,0 0 1,0 1-1,1-1 1,-1 0-1,1 0 1,-1 0 0,1 0-1,-1-1 1,1 1-1,-1-1 1,1 1-1,0-1 1,-1 0 0,1 0-1,0 0 1,-1 0-1,1-1 1,1 0-35,1 2-69,1-1 0,-1-1 1,0 1-1,0-1 0,0 0 0,0 0 0,0 0 1,0-1-1,0 0 0,0 0 0,-1 0 1,1 0-1,-1-1 0,1 0 0,-1 0 1,0 0-1,0 0 0,0-1 0,-1 1 1,1-1-1,-1 0 0,0 0 0,0 0 1,0-1-1,-1 1 0,1-1 0,-1 1 1,0-1-1,0 0 0,-1 0 0,0 0 0,1 0 1,-2 0-1,1 0 0,-1 0 0,1 0 1,-1-1-1,-1 1 0,1 0 0,-1 0 1,0 0-1,0 0 0,0 0 0,-2-3 69,3 5 67,-1 0 0,0 0 0,0 0 0,0 0 0,-1 0 0,1 0 0,-1 0 0,0 1 0,1-1 0,-1 1-1,0-1 1,0 1 0,-1 0 0,1 0 0,0-1 0,-1 2 0,1-1 0,-1 0 0,0 0 0,0 1 0,1 0 0,-1-1-1,0 1 1,0 0 0,0 0 0,-1 1 0,1-1 0,0 1 0,0-1 0,0 1 0,0 0 0,0 0 0,-1 1-1,1-1 1,0 1 0,0-1 0,-1 1-67,3 0-139,1 0 0,0 0 1,-1 0-1,1 0 0,0 0 0,-1-1 0,1 1 0,0 0 0,0 0 0,0 0 0,0 0 0,0 0 1,0 0-1,0 0 0,0 0 0,0-1 0,1 1 0,-1 0 0,0 0 0,0 0 0,1 0 0,-1 0 1,1-1-1,-1 1 0,1 0 0,-1 0 0,1 0 0,-1-1 0,1 1 0,0 0 0,-1-1 0,1 1 1,0-1-1,-1 1 0,1-1 0,0 1 0,0-1 0,0 1 0,-1-1 0,1 0 0,0 0 0,0 1 0,0-1 1,0 0-1,0 0 0,0 0 0,0 0 0,0 0 0,-1 0 0,1 0 0,0 0 0,0 0 0,0 0 1,0-1-1,0 1 0,0 0 0,0-1 0,-1 1 0,1 0 0,0-1 0,0 1 0,-1-1 0,2 0 140,15 1-7066,5-1-4487</inkml:trace>
  <inkml:trace contextRef="#ctx0" brushRef="#br0" timeOffset="643.36">871 164 10389,'-11'-26'10957,"-14"26"-7313,-25 35-1819,46-29-1673,-1 1-1,1 0 1,0 0 0,0 0-1,1 1 1,0-1-1,0 1 1,1 0 0,0 0-1,0 0 1,1 0 0,0 0-1,0 0 1,1 0 0,0 0-1,0 0 1,1 0 0,0 0-1,2 6-151,0-11-3,-1 0-1,1-1 0,0 1 1,0 0-1,1-1 0,-1 0 1,0 0-1,1 0 1,-1 0-1,1-1 0,-1 1 1,1-1-1,0 0 0,0 0 1,0 0-1,0 0 0,-1-1 1,1 0-1,0 1 0,0-1 1,0-1-1,0 1 1,0-1-1,0 1 0,0-1 1,0 0-1,-1-1 0,3 0 4,35-18-4583,-17-14-2501,-16 7-857,-5 1-2029</inkml:trace>
  <inkml:trace contextRef="#ctx0" brushRef="#br0" timeOffset="815.193">888 7 10853,'1'8'11282,"6"28"-7344,43 222 422,-34-233-5505,3-35-4724,-2-6-5961,-7 3 257</inkml:trace>
  <inkml:trace contextRef="#ctx0" brushRef="#br0" timeOffset="1064.733">1086 171 12038,'13'40'9559,"-4"21"-5547,1 6-3700,-1-82-14761,-7-3 2993</inkml:trace>
  <inkml:trace contextRef="#ctx0" brushRef="#br0" timeOffset="1268.829">1103 93 12326,'1'0'2913,"1"3"160,2 2-1760,-1 0-1185,2 2-2785,3 0-2642,1-3-6482</inkml:trace>
  <inkml:trace contextRef="#ctx0" brushRef="#br0" timeOffset="1566.39">1371 68 7411,'-11'-29'8032,"8"26"-7588,1 0 0,-1 0 1,1 0-1,-1 1 0,0-1 1,0 0-1,0 1 0,-1 0 0,1 0 1,0 0-1,-1 0 0,1 0 1,-1 1-1,0 0 0,0-1 1,1 1-1,-1 1 0,-1-1-444,4 2 146,-1 0 0,0 0 1,0 1-1,1-1 0,-1 1 0,1-1 0,-1 1 0,1-1 0,0 1 1,-1 0-1,1 0 0,0 0 0,0 0 0,0-1 0,1 1 1,-1 0-1,0 1 0,1-1 0,-1 0 0,1 0 0,0 0 0,0 0 1,0 0-1,0 0 0,0 0 0,0 1 0,0-1 0,1 0 1,-1 1-147,0-3 8,2 46 248,1 0-1,2 0 1,2-1-1,6 17-255,-10-64-7147,-5-16-4066,0 6 880</inkml:trace>
  <inkml:trace contextRef="#ctx0" brushRef="#br0" timeOffset="1800.708">1247 188 11013,'8'3'10903,"9"-2"-6528,2 1-2939,60 10-2516,-53-17-4488,2-5-5373,-16 5 819</inkml:trace>
  <inkml:trace contextRef="#ctx0" brushRef="#br0" timeOffset="2066.279">1469 138 10981,'9'10'11288,"-3"21"-9082,-4-20-1213,-2-7-888,0-1-99,0 1 0,0 0 0,0-1 0,1 1 0,-1 0 0,1 0 0,0-1 0,0 1 0,0-1 0,1 1 0,-1-1 0,1 1 0,-1-1 0,1 0 0,0 0 0,1 0 0,-1 0 0,0 0 0,1 0 0,0-1 0,-1 1 0,1-1 0,0 0 0,0 0 0,1 0 0,-1 0 0,0 0 0,1-1 0,-1 1 0,1-1 0,-1 0 0,1 0 0,-1-1 0,2 1-6,29-48-2068,-26 29 1879,19-42 320,-26 60-69,1-1 1,-1 1-1,0 0 0,0-1 1,0 1-1,0 0 1,1 0-1,-1 0 0,0 0 1,0 0-1,0 0 0,0 0 1,1 1-1,-1-1 1,0 0-1,0 1 0,0-1 1,0 0-1,0 1 0,0 0 1,0-1-1,0 1 1,0-1-1,0 1 0,0 0 1,0 0-1,0 0 1,-1 0-1,1-1 0,0 1 1,-1 0-1,1 0 0,0 0 1,-1 0-1,1 0 1,-1 1-1,0-1 0,1 0 1,-1 0-1,0 0 1,0 0-1,1 0 0,-1 1 1,0-1-1,0 0 0,0 0 1,-1 1-63,53 283 3695,-51-299-10039,-2 8 1258,-1 3-3813,1 2-1034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13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11221,'0'2'7848,"0"9"-5590,11 122 4624,0 61-6307,-11-190-1617,-1 13 314,0-16-4593,-1-6-5436,0-1-163</inkml:trace>
  <inkml:trace contextRef="#ctx0" brushRef="#br0" timeOffset="249.943">2 217 12294,'-1'-4'9979,"6"1"-5349,23 3-4336,-24 0 791,36 1-1040,25-1-4471,-21-10-8705,-31 4 2377</inkml:trace>
  <inkml:trace contextRef="#ctx0" brushRef="#br0" timeOffset="796.687">242 167 11653,'-12'18'8778,"2"3"-3856,8-15-4759,1-1 0,-1 1 1,1-1-1,0 1 0,1 0 0,-1-1 0,1 1 0,0 0 1,0-1-1,1 1 0,0 0 0,0-1 0,0 1 1,1-1-1,0 1 0,0-1 0,0 0 0,3 4-163,-1-5-1,0-1 1,1 0-1,-1 0 0,1 0 0,0-1 0,0 1 1,0-1-1,0-1 0,0 1 0,0-1 0,1 1 0,-1-1 1,1-1-1,-1 1 0,0-1 0,1 0 0,-1 0 0,1-1 1,-1 0-1,1 0 0,-1 0 0,0 0 0,0-1 0,0 0 1,0 0-1,0 0 0,0-1 0,0 1 0,0-1 1,-1-1-1,0 1 0,0 0 0,0-1 0,0 0 0,0 0 1,-1 0-1,1-1 0,-1 1 0,0-1 0,0 1 0,-1-1 1,1-1 0,-2 2 45,-1 0 1,1 0 0,-1 0-1,0 0 1,0 0 0,0 0-1,-1 0 1,1 0 0,-1 0-1,0 0 1,0 1 0,0-1-1,-1 0 1,1 0 0,-1 1-1,0-1 1,0 1 0,0 0-1,-1-1 1,1 1 0,-1 0-1,1 0 1,-1 1 0,0-1-1,0 0 1,-1 1 0,1 0-1,0 0 1,-1 0 0,1 0-1,-1 0 1,0 1 0,1 0-1,-1-1 1,0 2 0,0-1-1,0 0 1,0 1 0,0-1-1,0 1 1,0 0 0,-1 1-46,-1-1-919,-18-2 473,18 0-4802,3-2-5520,3 3-2009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27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85 147 10085,'-33'-2'12876,"6"28"-9399,2 42-2873,25-64-599,1-1-1,-1 0 1,0 0 0,1 0 0,0 0 0,0 0 0,0 0 0,0 0-1,0 0 1,1 0 0,-1-1 0,1 1 0,0 0 0,-1-1 0,1 1-1,1-1 1,-1 0 0,0 0 0,0 1 0,1-1 0,-1-1 0,1 1-1,0 0 1,-1-1 0,1 1 0,0-1 0,0 0 0,0 0 0,0 0-1,0 0 1,0-1 0,0 1 0,1-1 0,-1 0 0,0 0 0,0 0-1,0 0 1,0-1 0,0 1 0,0-1 0,0 1 0,0-1 0,0 0-1,0-1 1,0 1 0,0 0 0,0-1 0,-1 1 0,1-1-1,0 0-4,-1 0 6,1 1-1,-1-1 0,0 1 1,0-1-1,0 0 1,0 1-1,0-1 0,0 0 1,-1 0-1,1-1 0,-1 1 1,1 0-1,-1 0 0,0-1 1,0 1-1,0-1 0,0 1 1,0-1-1,-1 1 0,1-1 1,-1 0-1,1 1 0,-1-1 1,0 0-1,0 1 0,0-1 1,-1 1-1,1-1 0,-1 0 1,1 1-1,-1-1 0,0 1 1,0-1-1,0 1 0,0-1 1,0 1-1,-1 0 0,-1-3-5,-2-1-117,3 2 40,0 1-1,-1-1 1,1 1 0,-1 0 0,1 0 0,-1 0 0,0 1 0,0-1 0,-1 0 0,1 1 0,0 0 0,-1 0 0,1 0 0,-1 0-1,0 1 1,1-1 0,-1 1 0,0 0 0,-2 0 77,4 2-2820,7 0-7454,0-2-2521</inkml:trace>
  <inkml:trace contextRef="#ctx0" brushRef="#br0" timeOffset="281.208">214 180 12998,'22'42'10492,"-5"3"-5791,4 99-4306,-21-136-4215,0-16-4969,0-4 2024,0-1-2431</inkml:trace>
  <inkml:trace contextRef="#ctx0" brushRef="#br0" timeOffset="515.484">258 155 11589,'27'-22'9089,"3"18"-4536,-26 5-4461,0 0-1,-1 0 1,1 0 0,0 1-1,-1-1 1,1 1 0,-1 0-1,1 0 1,-1 0 0,0 1-1,0-1 1,0 1 0,0 0-1,0 0 1,-1 0 0,0 0 0,1 0-1,-1 0 1,0 1 0,0-1-1,-1 1 1,1-1 0,-1 1-1,1 1-91,-2-2 24,0 1-1,1-1 0,-2 1 1,1-1-1,0 0 0,-1 1 1,1-1-1,-1 1 0,0-1 1,0 0-1,0 0 1,-1 0-1,1 1 0,-1-1 1,0 0-1,0-1 0,0 1 1,0 0-1,0-1 0,0 1 1,-1-1-1,0 1 1,1-1-1,-1 0 0,0 0 1,0-1-1,0 1 0,0 0 1,0-1-1,0 0 0,0 0 1,-1 0-1,1 0 1,0 0-1,-1-1 0,1 1 1,-1-1-24,-11-17-5195,20 0-6351,0 6 7</inkml:trace>
  <inkml:trace contextRef="#ctx0" brushRef="#br0" timeOffset="906.017">439 225 10789,'46'7'9569,"3"-16"-6322,-47 9-3225,0-1 0,0 0-1,0 0 1,1 0 0,-1 0-1,-1 0 1,1 0 0,0-1-1,0 1 1,0-1 0,-1 1-1,1-1 1,-1 0 0,1 0-1,-1 0 1,0 1 0,1-1-1,-1 0 1,0-1 0,0 1 0,-1 0-1,1 0 1,0 0 0,-1 0-1,1-1 1,-1 1 0,0 0-1,0-1 1,0 1 0,0 0-1,0 0 1,0-1 0,-1 1-1,1 0 1,-1 0 0,1-1 0,-1 1-1,0 0 1,0 0 0,0 0-22,0 1 47,1 0 1,-1 0-1,0 0 1,0 0-1,0 0 1,0 0-1,0 0 1,0 0-1,0 1 1,0-1-1,-1 0 1,1 1-1,0-1 1,0 1-1,0-1 1,-1 1 0,1 0-1,0-1 1,-1 1-1,1 0 1,0 0-1,-1 0 1,1 0-1,0 0 1,-1 0-1,1 0 1,0 1-1,0-1 1,-1 0-1,1 1 1,0-1-1,0 1 1,-1-1-1,1 1 1,0 0 0,0 0-1,0-1 1,0 1-1,0 0 1,0 0-1,0 0 1,0 0-1,0 0 1,1 0-1,-1 0 1,0 0-1,1 0 1,-1 1-1,1-1 1,-1 0-1,1 0 1,-1 1 0,1-1-1,0 1-47,-3 1 73,1 0 0,0-1 0,0 1 1,0 0-1,0 0 0,1 0 0,-1 0 0,1 0 0,0 1 0,0-1 0,0 0 1,0 1-1,0-1 0,1 0 0,0 1 0,0-1 0,0 1 0,0-1 0,0 0 1,0 1-1,1-1 0,0 1 0,0-1 0,0 0 0,0 0 0,0 1 0,1-1 1,-1 0-1,1 0 0,0 0 0,0 0 0,0-1 0,0 1 0,0-1 0,1 1 1,-1-1-1,1 0 0,0 0 0,-1 0 0,1 0 0,0 0 0,0 0 0,0-1 1,3 1-74,29-12-3396,-17-7-7493,-14 14 6496,5-5-7170</inkml:trace>
  <inkml:trace contextRef="#ctx0" brushRef="#br0" timeOffset="1655.856">684 136 10517,'3'23'7475,"1"1"-3283,24 82-1242,-23-142-2758,16-63 1283,-21 97-1435,1 0-1,0 0 0,0 0 0,0 0 1,0 0-1,0 0 0,1 0 0,-1 0 1,0 0-1,1 1 0,0-1 0,-1 1 1,1-1-1,0 1 0,0-1 1,0 1-1,0 0 0,0 0 0,0 0 1,0 0-1,0 0 0,0 1 0,0-1 1,1 0-1,-1 1 0,0 0 0,0 0 1,1-1-1,-1 1 0,0 0 0,0 1 1,1-1-1,-1 0 0,0 1 0,0-1 1,1 1-1,-1 0 0,0 0 1,0 0-1,0 0 0,0 0 0,0 0-39,8 5-696,0 0-3181,2-3-7995,-5-3-117</inkml:trace>
  <inkml:trace contextRef="#ctx0" brushRef="#br0" timeOffset="6291.558">956 133 9220,'4'-6'10527,"21"-21"-7141,-23 26-3311,-1 0-1,1-1 1,-1 1-1,1 0 1,0 0-1,-1 0 0,1 0 1,0 0-1,0 0 1,0 0-1,-1 1 1,1-1-1,0 1 1,0-1-1,0 1 0,0 0 1,0 0-1,0 0 1,0 0-1,0 0 1,0 0-1,0 1 1,0-1-1,0 0 1,0 1-1,0 0 0,0-1 1,-1 1-1,1 0 1,0 0-1,0 0 1,-1 0-1,1 0 1,-1 1-1,1-1 0,-1 0 1,1 1-1,-1-1 1,1 2-75,33 71-12,-27 4 103,-8-81-78,-1-1 1,1 1-1,-1 0 0,0 0 0,0-1 1,0 1-1,0 0 0,0 0 1,-1 0-1,0 0 0,1 0 1,-1 1-1,0-1 0,0 0 0,0 1 1,-1-1-1,1 1 0,-1 0 1,1 0-1,-1 0 0,0 0 0,0 0 1,0 1-1,0-1 0,0 1 1,0 0-1,0 0 0,0 0 1,-1 0-1,1 1 0,0-1 0,0 1 1,-1 0-1,1-1 0,0 2 1,-1-1-1,1 0 0,0 1 1,-1-1-1,1 1 0,0 0 0,0 0 1,0 0-1,0 1 0,0-1 1,0 1-1,0 0 0,0 0 0,0 0 1,1 0-1,-1 0 0,1 0 1,0 1-1,0-1 0,-1 1 1,2 0-1,-1-1 0,0 1 0,0 0 1,1 0-1,0 0 0,-1 0 1,1 2-14,2-2 32,1 0 1,-1 0 0,1 0 0,0 0-1,0-1 1,0 1 0,0-1 0,0 1-1,1-1 1,-1 0 0,1 0 0,-1 0-1,1 0 1,0-1 0,0 1 0,0-1 0,0 1-1,0-1 1,0 0 0,0 0 0,0 0-1,0-1 1,0 1 0,1-1 0,-1 0-1,0 0 1,1 0 0,-1 0 0,0 0-1,0-1 1,0 0 0,1 1 0,-1-1-1,0 0 1,0-1 0,3 0-33,26-17-3862,-5-8-9604,-16 12 2677</inkml:trace>
  <inkml:trace contextRef="#ctx0" brushRef="#br0" timeOffset="6588.362">1215 0 11045,'4'37'12126,"10"19"-9203,-1-5-2146,9 83-388,-29-135-7628,-3-12-4338,8 7 3149</inkml:trace>
  <inkml:trace contextRef="#ctx0" brushRef="#br0" timeOffset="6838.303">1166 145 11813,'0'0'3458,"4"0"5331,13 1-6354,27 6-1070,14 0-4093,-19-16-9889,-30 4 118</inkml:trace>
  <inkml:trace contextRef="#ctx0" brushRef="#br0" timeOffset="7138.685">1384 115 11093,'-19'5'8875,"7"8"-3959,9-7-4712,1 0 1,0 0-1,0 0 0,1 0 1,0 0-1,0 1 1,0-1-1,1 0 0,0 1 1,0-1-1,1 1 0,0-1 1,1 4-205,0-7-13,0 0 0,0 0 0,0 0 0,1 0 0,-1 0-1,1-1 1,0 1 0,0-1 0,0 0 0,0 0 0,0 0 0,0 0 0,1 0 0,-1-1 0,1 0 0,-1 1 0,1-1 0,-1 0 0,1-1 0,0 1 0,0-1 0,-1 1 0,1-1 0,0 0 0,-1-1 0,1 1 0,0-1 0,0 1 0,-1-1 0,1 0 0,-1-1 0,1 1 0,-1 0 0,1-1 0,-1 0 0,0 0 0,0 0 0,0 0 0,0-1 0,0 1 0,0-1 0,-1 1 0,1-1 0,-1 0 0,0 0 0,0 0 0,0 0 0,0-1 0,0 1 0,0-3 13,-1 1 3,-1 0 0,0 0 0,0 1 0,-1-1 1,1 0-1,-1 0 0,0 0 0,0 1 0,-1-1 0,1 0 1,-1 1-1,0 0 0,-1-1 0,1 1 0,-1 0 0,1 0 1,-1 0-1,-1 0 0,-1-1-3,-35-3-3694,39 10-871,2 0-3783,1-2-1979</inkml:trace>
  <inkml:trace contextRef="#ctx0" brushRef="#br0" timeOffset="7451.114">1546 131 11733,'17'34'9636,"-5"18"-6016,-1-2-2669,-9-119-588,14-3 643,-15 70-1003,0 1-1,0-1 1,0 1 0,0 0 0,0-1 0,0 1 0,0 0 0,0 0-1,0 0 1,0 0 0,1 0 0,-1 0 0,0 0 0,1 0-1,-1 1 1,1-1 0,-1 0 0,1 1 0,-1-1 0,1 1-1,-1 0 1,1-1 0,0 1 0,-1 0 0,1 0 0,-1 0 0,1 0-1,0 0 1,-1 0 0,1 1 0,-1-1 0,1 1 0,-1-1-1,1 1 1,-1-1 0,1 1 0,-1 0 0,1 0 0,-1-1 0,0 1-1,1 0 1,-1 0 0,0 1 0,0-1-3,40 15-7024,-11-12-3125,-11-4-96</inkml:trace>
  <inkml:trace contextRef="#ctx0" brushRef="#br0" timeOffset="7935.372">1857 133 8596,'-5'-18'9216,"-7"10"-4127,-33 24-1002,44-12-4067,0 0 0,1 0 0,0 1 0,0-1 0,0 0 0,0 0-1,1 0 1,-1 0 0,1 0 0,0 1 0,0-1 0,1-1 0,-1 1 0,1 0-1,0 0 1,0 0 0,0-1 0,1 1 0,-1-1 0,1 0 0,-1 0 0,1 0-1,0 0 1,1 0 0,-1 0 0,0-1 0,1 0 0,-1 0 0,1 1-20,-2-3 30,0 0-1,-1 1 1,1-1 0,-1 1 0,1 0 0,-1-1 0,1 1 0,-1 0 0,1 0 0,-1 0 0,0 0 0,1 0 0,-1 0 0,0 0 0,0 1 0,0-1 0,0 0 0,0 1-1,0-1 1,0 1 0,-1-1 0,1 1 0,0-1 0,-1 1 0,1-1 0,-1 1 0,0 0 0,1-1 0,-1 1 0,0 0 0,0-1 0,0 1 0,0 0 0,0-1 0,-1 1-1,1 0 1,0-1 0,-1 1 0,1 0 0,-1-1 0,0 1 0,1-1 0,-1 1 0,0-1 0,0 0 0,0 1 0,0-1 0,0 0 0,0 1 0,0-1 0,-1 0 0,1 0-1,0 0 1,-2 1-30,0-1-30,0 0 0,0 0 0,0 0 0,-1 0 0,1-1 1,0 1-1,0-1 0,-1 0 0,1 1 0,0-2 0,0 1 0,-1 0 0,1-1 0,0 1 0,0-1 0,0 0 0,0 0 0,-1 0 0,-1-2 30,-10-11-5552,9-9-6874,7 8 1808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44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161 221 9732,'-33'-26'9885,"28"25"-9645,0 0 0,0 0 0,1 1 0,-1 0-1,0 0 1,0 0 0,0 0 0,0 1 0,0 0 0,1 0-1,-1 0 1,0 0 0,0 1 0,1 0 0,-1 0 0,1 0-1,0 1 1,0-1 0,0 1 0,-2 2-240,3-2 71,0 1 0,0-1 0,0 1 0,1 0 1,0 0-1,0 0 0,0 1 0,0-1 0,0 0 0,1 1 0,0-1 1,0 1-1,0-1 0,1 1 0,-1 0 0,1-1 0,0 1 0,1 0 1,-1-1-1,1 1 0,0-1 0,0 1 0,0-1 0,1 1 0,-1-1 1,1 0-1,0 0 0,0 1 0,1-1 0,-1-1 0,1 1 0,0 0 1,0-1-1,0 1 0,0-1 0,4 3-71,1-2-35,1 0 0,0-1 0,0 0 0,0 0 0,0-1 0,0 0 0,0 0 0,0-1-1,1-1 1,6 0 35,-13 1-261,1-2-1,-1 1 0,1 0 1,-1-1-1,0 1 0,1-1 1,-1 0-1,0 0 0,0-1 1,1 1-1,-1 0 0,0-1 1,0 0-1,-1 0 0,1 0 0,0 0 1,-1 0-1,1-1 0,-1 1 1,0-1-1,1 1 0,-1-1 1,0 0-1,-1 0 0,1 0 1,-1 0-1,1 0 0,-1 0 1,0-1-1,0 0 262,7-42-9580,-6 18 402</inkml:trace>
  <inkml:trace contextRef="#ctx0" brushRef="#br0" timeOffset="249.945">167 1 12182,'-5'34'7881,"7"2"-3433,25 71-2390,-10-46-1209,16 85-702,-2-152-16918,-17 0 5993</inkml:trace>
  <inkml:trace contextRef="#ctx0" brushRef="#br0" timeOffset="640.239">395 151 11061,'-26'19'8670,"8"7"-3960,14-17-4572,1 0 0,0 1 0,1-1 0,0 1-1,0 0 1,1-1 0,1 1 0,-1 0 0,2 0 0,-1 0 0,1-1 0,1 1 0,0 0 0,2 5-138,-3-12 1,0-1 0,0 1 0,0 0 0,1-1-1,-1 1 1,1-1 0,-1 1 0,1-1 0,0 0 0,0 0 0,0 0 0,0 0-1,1 0 1,-1 0 0,0-1 0,1 1 0,-1-1 0,1 1 0,0-1-1,-1 0 1,1 0 0,0 0 0,0-1 0,0 1 0,-1-1 0,1 1 0,0-1-1,0 0 1,0 0 0,0 0 0,0 0 0,0-1 0,0 1 0,-1-1-1,1 0 1,3 0-79,0 0 1,-1 0 0,1-1 0,-1 0 0,0 0 0,1 0 0,-1-1 0,0 0-1,-1 0 1,1 0 0,0 0 0,-1-1 0,1 0 0,-1 0 0,0 0 0,-1 0-1,4-5 78,-6 5-15,0 0 0,0 0-1,0 0 1,0-1-1,0 1 1,-1 0-1,0 0 1,0-1-1,0 1 1,-1 0 0,1-1-1,-1 1 1,0 0-1,0 0 1,-1 0-1,1 0 1,-1 0-1,0 0 1,0 0 0,0 0-1,0 1 1,-1-1-1,1 1 1,-1 0-1,0-1 1,0 1-1,0 1 1,-1-1-1,1 0 1,-1 1 0,1 0-1,-1-1 1,0 2-1,0-1 1,0 0-1,0 1 1,0-1-1,0 1 1,0 0 0,-1 1-1,1-1 1,0 1-1,-2 0 16,1 0-66,-31 8-2154,45-10-9759,2-1 1833</inkml:trace>
  <inkml:trace contextRef="#ctx0" brushRef="#br0" timeOffset="1015.152">634 168 12582,'16'35'8385,"-3"2"-4857,4 79-2809,-17-131-830,1 0 0,0 1 0,1-1 0,1 0 0,0 0 0,1 1 0,1 0 0,0 0-1,1 0 1,0 1 0,9-13 111,-15 25 3,1 0 0,-1 0 0,1 1 0,0-1 0,-1 1 0,1-1 0,0 0-1,-1 1 1,1-1 0,0 1 0,0 0 0,-1-1 0,1 1 0,0-1 0,0 1 0,0 0-1,0 0 1,-1 0 0,1-1 0,0 1 0,0 0 0,0 0 0,0 0 0,0 0 0,0 0-1,-1 1 1,1-1 0,0 0 0,0 0 0,0 0 0,0 1 0,-1-1 0,1 1 0,0-1-1,0 0 1,-1 1 0,1-1 0,0 1 0,0 0 0,-1-1 0,1 1 0,-1-1 0,1 1-1,-1 0 1,1 0 0,-1-1 0,1 1 0,-1 0 0,1 0 0,-1 0-3,19 42 1771,7 68-202,-16-148-19983,-6 17 9367</inkml:trace>
  <inkml:trace contextRef="#ctx0" brushRef="#br0" timeOffset="1186.985">893 54 12198,'7'5'3505,"-2"2"177,0 1-1297,-1 0-608,0 3-529,-1 1-383,2-1-337,-1 2-256,-1-1-464,1-1-496,1-2-673,1-1-416,0-4-2048,0-3-2658,-1-1-5635</inkml:trace>
  <inkml:trace contextRef="#ctx0" brushRef="#br0" timeOffset="1377.086">1099 45 11541,'15'26'8773,"3"18"-6353,-11-25-1618,27 185-914,-32-197-2328,-1-5-823,0-2-3426,0-2-4327</inkml:trace>
  <inkml:trace contextRef="#ctx0" brushRef="#br0" timeOffset="1578.318">1068 235 13030,'0'4'3906,"7"-2"128,2-1-1057,2 0-896,0-1-704,3-2-433,-2 2-400,-1-4-256,0 3-160,4-1-192,-4 2-352,0 3-416,1-1-945,2 1 1729,0-3-4162,5-3-3089,7-5-7348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4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17 11605,'-35'-3'12732,"17"29"-9871,22 44-2697,41-30 239,-41-38-414,0 0 0,0 1 1,0-1-1,0 1 0,-1 0 0,0 0 0,1 0 0,-1 1 0,0-1 1,-1 1-1,1-1 0,0 1 0,-1 0 0,0 0 0,0 0 0,1 3 11,-4-4-40,0-1-1,0 1 1,-1-1-1,1 0 1,0 1 0,-1-1-1,0 0 1,1 0-1,-1 0 1,0 0-1,0 0 1,0-1-1,0 1 1,-1 0-1,1-1 1,0 0-1,-1 1 1,1-1-1,0 0 1,-1 0 0,0-1-1,1 1 1,-1 0-1,0-1 1,1 1-1,-1-1 1,0 0-1,1 0 1,-1 0-1,0-1 1,1 1-1,-1 0 1,0-1 0,1 0-1,-1 0 1,-1 0 40,20-29-16146,-6 16 6173</inkml:trace>
  <inkml:trace contextRef="#ctx0" brushRef="#br0" timeOffset="343.665">226 58 9620,'-9'-10'10658,"-1"21"-6756,-2 21-2046,10-28-1783,0 1 1,1 0 0,-1-1-1,1 1 1,0 0-1,0-1 1,1 1-1,-1 0 1,1 0 0,0 0-1,0 0 1,1 0-1,-1-1 1,1 1-1,0 0 1,1 0-1,-1-1 1,1 1 0,0-1-1,0 1 1,0-1-1,1 0 1,-1 1-1,1-1 1,0-1-1,0 1 1,0 0 0,1-1-1,0 0 1,-1 1-1,1-2 1,0 1-1,0 0 1,1-1-1,3 2-73,-6-2-55,0-1 0,1 0-1,-1 1 1,1-1-1,-1-1 1,1 1 0,-1 0-1,1 0 1,0-1-1,-1 0 1,1 1 0,0-1-1,-1 0 1,1 0-1,0-1 1,-1 1 0,1 0-1,0-1 1,-1 0-1,1 1 1,-1-1 0,1 0-1,-1 0 1,1-1-1,-1 1 1,0 0 0,1-1-1,-1 0 1,0 1-1,0-1 1,0 0-1,0 0 1,-1 0 0,1 0-1,0-1 1,-1 1-1,0 0 1,1-1 0,-1 1-1,0 0 1,0-1-1,0 0 1,0 0 55,0-9 9,-1 1 0,0-1-1,-1 1 1,0-1 0,0 1 0,-1 0 0,-1-1 0,0 1-1,0 0 1,-1 1 0,-1-1 0,0 1 0,-3-5-9,-27 1-1014,44 15-8114,0 0 2529,3-1-2987</inkml:trace>
  <inkml:trace contextRef="#ctx0" brushRef="#br0" timeOffset="677.464">426 112 11461,'9'14'3808,"14"26"1102,-1 24-2807,-24-84-895,-1 5-872,1 0 0,1 0 0,1 0 0,0-1 0,1 1 0,0 0-1,1 0 1,4-13-336,-5 26 20,-1 1-1,0-1 1,1 1-1,-1 0 1,1-1-1,0 1 1,-1 0-1,1-1 1,0 1-1,0 0 1,0 0-1,0 0 1,0 0-1,0-1 1,0 2 0,0-1-1,0 0 1,0 0-1,1 0 1,-1 0-1,0 1 1,1-1-1,-1 1 1,0-1-1,1 1 1,-1-1-1,1 1 1,-1 0-1,0 0 1,1-1-1,-1 1 1,1 0-1,-1 0 1,1 1-1,-1-1 1,1 0-1,-1 0 1,1 1-1,-1-1 1,0 1-1,1-1 1,-1 1-1,0 0 1,1-1-1,-1 1 1,0 0-1,0 0 1,0 0-1,1 0-19,24 18-2420,-13-9-1099,1-5-7142,-5-4 144</inkml:trace>
  <inkml:trace contextRef="#ctx0" brushRef="#br0" timeOffset="1114.868">784 13 9268,'-17'-13'8419,"-4"14"-4081,18-1-4177,1 1 0,0 0 0,0 0 0,-1 0 0,1 0 1,0 0-1,0 1 0,0-1 0,0 1 0,0-1 0,0 1 0,1 0 0,-1 0 0,0 0 0,1 0 0,-1 0 0,1 0 0,0 0 1,0 0-1,0 0 0,0 1 0,0-1 0,0 1 0,1-1 0,-1 2-161,2 3 70,0-1 1,1 1-1,0 0 1,0-1-1,1 1 1,0-1 0,0 0-1,0 0 1,1 0-1,-1 0 1,2-1-1,-1 1 1,0-1-1,1 0 1,0-1-1,0 1 1,1-1-1,-1 0 1,1 0-1,3 1-70,51 52-36,-60-55 83,0-1 0,0 1 1,-1-1-1,1 0 0,0 1 1,-1-1-1,0 1 0,1-1 0,-1 0 1,0 0-1,1 1 0,-1-1 1,0 0-1,0 0 0,0 0 1,0 0-1,0 0 0,0 0 0,-1 0 1,1 0-1,0 0 0,0-1 1,-1 1-1,1 0 0,0-1 0,-1 1 1,1-1-1,-1 0 0,1 1 1,0-1-1,-1 0 0,1 0 0,-1 0 1,1 0-1,-1 0 0,1 0 1,-1 0-1,1-1 0,0 1 0,-1 0 1,1-1-1,-1 1-47,0 0 33,-66 0 92,23-4-4059,35-3-2011,9-2-2578,4-3-2629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4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9396,'2'-7'7004,"15"-10"-4131,44-15 76,-57 31-2938,0 0-1,1 0 1,-1 0-1,0 1 1,0 0-1,0 0 1,0 0-1,0 0 1,1 1-1,-1 0 1,0 0-1,0 0 1,0 0-1,0 0 1,-1 1-1,1 0 1,0 0-1,-1 0 1,1 0-1,-1 0 1,1 1-1,-1 0 1,1 1-11,8 10 13,-1 0 0,-1 1 0,-1 1 0,0 0 0,-1 0 0,0 0 0,-1 1 0,0 6-13,24 48 61,-31-71-57,0-1-1,0 1 0,0 0 1,0-1-1,0 1 1,1 0-1,-1-1 1,0 1-1,0 0 1,0-1-1,0 1 1,1 0-1,-1-1 1,0 1-1,0 0 1,1 0-1,-1-1 1,0 1-1,1 0 1,-1 0-1,0 0 1,1-1-1,-1 1-3,-5-6 55,1-1 0,-2 1 0,1 0 0,-1 0 0,0 0 0,0 1-1,0 0 1,-1 0 0,0 1 0,0 0 0,0 0 0,0 0 0,-1 1 0,1 0 0,-1 1 0,0-1-1,0 2 1,0-1 0,0 1 0,0 0 0,0 1 0,0 0 0,0 0 0,0 0 0,0 1 0,0 1 0,0-1-1,0 1 1,0 1 0,0-1 0,0 2-55,6-3 64,-1 0 0,1 1-1,-1 0 1,1 0 0,0 0 0,-1 0-1,1 0 1,0 0 0,0 0 0,0 1-1,1-1 1,-1 0 0,1 1 0,-1 0-1,1-1 1,0 1 0,0 0 0,0 0-1,0 0 1,1 0 0,-1 0 0,1 0-1,-1-1 1,1 1 0,0 0 0,0 0-1,1 0 1,-1 0 0,1 0 0,-1 0-1,1 0 1,0 0 0,0 0 0,0-1-1,0 1 1,1 0 0,-1-1 0,1 1-1,0-1 1,-1 1 0,1-1 0,0 0-1,0 0 1,1 0 0,-1 0 0,0 0-1,1 0 1,-1-1 0,1 1 0,0-1-1,-1 0 1,1 1 0,0-1 0,0 0-1,0-1 1,-1 1 0,4 0-64,65-14-337,-23-4-3105,-8 3-3435,-17 5 2,2-2-3623</inkml:trace>
  <inkml:trace contextRef="#ctx0" brushRef="#br0" timeOffset="562.406">551 45 9092,'0'-2'425,"-1"0"-1,0 0 0,1 1 1,-1-1-1,0 0 1,0 1-1,0-1 0,0 1 1,0-1-1,0 1 0,0-1 1,-1 1-1,1 0 1,0 0-1,-1 0 0,1 0 1,-1 0-1,0 0 1,1 0-1,-1 0 0,0 0 1,1 1-1,-1-1 1,0 1-1,0-1 0,1 1 1,-1 0-1,0-1 1,0 1-1,0 0 0,0 0-424,-2 1 240,0-1-1,0 1 0,0-1 1,0 1-1,0 0 0,0 1 1,1-1-1,-1 1 0,0-1 1,1 1-1,-1 0 0,1 1 1,0-1-1,0 0 0,0 1 1,0 0-1,0 0 1,0 0-1,1 0 0,-1 0 1,1 0-1,-1 2-239,-24 108 1054,27-110-1044,-1 1 0,2-1 1,-1 0-1,0 0 0,1 0 0,0 1 0,-1-1 0,1 0 0,1 0 0,-1 0 0,0 0 1,1 0-1,-1-1 0,1 1 0,0 0 0,0-1 0,0 1 0,0-1 0,0 1 0,1-1 1,-1 0-1,1 0 0,-1 0 0,1-1 0,0 1 0,0-1 0,0 1 0,0-1 0,0 0 0,0 0 1,0 0-1,0 0 0,0-1 0,1 1-10,76-9-2225,-54-2-3253,-4-4-5593,-10 4 949</inkml:trace>
  <inkml:trace contextRef="#ctx0" brushRef="#br0" timeOffset="764.619">790 49 10597,'-20'-21'9315,"-5"19"-4461,21 3-4660,0 0 1,-1 1 0,1-1 0,0 1-1,0 0 1,0 1 0,0-1 0,1 1 0,-1 0-1,1 0 1,-1 0 0,1 0 0,0 0 0,0 1-1,0-1 1,1 1 0,-1 1-195,-1 2 98,0 0 1,1-1 0,1 2-1,-1-1 1,1 0-1,0 0 1,0 1-1,1-1 1,0 1 0,1-1-1,-1 1 1,1 0-1,1-1 1,0 1-1,0-1 1,0 1 0,1-1-1,0 0 1,1 3-99,1-6 7,0 0 1,0 0-1,0-1 1,0 0-1,1 0 1,-1 0-1,1 0 1,0-1-1,0 1 1,0-1-1,0-1 1,0 1-1,1-1 1,-1 0-1,0 0 1,1 0-1,-1-1 1,0 0-1,1 0 1,-1 0-1,3-1-7,41-3-6293,-23-6-5689,-11 3 166</inkml:trace>
  <inkml:trace contextRef="#ctx0" brushRef="#br0" timeOffset="1359.95">920 163 8884,'6'17'8642,"20"-13"-3958,-11-5-4232,-1-1-1,1 0 1,-1-2-1,0 0 1,0 0-1,0-1 0,-1-1 1,0 0-1,4-3-451,-15 7-2,0 0 0,0-1 0,0 0 0,0 1 0,-1-1 0,1 0-1,-1 0 1,1 0 0,-1 0 0,0 0 0,0 0 0,-1 0 0,1 0-1,0 0 1,-1 0 0,0 0 0,0-1 0,0 1 0,0 0 0,0 0 0,-1 0-1,0-1 1,1 1 0,-1 0 0,0 0 0,0 0 0,-1 0 0,1 0-1,-1 1 1,1-1 0,-1 0 0,0 1 0,0-1 0,0 1 0,0-1 0,-1 1-1,1 0 1,-1 0 0,1 0 0,-1 0 0,0 1 0,1-1 0,-1 1-1,0-1 1,0 1 0,0 0 0,0 0 0,0 0 0,0 1 0,-4-1 2,3 0 40,0 0 0,0 0 0,-1 1 1,1 0-1,0 0 0,-1 0 0,1 0 0,0 1 1,0-1-1,-1 1 0,1 0 0,0 0 0,0 1 1,0-1-1,0 1 0,0 0 0,0 0 1,1 0-1,-1 1 0,1-1 0,-1 1 0,1 0 1,0 0-1,0 0 0,0 0 0,0 1 1,1-1-1,-1 1 0,1-1 0,0 1 0,0 0 1,0 0-1,1 0 0,0 0 0,-1 0 0,1 0 1,0 1-1,1-1 0,-1 0 0,1 1-40,-2 0 73,1 0-1,-1 1 1,1-1 0,0 0-1,0 1 1,1-1-1,0 1 1,0-1-1,0 1 1,0-1-1,1 1 1,0-1-1,0 1 1,1-1-1,0 0 1,-1 0 0,2 1-1,-1-1 1,1-1-1,-1 1 1,1 0-1,0-1 1,1 1-1,-1-1 1,1 0-1,0 0 1,0 0-1,0-1 1,1 0 0,-1 1-1,1-1 1,0-1-1,0 1 1,0-1-1,0 0 1,0 0-1,2 0-72,5-1-313,-1-1-1,0-1 1,1 0 0,-1-1-1,0 0 1,0-1-1,0 0 1,0 0-1,-1-1 1,1-1 0,4-2 313,27-18-5948,-7-2-4412,-16 8-328</inkml:trace>
  <inkml:trace contextRef="#ctx0" brushRef="#br0" timeOffset="1827.653">1321 33 11045,'-25'-6'9633,"2"10"-5078,22-4-4502,-1 1 1,0 0-1,1-1 0,-1 1 0,1 0 0,0 0 1,-1 0-1,1 0 0,0 0 0,0 1 0,-1-1 1,1 0-1,0 0 0,0 1 0,0-1 1,1 1-1,-1-1 0,0 1 0,1-1 0,-1 1 1,0 0-1,1-1 0,0 1 0,-1 0 1,1-1-1,0 1 0,0 0 0,0-1 0,0 1 1,0 0-1,0-1 0,1 1 0,-1 0 1,1-1-1,-1 1 0,1 0 0,-1-1 0,1 1 1,0-1-1,1 2-53,59 61 228,-6-13-200,-55-49-17,1 1 0,-1 0 0,0 0-1,0-1 1,0 1 0,0 0 0,0 0 0,0 0 0,-1-1 0,0 1-1,1 0 1,-1-1 0,0 1 0,0 0 0,-1-1 0,1 1-1,0-1 1,-1 0 0,1 1 0,-1-1 0,0 0 0,0 0 0,0 0-1,0 0 1,0-1 0,0 1 0,-1 0 0,1-1 0,-1 0 0,1 1-1,-1-1 1,1 0 0,-1 0 0,1 0 0,-1-1 0,0 1 0,0-1-1,1 1 1,-1-1 0,0 0 0,0 0 0,0 0 0,1-1 0,-3 1-11,4-1-324,1 1 0,-1-1 1,1 1-1,-1-1 1,1 1-1,0-1 1,-1 0-1,1 1 0,0-1 1,-1 1-1,1-1 1,0 0-1,0 1 1,0-1-1,-1 0 0,1 1 1,0-1-1,0 0 1,0 1-1,0-1 1,0 0-1,1 1 0,-1-1 1,0 0-1,0 1 1,0-1-1,0 0 1,1 1-1,-1-1 0,0 1 1,1-1-1,-1 0 1,0 1-1,1-1 1,-1 1-1,1-1 1,-1 1-1,1-1 0,-1 1 1,1 0-1,-1-1 1,1 1-1,-1-1 1,1 1-1,0 0 0,-1 0 1,1-1-1,-1 1 1,1 0 323,0-1-1583,10-12-9059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5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9861,'13'31'11091,"-6"23"-8221,-4-18-1585,3 20-967,-10-85-14989,5 9 3933</inkml:trace>
  <inkml:trace contextRef="#ctx0" brushRef="#br0" timeOffset="279.549">10 7 7587,'2'-5'2322,"1"4"15,1 1 32,1 0-1521,-2 2-336,2 2-320,2 3-320,0 2-2193,-1 0-1985,4 1-5090</inkml:trace>
  <inkml:trace contextRef="#ctx0" brushRef="#br0" timeOffset="560.684">165 144 10997,'2'34'6813,"2"0"-3286,33 61-658,-40-109-2739,4-1-158,0-1 0,1 1-1,1-1 1,0 1 0,1 0-1,1 0 1,0 0 0,5-9 28,-8 22 10,0 0 0,-1 0 0,1 1 0,0-1 0,0 1 1,0-1-1,0 1 0,0-1 0,0 1 0,1 0 0,-1 0 0,0 0 1,1 0-1,-1 1 0,0-1 0,1 1 0,-1-1 0,1 1 0,-1 0 0,1 0 1,-1 0-1,1 0 0,-1 0 0,1 1 0,-1-1 0,1 1 0,-1-1 1,0 1-1,1 0 0,-1 0 0,0 0 0,1 0 0,-1 1 0,0-1 1,0 1-1,0-1 0,0 1 0,-1-1 0,1 1 0,0 0 0,-1 0 1,1 0-1,-1 0 0,0 0 0,1 1 0,-1-1 0,0 0 0,0 0 0,-1 1 1,1-1-1,0 1 0,-1-1 0,1 0 0,-1 1 0,0 0-10,20 149 240,-15-142-3100,12-14-9140,-7 0 1969</inkml:trace>
  <inkml:trace contextRef="#ctx0" brushRef="#br0" timeOffset="904.353">611 102 9524,'-30'-2'7791,"3"6"-3548,24-3-4099,0 0 0,0 1 0,0-1 0,0 0 1,0 1-1,1 0 0,-1 0 0,1 0 0,-1 0 0,1 0 0,-1 0 0,1 0 0,0 1 1,0-1-1,0 1 0,1 0 0,-1-1 0,1 1 0,-1 0 0,1 0 0,0 0 1,0 0-1,0 0 0,0 3-144,0-4 14,0 0 0,0 1 1,0-1-1,0 0 1,0 1-1,1-1 0,-1 1 1,1-1-1,0 1 0,-1-1 1,1 1-1,0-1 0,1 1 1,-1-1-1,0 1 0,1-1 1,-1 0-1,1 1 1,0-1-1,0 1 0,0-1 1,0 0-1,0 0 0,0 0 1,1 1-1,-1-1 0,1 0 1,-1-1-1,1 1 0,0 0 1,0 0-1,0-1 1,0 1-1,0-1 0,0 0 1,0 1-1,0-1 0,0 0 1,1 0-1,-1-1 0,1 1 1,-1 0-15,93 23-94,-95-22 128,1-1-1,-1 1 1,0 0-1,1-1 1,-1 1-1,0-1 1,0 1-1,0 0 1,0-1-1,-1 1 1,1 0-1,0-1 1,-1 1-1,1-1 1,-1 1-1,1-1 1,-1 1-1,0-1 1,0 1-1,1-1 1,-1 0-1,0 1 1,0-1-1,0 0 1,-1 0-1,1 0 1,0 0-1,0 0 1,-1 0-1,1 0 1,0 0-1,-1 0 1,1-1-1,-1 1 1,1 0-1,-1-1 1,0 1-1,1-1 1,-1 0-1,1 0 0,-1 1 1,0-1-1,1 0 1,-1 0-1,1-1 1,-1 1-1,0 0-33,-12 3 22,-44 3-2984,58-35-11908,6 15 5596</inkml:trace>
  <inkml:trace contextRef="#ctx0" brushRef="#br0" timeOffset="1091.815">732 1 10117,'24'19'8759,"-5"10"-4304,11 73-1503,-30-99-2810,14 152 635,-15-149-4342,0-16-4563,0 4 2802,-1-6-4841</inkml:trace>
  <inkml:trace contextRef="#ctx0" brushRef="#br0" timeOffset="1310.245">706 199 12518,'6'0'10253,"10"-4"-8253,-11 3-802,39-1 1588,-12 1-2559,0-5-4438,-19 1-849,-1-4-3747,-2 0-2081</inkml:trace>
  <inkml:trace contextRef="#ctx0" brushRef="#br0" timeOffset="1700.519">933 106 11349,'25'-10'7536,"-1"10"-3374,-19 2-4037,0 0-1,0 0 1,0 0-1,0 1 1,-1-1-1,1 1 1,-1 0-1,0 1 1,0-1-1,0 1 1,0 0-1,-1 0 1,1 0-1,-1 0 1,0 0-1,0 1 1,-1 0-1,1-1 1,-1 1-1,1 3-124,57 154-432,-67-178-2595,-10-16 2393,13 27 741,2 1-8,0 0 1,0 0-1,0 0 0,-1 0 0,1 1 1,-1-1-1,0 1 0,0-1 0,-1 1 0,1 0 1,-1 0-1,1 1 0,-1-1 0,0 1 1,0 0-1,0-1 0,0 2 0,0-1 1,-1 1-1,1-1 0,0 1 0,-1 0 0,1 1 1,-1-1-1,1 1 0,-1 0 0,1 0 1,-1 0-1,1 0 0,-1 1 0,-3 1-99,5-1 170,-1 1-1,1 0 1,0 0 0,0 0-1,-1 0 1,2 0-1,-1 1 1,0-1 0,0 1-1,1 0 1,-1 0-1,1 0 1,0 0 0,0 0-1,0 1 1,0-1-1,1 0 1,-1 1-1,1-1 1,0 1 0,0 0-1,0-1 1,1 1-1,-1 0 1,1 0 0,0 0-1,0-1 1,0 1-1,1 0 1,-1 1-170,4-3-38,-1 0-1,1 0 1,-1 0-1,1-1 1,0 1 0,0-1-1,0 0 1,0 0-1,0 0 1,0 0 0,0-1-1,0 1 1,0-1-1,0 0 1,0-1 0,0 1-1,0-1 1,0 1-1,0-1 1,0-1 0,0 1-1,0 0 1,1-2 38,34-17-5285,-16-18-7972,-17 16 2983</inkml:trace>
  <inkml:trace contextRef="#ctx0" brushRef="#br0" timeOffset="2075.506">1183 123 10981,'21'28'9045,"-6"32"-5685,-8-28-2415,13 52 56,-15-99-236,-5-3-720,-1 4-145,1 1 0,0 0 0,0-1 0,2 1-1,-1 0 1,2 0 0,0 0 0,0 0 0,1 0 0,1 1 0,4-9 100,-9 21-1,0-1 0,1 0 0,-1 1-1,0-1 1,1 0 0,-1 1 0,1-1 0,-1 0 0,1 1 0,-1-1 0,1 1 0,-1-1 0,1 1 0,-1-1-1,1 1 1,0-1 0,-1 1 0,1 0 0,0-1 0,-1 1 0,1 0 0,0 0 0,0 0 0,-1-1 0,1 1-1,0 0 1,0 0 0,-1 0 0,1 0 0,0 0 0,0 0 0,-1 0 0,1 0 0,0 1 0,-1-1 0,1 0-1,0 0 1,0 1 0,-1-1 0,1 0 0,0 1 0,-1-1 0,1 1 0,-1-1 0,1 1 0,0-1 0,-1 1-1,1-1 1,-1 1 0,0-1 0,1 1 0,-1 0 0,1-1 0,-1 1 0,0 0 0,1-1 0,-1 1 0,0 0 0,0 0-1,0-1 2,17 46 562,10 106-293,-9-152-6302,-10-5 941,-7 4 2198,9-4-8877</inkml:trace>
  <inkml:trace contextRef="#ctx0" brushRef="#br0" timeOffset="2339.743">1563 100 10309,'-43'-3'12268,"18"37"-8784,12 57-1991,13-87-1409,-1-1 0,1 0-1,-1 1 1,1-1 0,0 1 0,1-1-1,-1 0 1,1 1 0,-1-1 0,1 0 0,0 1-1,0-1 1,0 0 0,1 0 0,-1 0 0,1 0-1,0 0 1,0 0 0,0-1 0,0 1 0,0 0-1,0-1 1,1 0 0,-1 1 0,1-1-1,0 0 1,0-1 0,0 1 0,-1 0 0,2-1-1,-1 1 1,1-1-84,1 1-9,0-1 0,0 0 0,0 0 0,0 0 0,0-1 0,0 1 0,1-1-1,-1 0 1,0-1 0,0 0 0,0 1 0,0-1 0,0-1 0,0 1 0,0-1 0,0 0 0,-1 0-1,3-1 11,22-29-5715,-12 5-8125,-9 17 3336</inkml:trace>
  <inkml:trace contextRef="#ctx0" brushRef="#br0" timeOffset="2770.07">1737 211 11173,'24'-3'8178,"9"-1"-4530,-30 4-3595,0-1 0,1 1-1,-1-1 1,0 1 0,0-1-1,0 0 1,0 0-1,0-1 1,0 1 0,0-1-1,-1 1 1,1-1-1,0 0 1,-1 0 0,0 0-1,1 0 1,-1 0 0,0-1-1,0 1 1,0-1-1,1-1-52,-2 1 91,-1 0 0,0 0 0,0 0-1,0 0 1,-1 0 0,1 0-1,-1 0 1,1 0 0,-1 0-1,0 0 1,0 0 0,-1 1 0,1-1-1,0 0 1,-1 1 0,1-1-1,-1 1 1,0 0 0,0-1 0,0 1-1,0 0 1,-1 0 0,1 0-1,0 0 1,-1 1 0,1-1 0,-1 1-1,0 0 1,1-1 0,-1 1-1,0 0 1,0 0 0,0 1-1,0-1 1,0 1 0,0-1 0,0 1-1,0 0 1,0 0 0,0 0-1,0 1 1,1-1 0,-1 1 0,0-1-1,-1 1-90,0 2 36,0 0-1,1 0 1,-1 1-1,1-1 1,0 1-1,0 0 1,0 0-1,0 0 1,0 0-1,1 0 1,0 0-1,0 1 1,0-1-1,1 1 0,-1-1 1,1 1-1,0 0 1,0-1-1,1 1 1,-1 2-36,0-2 41,-1 0 0,1 1 0,0-1 0,0 0 1,0 0-1,1 1 0,0-1 0,0 0 0,0 1 0,1-1 0,0 0 0,0 0 1,0 1-1,0-1 0,1 0 0,0 0 0,0 0 0,1-1 0,-1 1 0,1 0 0,0-1 1,0 0-1,0 1 0,1-1 0,-1-1 0,1 1 0,0 0 0,0-1 0,1 0 1,-1 0-1,1 0 0,-1 0 0,1-1 0,0 0 0,0 0 0,0 0 0,0-1 1,0 1-1,0-1 0,1-1 0,-1 1-41,3-1 2,-1 0 1,0 0-1,1-1 0,-1 0 1,0 0-1,0-1 0,1 0 0,-1 0 1,-1-1-1,1 0 0,0 0 1,-1 0-1,1-1 0,-1 0 1,5-4-3,-3 3-42,7-7-590,-27 4-3998,4 9-540,6 0-5787,1-2 1787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0:52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11109,'4'-1'10499,"0"13"-5880,4 45-4499,-7-50 983,34 283 335,-35-262-2391,-1-13-2493,1-14-2392,-1-2 12,0-3-6983</inkml:trace>
  <inkml:trace contextRef="#ctx0" brushRef="#br0" timeOffset="171.838">0 236 12726,'0'-3'3569,"3"-1"129,2 1-1409,1 1-624,4 2-497,1 0-271,-2 1-353,3 2-240,3 2-64,-4 3-160,1-1-288,-1 0-240,0-4-752,0-3-561,0 0-2113,3-7-2897,3-6-6131</inkml:trace>
  <inkml:trace contextRef="#ctx0" brushRef="#br0" timeOffset="577.987">252 39 11077,'8'35'8472,"-1"0"-3693,16 127-1449,-3-34-2876,-20-128-457,0 0 0,0 0 1,0-1-1,1 1 0,-1 0 1,0 0-1,0-1 0,0 1 1,0 0-1,0 0 1,0 0-1,0-1 0,1 1 1,-1 0-1,0 0 0,0 0 1,0 0-1,0-1 1,1 1-1,-1 0 0,0 0 1,0 0-1,0 0 0,1 0 1,-1 0-1,0 0 0,0-1 1,1 1-1,-1 0 1,0 0-1,0 0 0,1 0 1,-1 0-1,0 0 0,0 0 1,0 0-1,1 0 0,-1 0 1,0 0-1,0 1 1,1-1-1,-1 0 0,0 0 1,0 0-1,0 0 0,1 0 1,-1 0-1,0 0 1,0 1-1,0-1 0,1 0 1,-1 0-1,0 0 0,0 0 1,0 1 2,4-35-229,-2 20 114,1-4 4,1 1-1,1-1 0,1 1 0,0 0 1,2 1-1,0-1 0,0 1 0,1 1 1,8-10 111,-17 24-5,1 1 0,0-1 0,-1 0 1,1 0-1,0 0 0,0 0 1,-1 0-1,1 1 0,0-1 0,0 0 1,0 1-1,0-1 0,0 1 1,0-1-1,0 1 0,0-1 0,0 1 1,0 0-1,0-1 0,0 1 1,0 0-1,0 0 0,1 0 0,-1 0 1,0 0-1,0 0 0,0 0 1,0 0-1,0 1 0,0-1 0,0 0 1,0 0-1,0 1 0,0-1 1,0 1-1,0-1 0,0 1 1,0 0-1,0-1 0,0 1 0,0 0 1,0-1-1,-1 1 0,1 0 1,0 0-1,0 0 0,-1 0 0,1 0 5,23 48 333,3 136 462,-26-180-3258,4-13-11679,-2-2 3244</inkml:trace>
  <inkml:trace contextRef="#ctx0" brushRef="#br0" timeOffset="887.188">605 302 9124,'6'0'594,"1"-1"-1,-1 1 1,0-1-1,0 0 1,0-1-1,0 1 0,0-1 1,0-1-1,0 1 1,-1-1-1,1 0 1,-1 0-1,1 0 1,-1-1-1,0 0 1,-1 0-1,1 0 1,-1-1-1,0 1 1,3-4-594,-7 5 70,1 1 0,-1 0 0,1 0 0,-1-1 0,0 1 0,0-1 0,0 1 0,0 0 1,0-1-1,0 1 0,-1 0 0,1 0 0,-1-1 0,1 1 0,-1 0 0,0 0 0,0-1 0,0 1 1,0 0-1,-1 0 0,1 0 0,0 1 0,-1-1 0,1 0 0,-1 0 0,0 1 0,0-1 1,1 1-1,-1-1 0,0 1 0,0 0 0,0 0 0,-1 0 0,1 0 0,0 0 0,0 1 0,0-1 1,-1 0-1,1 1 0,0 0 0,-1-1 0,1 1 0,0 0 0,-1 0 0,1 1 0,0-1 0,-2 1-70,0 1 137,-1 1-1,1 0 1,1 1-1,-1-1 0,0 1 1,1 0-1,0 0 0,0 0 1,0 0-1,0 0 1,1 1-1,-1-1 0,1 1 1,0-1-1,0 1 0,1 0 1,-1 1-137,0-2 91,0-1-1,0 1 1,1 0 0,-1 0-1,1 0 1,0-1 0,0 1 0,0 1-1,0-1 1,1 0 0,0 0-1,0 0 1,0 0 0,0 0-1,0 0 1,1 0 0,0 0 0,0 0-1,0 0 1,0 0 0,1 0-1,-1 0 1,1-1 0,0 1 0,0-1-1,1 1 1,-1-1 0,1 0-1,-1 0 1,1 0 0,0 0 0,0 0-1,0 0 1,1-1 0,-1 0-1,1 0 1,-1 0 0,1 0-1,0 0 1,-1-1 0,1 1 0,0-1-1,0 0 1,0 0 0,4 0-91,80-17-1316,-39 4-7712,-30 8 1174,2 0-4621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19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298 352 9284,'-13'-3'9538,"-9"-8"-7286,1 1-1729,-137-55 2104,151 60-2600,1 0-1,-1-1 1,1 1-1,0-1 1,1-1-1,-1 1 1,1-1-1,1 0 0,-1 0 1,1 0-1,0-1 1,1 1-1,0-1 1,0 0-1,1 0 1,-1 0-1,2 0 0,-1-1 1,1 1-1,1 0 1,-1-1-1,2 1 1,-1-5-27,2 7 0,1 1 1,-1 0 0,1 0 0,0 1-1,0-1 1,0 0 0,1 1-1,-1 0 1,1 0 0,0 0 0,1 0-1,-1 1 1,0-1 0,1 1 0,0 0-1,0 1 1,0-1 0,0 1-1,0 0 1,0 0 0,1 1 0,-1-1-1,1 1 1,-1 0 0,1 1-1,-1-1 1,1 1 0,0 0 0,-1 1-1,1-1 1,-1 1 0,1 0-1,-1 0 1,1 1 0,-1 0 0,0 0-1,2 1 0,-6 0 12,1 0 0,-1 1 0,1-1-1,-1 1 1,0 0 0,0-1-1,-1 1 1,1 0 0,-1 0 0,1-1-1,-1 1 1,-1 0 0,1 0-1,0-1 1,-1 1 0,0 0 0,0 0-1,0-1 1,0 1 0,-1-1-1,1 1 1,-1-1 0,0 0 0,0 0-1,0 1 1,0-1 0,-1 0-1,1-1 1,-1 1 0,0 0 0,1-1-1,-1 0-11,-3 7 36,-17 24 144,-61 113 641,83-144-811,-1 0 0,1 1 0,0-1 0,0 1 0,0-1 0,0 1 0,0-1 0,0 1-1,1 0 1,-1-1 0,1 1 0,0 0 0,0-1 0,0 1 0,0 0 0,0 0 0,1-1 0,-1 1 0,1-1 0,0 1 0,0 0 0,0-1 0,0 1 0,0-1 0,0 0 0,1 1 0,-1-1 0,1 0 0,-1 0 0,1 0 0,0 0 0,0 0 0,0 0 0,0 0 0,0-1 0,1 1 0,-1-1 0,0 0 0,1 1 0,-1-1 0,1 0 0,-1 0 0,1-1 0,-1 1 0,1 0 0,0-1 0,-1 0 0,1 0 0,0 0 0,1 0-10,4-1-28,0 0 0,-1-1 1,1 0-1,-1 0 1,1-1-1,-1 0 0,0 0 1,0-1-1,0 0 1,-1 0-1,1 0 0,-1-1 1,0 0-1,0-1 1,-1 1-1,1-1 0,-1 0 1,-1 0-1,1 0 1,-1-1-1,0 0 0,0 0 1,-1 0-1,0 0 1,0-1-1,-1 1 0,0-1 1,0 1-1,0-7 28,10-11-6869,-3 12-1079,-1-2-3188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20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11557,'-44'7'8340,"2"10"-4079,40-15-4189,0-1 0,0 0 1,0 1-1,0 0 0,0-1 0,0 1 0,1 0 0,-1 0 0,1 0 0,-1 0 0,1 0 0,0 0 1,-1 1-1,1-1 0,1 0 0,-1 0 0,0 1 0,0-1 0,1 1 0,0-1 0,-1 1 0,1-1 0,0 1 1,0-1-1,0 1 0,0-1 0,1 1 0,-1-1 0,1 0 0,-1 1 0,1-1 0,0 0 0,0 1 1,1 1-73,57 57 539,-13-21-521,-46-38-14,-1 0 1,1-1-1,-1 1 0,0 0 1,1-1-1,-1 1 0,0 0 1,0-1-1,0 1 0,0-1 0,0 1 1,0-1-1,-1 0 0,1 1 1,0-1-1,-1 0 0,1 0 1,-1 0-1,1 0 0,-1 0 0,0 0 1,1-1-1,-1 1 0,0 0 1,1-1-1,-1 1 0,0-1 1,0 0-1,0 1 0,0-1-4,-5 3 34,-15 5 478,10-2-2212,12-6-3656,7-3-4742,1 0-574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20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11813,'22'36'9027,"-6"4"-5137,27 40-2123,-43-79-1766,1 0-1,-1-1 0,0 1 0,1 0 1,-1-1-1,1 1 0,0-1 1,-1 1-1,1 0 0,-1-1 0,1 1 1,0-1-1,-1 0 0,1 1 0,0-1 1,0 1-1,-1-1 0,1 0 0,0 0 1,0 1-1,-1-1 0,1 0 0,0 0 1,0 0-1,0 0 0,-1 0 0,1 0 1,0 0-1,0 0 0,0 0 0,-1-1 1,1 1-1,0 0 0,0 0 0,0-1 1,-1 1-1,1 0 0,0-1 0,-1 1 1,1-1-1,0 1 0,-1-1 0,1 1 1,-1-1-1,1 0 0,-1 1 0,1-1 1,-1 0-1,1 1 0,-1-1 0,1 0 1,-1 1-1,0-1 0,1 0 0,12-52-134,-10 34 76,12-14 36,5 66-92,-10-10 120,-9-18 17,1-1 0,-1 1 0,1-1 0,0 1 0,1-1 0,-1 1 0,1-1 0,-1 0 0,1 0 0,1-1 0,-1 1 0,0 0 0,1-1 0,2 2-23,-4-6 14,0 0 0,0 0 1,-1 0-1,1 0 0,-1-1 1,1 1-1,-1-1 0,1 1 1,-1-1-1,0 1 0,0-1 1,1 0-1,-1 1 0,0-1 0,-1 0 1,1 0-1,0 0 0,-1 0 1,1 0-1,-1 0 0,1 0 1,-1 0-1,0 0 0,0 0 1,0 0-1,0 0 0,0 0 1,0 0-1,-1 0 0,1 0 0,-1 0-14,2-3 16,1-15-183,4-43-1436,1 21-4559,2 26-3565,-2 10 432</inkml:trace>
  <inkml:trace contextRef="#ctx0" brushRef="#br0" timeOffset="406.181">357 26 9877,'27'-14'8518,"0"12"-4212,-23 3-4186,0 0 1,0 0 0,0 1-1,-1-1 1,1 1 0,0 0-1,-1 0 1,1 0-1,-1 1 1,1-1 0,-1 1-1,0 0 1,0 0 0,-1 0-1,1 0 1,0 0 0,-1 1-1,0-1 1,1 2-121,59 135-254,-57-135-1598,-11-24 940,3 16 1042,1 0 0,0 0 0,-1 0 0,1 1-1,-1-1 1,0 0 0,0 1 0,0 0 0,0 0-1,-1 0 1,1 0 0,0 0 0,-1 1 0,1-1-1,-1 1 1,0 0 0,1 0 0,-1 1 0,0-1-1,0 1 1,1-1 0,-1 1 0,0 0 0,0 1-1,0-1 1,1 1 0,-1-1 0,0 1 0,0 0-1,1 1 1,-1-1 0,1 1 0,-1-1 0,1 1-1,0 0 1,0 0 0,0 1 0,0-1 0,0 1-1,0-1 1,0 1 0,1 0 0,0 0 0,-1 0 0,1 0-1,0 0 1,0 1 0,1-1 0,-1 1 0,1-1-1,0 1 1,-1 3-130,3-5-1,1 0 0,-1 0 0,1 0 0,-1 0 0,1 0 0,0-1 0,0 1 0,0-1 0,0 1 0,0-1 0,0 0 0,1 1 0,-1-1 0,0 0 0,0 0 0,1-1 0,-1 1 0,1-1 0,-1 1 0,1-1 0,-1 0 0,1 1 0,-1-1 0,1-1 0,-1 1 0,1 0 0,-1 0 0,1-1 0,-1 0 0,0 1 0,1-1 0,-1 0 0,0 0 0,1 0 0,-1-1 1,53-23-6043,-22 4-6007,-18 10 1469</inkml:trace>
  <inkml:trace contextRef="#ctx0" brushRef="#br0" timeOffset="890.423">617 74 12054,'21'35'9866,"-4"29"-7056,-13-42-1995,10 130-236,-26-279-18966,11 89 15646,1-36 4730,15 4 8231,-15 68-9983,1 0-1,0 0 1,0 0-1,0 0 1,0 0 0,0 0-1,1 0 1,-1 0-1,0 1 1,1-1-1,0 0 1,-1 1 0,1-1-1,0 1 1,0 0-1,-1-1 1,1 1-1,0 0 1,0 0-1,1 0 1,-1 1 0,0-1-1,0 0 1,0 1-1,0 0 1,1-1-1,-1 1 1,0 0-1,0 0 1,1 0 0,0 0-237,0 1 90,1 0 1,-1 0 0,0 0 0,0 0 0,1 1 0,-1-1 0,0 1 0,0 0-1,-1 0 1,1 0 0,0 0 0,-1 0 0,1 1 0,-1-1 0,0 1 0,0-1-1,0 1 1,0 0 0,0 0 0,0 1-91,-1-2 26,4 5 122,-1 0-1,0 0 1,0 1-1,-1 0 1,0-1-1,0 1 1,-1 0-1,0 1 1,-1-1-1,0 0 1,0 0 0,0 1-1,-1-1 1,-1 9-148,-1-14 74,-1-1-1,0 0 1,0 1 0,0-1 0,0 0 0,0 0-1,0 0 1,0-1 0,-1 1 0,1-1 0,-1 0-1,1 0 1,-1 0 0,1 0 0,-1-1 0,0 1-1,1-1 1,-1 0 0,0 0 0,1 0 0,-1-1-1,-1 0-73,-10 2-17,-42 1-2859,49-5-1414,7-8-6275,3 1-1742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16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0 174 10341,'2'14'6356,"5"9"-3989,1 3-1523,20 114 1151,-21-162-1869,-7-15-83,-1 27-38,1 0 0,0-1 0,0 1 0,1 0 0,1 0 0,0 0 0,0 0 0,0 0 0,1 0 0,1 0 0,4-8-5,-8 17 0,1 1 0,-1-1 0,0 0 0,1 0 0,-1 1 0,1-1 0,-1 0 0,1 1 0,-1-1 0,1 1 0,0-1 0,-1 1 0,1-1 0,0 1 0,-1-1 0,1 1 0,0-1 0,0 1 0,-1 0 0,1 0 0,0-1 0,0 1 0,-1 0 0,1 0 0,0 0 0,0 0 0,0 0 0,0 0-1,-1 0 1,1 0 0,0 0 0,0 0 0,0 0 0,-1 1 0,1-1 0,0 0 0,0 0 0,-1 1 0,1-1 0,0 1 0,-1-1 0,1 1 0,0-1 0,-1 1 0,1-1 0,0 1 0,-1-1 0,1 1 0,-1 0 0,1-1 0,-1 1 0,0 0 0,1 0 0,-1-1 0,0 1 0,1 0 0,-1 0 0,0 0 0,19 49-24,-18-47 25,18 83 98,6-179 219,-24 89-321,0 1 1,1 0 0,-1-1-1,1 1 1,-1 0 0,1 0 0,0 0-1,0 0 1,1 1 0,-1-1-1,0 1 1,1-1 0,0 1-1,-1 0 1,1 0 0,0 0-1,0 0 1,0 0 0,0 1 0,1-1-1,-1 1 1,1 0 2,18 49 325,-11 75 564,4-132-15125,-8 3 4805</inkml:trace>
  <inkml:trace contextRef="#ctx0" brushRef="#br0" timeOffset="296.954">378 190 11445,'3'35'8966,"7"3"-4937,-8-32-3948,-1-1 0,2 1 0,-1 0 0,1-1-1,0 1 1,0-1 0,0 0 0,1 1 0,0-2 0,0 1-1,0 0 1,0-1 0,1 0 0,0 0 0,0 0 0,0-1 0,1 1-82,-5-3-4,1 0 0,0 0 0,0 0 0,0 0 0,0-1 0,0 1 0,0 0 0,0-1 0,0 0 0,0 1 0,0-1 0,0 0-1,0 0 1,0 0 0,0 0 0,0-1 0,1 1 0,-1 0 0,0-1 0,0 1 0,0-1 0,0 0 0,-1 0 0,1 0-1,0 0 1,0 0 0,0 0 0,-1 0 0,1-1 0,-1 1 0,1-1 0,-1 1 0,1-1 0,-1 0 0,0 1 0,0-1 0,0 0-1,0 0 1,0 0 0,0 1 0,0-1 0,-1 0 0,1 0 0,-1-1 0,1 1 0,-1-1 5,0-99-1405,-4 91 555,-2-16-1232,9 12-9008,2 9 952</inkml:trace>
  <inkml:trace contextRef="#ctx0" brushRef="#br0" timeOffset="468.794">631 38 10645,'13'3'9815,"-2"26"-7811,-10-24-1236,34 249 1692,-32-234-4270,-3-18-2829,1-2-4175,-1-3-1599</inkml:trace>
  <inkml:trace contextRef="#ctx0" brushRef="#br0" timeOffset="703.112">622 239 12214,'15'-3'8246,"-1"-2"-4529,23-1-1399,-31 8-2433,23 0-2827,-12-12-9496,-11 3 1454</inkml:trace>
  <inkml:trace contextRef="#ctx0" brushRef="#br0" timeOffset="1159.845">838 142 9620,'7'-5'3717,"25"-12"4939,-30 16-8589,-1 0 1,1 1-1,0-1 0,0 1 1,-1 0-1,1-1 0,0 1 0,0 0 1,0 0-1,-1 0 0,1 0 1,0 1-1,0-1 0,0 0 1,-1 1-1,1-1 0,0 1 1,0 0-1,-1 0 0,1-1 0,-1 1 1,1 0-1,-1 0 0,1 0 1,-1 1-1,1-1 0,-1 0 1,1 2-68,47 99 68,-19-27-110,-60-109-2060,28 31 2162,0 1 1,0-1 0,0 1-1,0 0 1,0-1-1,-1 1 1,1 0-1,-1 1 1,0-1-1,1 0 1,-1 1-1,0-1 1,0 1-1,0 0 1,0 0-1,0 0 1,0 0-1,0 1 1,0-1-1,-1 1 1,1 0-1,0 0 1,0 0-1,0 0 1,-1 0-1,1 1 1,0-1-1,0 1 1,0 0-1,0 0 1,0 0-1,0 1 1,0-1 0,0 1-1,1-1 1,-1 1-1,0 0 1,1 0-1,-1 0 1,1 1-1,-1 0-60,1-2 76,0 0-1,1 0 1,-1 0 0,0 0-1,0 0 1,1 1-1,-1-1 1,1 1 0,-1-1-1,1 1 1,0-1-1,-1 1 1,1 0 0,0 0-1,0 0 1,0 0-1,1 0 1,-1 0 0,0 0-1,1 0 1,-1 0-1,1 0 1,0 0 0,-1 0-1,1 0 1,0 0 0,0 0-1,1 0 1,-1 0-1,0 0 1,1 0 0,-1 0-1,1 0 1,0 0-1,-1 0 1,1 0 0,0 0-1,0 0 1,1 0-1,-1-1 1,0 1 0,0 0-1,1-1 1,-1 1-1,1-1 1,-1 1 0,1-1-1,0 0 1,0 0-1,0 1-74,3-1-125,0-1 0,0 1 0,0-1 1,-1 0-1,1 0 0,0 0 0,0-1 0,0 1 1,0-1-1,0 0 0,0-1 0,-1 1 1,1-1-1,-1 0 0,1 0 0,-1-1 1,0 1-1,1-1 0,0-1 124,20-19-5106,-5-5-4335,-10 9-1708</inkml:trace>
  <inkml:trace contextRef="#ctx0" brushRef="#br0" timeOffset="1441.026">1125 1 12246,'22'63'12413,"-2"-4"-9290,17 82-3572,-38-113-1137,-4-23-3340,-3-6-5546,4-1 139</inkml:trace>
  <inkml:trace contextRef="#ctx0" brushRef="#br0" timeOffset="1706.604">1082 180 12326,'0'-5'8332,"6"2"-3774,35 4-2188,2 11-2034,8 2-4300,-26-14-1690,0-8-3534,-10-3 88</inkml:trace>
  <inkml:trace contextRef="#ctx0" brushRef="#br0" timeOffset="1925.402">1341 129 12134,'-3'-4'10497,"-10"18"-8450,9 1-1891,1 1 0,0-1 0,1 0-1,1 1 1,1-1 0,0 1 0,2 15-156,-1-29-23,0 1 0,1 0 0,-1-1 0,1 1 0,-1-1 0,1 1 0,0-1-1,0 0 1,0 0 0,0 0 0,1 0 0,-1 0 0,1 0 0,-1-1 0,1 1 0,-1-1 0,1 0 0,0 1-1,0-1 1,-1 0 0,1-1 0,0 1 0,0 0 0,0-1 0,0 0 0,0 0 0,0 0 0,0 0 0,0 0-1,0 0 1,0-1 0,0 0 0,0 1 0,0-1 0,-1 0 0,1 0 0,0-1 0,-1 1 0,1 0 0,0-1-1,-1 0 1,0 0 0,1 1 0,-1-1 0,0-1 0,0 1 0,0 0 0,0 0 0,0-1 0,-1 1 0,1-1-1,-1 0 1,0 1 0,0-1 0,1-1 23,-1-2-14,-1 1 0,1-1 0,-1 0 0,0 0 0,-1 0 0,1 0 0,-1 0 0,0 0 0,-1 0 0,1 0 0,-1 1 0,-1-1 0,1 1 0,-1-1 0,1 1 0,-2 0 0,1 0 0,0 0 0,-1 1 0,0-1 0,0 1 0,0 0 0,-1 0-1,0 0 1,1 1 0,-1-1 0,-2 0 14,-3 5-2467,14 2-9093,2-2 1483</inkml:trace>
  <inkml:trace contextRef="#ctx0" brushRef="#br0" timeOffset="2190.906">1522 261 11333,'14'30'7864,"7"-8"-4405,-21-56-2864,1-76 2382,0 108-2967,-1 1 0,1-1 0,-1 1 0,1 0 0,-1 0 0,1-1-1,0 1 1,-1 0 0,1 0 0,0 0 0,0 0 0,0 0 0,0 0 0,0 0 0,0 0 0,0 0 0,1 0 0,-1 1 0,0-1 0,0 0-1,1 1 1,-1-1 0,0 1 0,1-1 0,-1 1 0,0 0 0,1 0 0,-1-1 0,0 1 0,1 0 0,-1 0 0,1 0 0,-1 1 0,0-1-1,1 0 1,-1 0 0,1 1 0,-1-1 0,0 1 0,1-1 0,0 1-10,36 19-4471,-25-13 16,0-3-2377,3-3-4029</inkml:trace>
  <inkml:trace contextRef="#ctx0" brushRef="#br0" timeOffset="2472.036">1845 128 8756,'-16'-14'8272,"2"11"-3643,12 4-4499,1-1 1,-1 1-1,1 0 0,-1-1 0,1 1 0,0 0 0,-1 0 0,1 0 0,0 0 1,0 0-1,0 1 0,0-1 0,0 0 0,0 0 0,0 1 0,0-1 0,0 1 1,1-1-1,-1 0 0,0 1 0,1-1 0,0 1 0,-1 0 0,1-1 0,0 1 1,0-1-1,0 1 0,-1 0 0,2-1 0,-1 2-130,0 2 81,1 0-1,-1 0 0,1 0 1,0 0-1,1 0 1,-1 0-1,1 0 1,0 0-1,0-1 1,1 1-1,-1-1 1,1 0-1,0 1 1,0-1-1,1 0 1,-1-1-1,1 1 1,0-1-1,0 1 1,0-1-1,0-1 1,0 1-1,1 0 1,4 1-81,-6-3 13,-1 1 0,1 0 1,-1-1-1,1 1 1,-1 0-1,0 0 1,0 0-1,0 0 1,0 1-1,0-1 0,0 1 1,-1-1-1,1 1 1,-1-1-1,1 1 1,-1 0-1,0 0 1,0 0-1,0-1 0,-1 1 1,1 0-1,-1 0 1,0 0-1,1 0 1,-1 0-1,-1 1-13,-1-2 27,-1 0 0,0-1-1,0 1 1,0-1 0,1 0 0,-1 0-1,0 0 1,-1 0 0,1-1-1,0 1 1,0-1 0,0 0 0,0 0-1,0 0 1,0 0 0,-1 0 0,1-1-1,0 0 1,-2 0-27,0 1 10,-45-17-2234,40 3-2620,5-6-4560,3 3-2468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13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177 116 8404,'0'2'6289,"-1"9"-3625,24 155 4544,-1-7-8461,-25-149-1452,0-9-661,0 1-3534,0-2-3425</inkml:trace>
  <inkml:trace contextRef="#ctx0" brushRef="#br0" timeOffset="203.08">119 368 11237,'7'1'9825,"15"-11"-6762,-13 5-2166,39-1-131,1-1-4617,-19-10-7113,-21 6 7</inkml:trace>
  <inkml:trace contextRef="#ctx0" brushRef="#br0" timeOffset="627.489">319 153 8628,'4'17'7280,"-2"14"-3033,0-6-2600,34 164 901,-36-189-2555,0-1 0,0 0 0,0 1 0,0-1 1,0 1-1,0-1 0,0 1 0,0-1 0,1 1 0,-1-1 0,0 1 0,0 0 1,1-1-1,-1 1 0,0-1 0,1 1 0,-1 0 0,0-1 0,1 1 1,-1 0-1,1-1 0,-1 1 0,1 0 0,-1-1 0,1 1 0,-1 0 1,1 0-1,-1 0 0,1-1 0,-1 1 0,1 0 0,-1 0 0,1 0 1,-1 0-1,1 0 0,-1 0 0,1 0 0,-1 0 0,1 0 0,-1 0 1,1 1-1,-1-1 0,1 0 0,-1 0 0,1 0 0,-1 1 0,1-1 0,-1 0 1,1 0-1,-1 1 0,0-1 0,1 0 0,-1 1 0,1-1 7,5-14-221,-4 6 47,1 1 1,0 0 0,1 1 0,0-1 0,0 1-1,1 0 1,-1 0 0,1 0 0,0 0-1,1 1 1,-1 0 0,1 0 0,5-3 173,-10 8 26,0-1 0,0 1 0,0 0 0,1-1 0,-1 1 0,0 0 0,0-1 0,1 1 0,-1 0 0,0 0 0,1 0 0,-1 0 0,0 1 0,0-1 0,1 0 0,-1 0 0,0 1 0,0-1 0,0 1 0,1-1 0,-1 1 0,0 0 0,0-1 0,0 1 0,0 0 0,0 0 0,0-1 0,0 1 0,0 0 0,0 0 0,-1 0 0,1 0 0,0 0 0,-1 0 0,1 1 0,0-1 0,-1 0 0,0 0 0,1 0 0,-1 1 0,1 0-26,13 54 1780,-13-47-1909,5 25 717,3-17-4512,2-21-7943,-4 1 2863</inkml:trace>
  <inkml:trace contextRef="#ctx0" brushRef="#br0" timeOffset="1018.018">619 386 9028,'58'-16'8054,"17"-34"-5423,-74 48-2577,0 0 0,-1 1 0,1-1 0,0 0 0,-1 0 0,1 0 0,-1 0 0,1 1 0,-1-1 0,0 0 0,0 0 0,0 0 0,0 0 0,0 0 0,0 0 0,0 0 0,-1 0 0,1 0 0,-1 0 0,1 0 0,-1 1 0,0-1 0,0 0 0,0 0 0,0 1 0,0-1 0,0 0-1,0 1 1,-1-1 0,1 1 0,0 0 0,-1-1 0,1 1 0,-1 0 0,0 0 0,1 0 0,-1 0 0,0 0 0,0 0 0,1 1 0,-1-1 0,0 1 0,0-1 0,0 1 0,0 0 0,0-1 0,0 1 0,0 0 0,0 0 0,0 0 0,0 1 0,1-1 0,-1 0 0,0 1 0,0-1 0,0 1 0,0 0 0,0 0 0,1-1 0,-2 2-54,-2 3 167,0 0-1,0 1 1,1 0 0,0 0 0,0 0-1,0 1 1,1-1 0,-1 1 0,2 0-1,-1 0 1,1 0 0,0 0-1,0 0 1,1 1 0,0-1 0,1 0-1,-1 1 1,1-1 0,1 1 0,-1-1-1,1 0 1,2 6-167,-2-9 45,0-1-1,1 0 1,-1 0-1,1 1 1,-1-1-1,1 0 1,0 0-1,1-1 1,-1 1-1,0 0 1,1-1-1,-1 0 1,1 1-1,0-1 1,0 0-1,0 0 0,0 0 1,0-1-1,0 1 1,0-1-1,1 0 1,-1 0-1,0 0 1,1 0-1,-1 0 1,1-1-1,-1 0 1,1 0-1,-1 0 1,1 0-1,-1 0 1,1 0-1,-1-1 1,1 0-45,1 0-208,0 0 1,0 0 0,0-1-1,0 1 1,-1-1-1,1 0 1,-1 0-1,1-1 1,-1 1 0,0-1-1,0 0 1,0 0-1,-1-1 1,1 1-1,-1-1 1,1 0 207,3-11-3649,-5-3-6322,-3 6-1207</inkml:trace>
  <inkml:trace contextRef="#ctx0" brushRef="#br0" timeOffset="1443.892">137 1 9140,'-4'4'7057,"-9"4"-4753,6-4-903,-1 3-875,1-1-1,-1 2 1,1-1-1,0 1 0,1 0 1,0 0-1,0 1 0,0-1 1,2 1-1,-2 3-525,-2 6 190,1-1 0,1 1-1,1 1 1,0-1 0,1 1-1,1-1 1,1 1 0,1 7-190,0-11 38,2 1 0,0-1 0,1 0 0,0 0 0,1 0 0,1-1 0,0 1 1,1-1-1,1 0 0,0 0 0,1-1 0,1 1 0,0-1 0,0-1 0,1 0 1,1 0-1,0-1 0,0 0 0,2 0 0,-1-2 0,1 1 0,0-1 0,1-1 1,3 1-39,-5 1 74,1-1-342,-5-9-3775,-3-3 11,1 2-3328,0 0-4584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47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8004,'-4'5'10881,"-6"10"-8703,4-5-1386,-2 0-365,2 0-1,-1 0 0,1 1 1,1-1-1,0 1 1,1 1-1,0-1 0,0 1 1,1 3-427,0-7 61,1 1 0,1 0 0,0-1 0,0 1 1,1 0-1,0 0 0,0 0 0,1-1 0,0 1 1,1 0-1,0-1 0,0 1 0,1-1 0,0 1 0,0-1 1,1 0-1,0-1 0,0 1 0,1 0 0,1 0-61,-3-5-2,2 4 14,0-1-1,0 0 1,1-1 0,0 1-1,0-1 1,0 0-1,0-1 1,1 0 0,0 0-1,0 0 1,4 1-12,-18-3 424,-1-18-9759,9 7 2177,2-2-3799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12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7123,'7'-20'9709,"9"32"-4998,-7 155-1491,-4-75-3089,-2 22-51,-3-113-79,0-1 0,0 1-1,0 0 1,0 0 0,0 0-1,0 0 1,0 0 0,0 0 0,1 0-1,-1 0 1,0 0 0,0 0-1,1 0 1,-1-1 0,1 1 0,-1 0-1,0 0 1,1 0 0,0-1-1,-1 1 1,1 0 0,-1 0 0,1-1-1,0 1 1,0-1 0,-1 1-1,1-1 1,0 1 0,0-1 0,0 1-1,0-1 1,-1 0 0,1 1-1,0-1 1,0 0 0,0 0 0,0 1-1,0-1 1,0 0 0,0 0-1,0 0 0,7-4 37,0 0 0,-1 1 0,1 0-1,0 0 1,0 1 0,1 0 0,-1 0-1,0 1 1,1 0 0,-1 1 0,1 0-1,-1 0 1,1 1 0,-1 0 0,0 0-1,1 1 1,0 0-37,24 3 53,28-5-2539,-52-13-3823,-6 3-1389,-1 1-1474</inkml:trace>
  <inkml:trace contextRef="#ctx0" brushRef="#br0" timeOffset="546.771">227 261 8740,'6'2'8638,"2"3"-4600,22 18-3708,-23-18 644,57 52-331,-57-49-644,-5-8 40,0 1 0,0 0 0,-1 0 1,1 0-1,-1 0 0,1 0 1,-1 0-1,1 1 0,-1-1 1,1 1-1,-1-1 0,0 1 1,0-1-1,0 1 0,0-1 1,0 1-1,0 0 0,0 0 1,-1 0-1,1-1 0,-1 1 1,1 0-1,-1 0 0,0 0 1,1 0-1,-1 0 0,0 0 1,0 0-1,-1 0 0,1 0 0,0-1 1,-1 1-1,1 0 0,-1 0 1,1 0-1,-1 0 0,0-1 1,0 1-1,0 0 0,0-1 1,0 1-1,0 0 0,0-1 1,-1 1-1,1-1 0,0 0 1,-1 0-1,0 1-39,-41 35 2238,7-16-2574,38-14-4704,4-4-4108,0-1-3799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29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19 9957,'-3'5'12786,"-5"6"-8659,-12 20-3769,16-24-282,-1 0 0,1 0 0,-1 0 0,-1-1 0,1 0 0,-1 0 0,0 0 0,-1-1 0,1 1 0,-1-2-1,-2 2-75,-32 28 326,40-34-313,0 1 1,1-1-1,-1 1 0,0-1 1,1 1-1,-1 0 0,1-1 0,-1 1 1,1-1-1,-1 1 0,1 0 1,-1-1-1,1 1 0,-1 0 1,1 0-1,0-1 0,0 1 1,-1 0-1,1 0 0,0 0 1,0-1-1,0 1 0,0 0 0,0 0 1,0 0-1,0 0 0,0-1 1,0 1-1,0 0 0,1 0 1,-1 0-1,0-1 0,0 1 1,1 0-1,-1 0 0,1-1 0,-1 1 1,0 0-1,1-1 0,0 1 1,-1 0-1,1-1 0,-1 1 1,1-1-1,0 1 0,-1-1 1,1 1-1,0-1 0,-1 0 1,1 1-1,0-1 0,0 0 0,-1 1 1,1-1-1,0 0 0,0 0 1,0 0-14,53 12 614,-48-11-581,30 2 118,61 17 384,-92-38-13617,0 12 6936,0-3-5091</inkml:trace>
  <inkml:trace contextRef="#ctx0" brushRef="#br0" timeOffset="477.607">405 4 8388,'-1'-3'11804,"-12"9"-7729,-83 71-500,95-76-3531,-2 1 5,1-1 0,0 1 0,1 0 0,-1 0 0,0 0 0,0 0 0,1 0 0,-1 0 0,1 0-1,0 1 1,0-1 0,0 0 0,0 1 0,0-1 0,0 1 0,0-1 0,1 1 0,-1 0 0,1-1 0,0 1 0,0-1 0,0 3-49,40-1 584,64 20 507,-34 6-568,-80-21-1636,-10-13-4908,18 3 4977,-8-4-5444,4-2-1160,2 1-1183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2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42 9780,'-34'-1'10102,"-1"31"-5573,32-23-4438,0 1 0,1-1-1,0 1 1,1 0 0,-1-1-1,1 1 1,1 0 0,-1 0 0,2 0-1,-1 0 1,1 0 0,0-1-1,0 1 1,1 0 0,0 0 0,1-1-1,-1 0 1,1 1 0,4 5-91,-5-10-1,1-1 0,-1 0 0,0 0 0,1 1 0,0-1 0,-1-1-1,1 1 1,0 0 0,0-1 0,0 1 0,0-1 0,0 0 0,0 0 0,0 0 0,0 0 0,1-1 0,-1 1 0,0-1 0,0 0 0,1 0 0,-1 0 0,0-1 0,1 1 0,-1-1 0,0 1 0,0-1 0,0 0 0,0 0 0,0-1 0,0 1 0,0-1 0,0 1 0,0-1 0,0 0 0,-1 0 0,1 0 0,-1 0 0,0-1 0,1 1 0,-1-1 0,0 1 0,0-1 0,-1 0 0,1 0 0,-1 1 0,1-1 0,0-3 1,1-1-13,0 0 0,-1 0 0,0 0 0,0-1 0,-1 1 0,0-1 0,0 1 0,-1-1 0,0 0 0,0 1 0,0-1 0,-1 1 0,-1-1 0,1 1 1,-1-1-1,0 1 0,-1 0 0,0 0 0,0 0 0,-3-6 13,-33 3-1601,25 17-2690,18 11-6190,5-9 1042</inkml:trace>
  <inkml:trace contextRef="#ctx0" brushRef="#br0" timeOffset="499.88">278 114 8580,'30'51'10865,"-13"43"-6684,-13-62-3236,-1 76-304,-4-108-804,1 0 1,-1 0 0,0 0 0,0 0 0,1 0 0,-1 0 0,0-1 0,0 1 0,1 0 0,-1 0 0,0-1-1,1 1 1,-1-1 0,1 1 0,-1 0 0,0-1 0,1 1 0,-1-1 0,1 1 0,-1-1 0,1 1 0,-1-1-1,1 0 1,0 1 0,-1-1 0,1 0 0,0 1 0,-1-1 0,1 0 0,0 1 0,0-1 0,0 0 0,-1 1-1,1-1 1,0 0 0,0 0 0,0 1 0,0-1 0,0 0 0,0 0 0,1 0 162,-1 1-32,-32-172-12699,32 113 11653,9 2 4004,26-6 6251,-33 61-9000,-1 0-1,1 0 1,0 0-1,0 0 1,0 0-1,0 1 1,0-1-1,0 1 1,0-1-1,1 1 1,-1 0-1,1 0 1,-1 0-1,1 0 1,-1 0-1,1 1 1,-1-1-1,1 1 1,0-1-1,-1 1 1,1 0-1,0 0 1,-1 0-1,1 0 1,-1 1 0,1-1-1,0 1 1,-1 0-1,1 0 1,-1 0-1,1 0 1,-1 0-1,0 0 1,1 0-1,-1 1 1,0-1-1,0 1 1,0 0-1,1 0-176,1 3 95,-1 0 0,1-1-1,-1 1 1,0 1 0,-1-1-1,1 0 1,-1 1 0,0-1 0,0 1-1,-1 0 1,0-1 0,0 1-1,0 0 1,0 0 0,-1 0 0,0 0-1,0-1 1,-1 1 0,0 0-1,0 0 1,0 0 0,-1-1 0,1 1-1,-2 0 1,1-1 0,0 0-1,-1 1 1,0-1 0,0 0-1,-1-1 1,1 1 0,-1 0 0,0-1-1,0 0 1,-1 0 0,1 0-1,-1-1 1,0 1 0,0-1 0,0 0-1,0-1 1,0 1 0,-1-1-1,1 0 1,-1 0 0,-3 0-95,9-2-78,-1 1 1,1-1-1,-1 0 1,1 0-1,-1 0 1,0 1-1,1-1 1,-1 0-1,1 0 1,-1 0 0,0 0-1,1 0 1,-1 0-1,0 0 1,1 0-1,-1 0 1,1-1-1,-1 1 1,0 0-1,1 0 1,-1 0-1,1-1 1,-1 1-1,1 0 1,-1-1-1,1 1 1,-1 0-1,1-1 1,-1 1-1,1-1 1,-1 1-1,1-1 1,0 1-1,-1-1 1,1 1-1,0-1 1,0 1-1,-1-1 1,1 1-1,0-1 1,0 0 0,0 1-1,-1-1 1,1 1-1,0-1 1,0 0-1,0 1 1,0-1-1,0 1 1,0-1-1,0 0 1,1 1-1,-1-1 1,0 1-1,0-1 1,0 0-1,1 1 1,-1-1-1,0 1 1,0-1-1,1 1 1,-1-1-1,1 1 1,-1-1-1,0 1 1,1-1-1,0 1 78,25-38-12080,-9 23 1299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26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8692,'18'-4'9177,"10"-11"-5946,-6 3-1387,-18 10-1763,0 1 1,0 0 0,0 0-1,0 0 1,0 1-1,1-1 1,-1 1-1,0 0 1,0 0-1,0 1 1,1-1 0,-1 1-1,0 0 1,0 0-1,0 0 1,0 1-1,0-1 1,0 1-1,-1 0 1,1 0 0,0 0-1,-1 1 1,1-1-1,-1 1 1,0 0-1,0 0 1,0 0 0,-1 0-1,1 1 1,-1-1-1,1 1 1,-1-1-1,0 1 1,0 0-1,0 2-81,52 161 11,-47-140-253,-10-34-1181,0 0 1389,1-1 0,-2 1 0,1 0 0,-1 0 0,0 0 0,0 0 0,-1 1 0,0 0 0,0 0 0,0 0 0,-1 0 0,0 1 0,0 0 0,0 0 0,-1 1 0,0-1 0,1 2 0,-2-1 0,1 1 0,0 0 0,-1 0-1,1 1 1,-1 0 0,0 0 0,-7 0 34,12 4 122,0 0 1,-1 0-1,1 0 0,0 0 0,0 1 0,1-1 0,-1 1 0,0 0 0,1 0 0,0 0 1,-1 0-1,1 0 0,1 0 0,-1 1 0,0-1 0,1 1 0,-1-1 0,1 1 0,0 0 1,1-1-1,-1 1 0,0 0 0,1 0 0,0-1 0,0 1 0,0 0 0,0 0 1,1 0-1,0-1 0,-1 1 0,1 0 0,1-1 0,-1 1 0,0-1 0,2 4-122,-2-6-77,0 1 0,1 0-1,-1 0 1,0-1 0,1 1-1,-1 0 1,1-1 0,-1 0-1,1 1 1,-1-1 0,1 0-1,0 0 1,0 0 0,0 0-1,0 0 1,0 0 0,0 0-1,0-1 1,0 1 0,0-1-1,0 0 1,0 1 0,0-1-1,0 0 1,0 0 0,0 0-1,1 0 1,-1-1 0,0 1-1,0-1 1,0 1 0,0-1 77,33-13-5557,-7-7-3689,-9 1-1028</inkml:trace>
  <inkml:trace contextRef="#ctx0" brushRef="#br0" timeOffset="355.224">310 180 9925,'12'34'10560,"-8"27"-7336,-3-27-2060,11 13-532,1-77-832,-8-11 36,-5 31 147,0 0 0,1 0-1,1 0 1,-1 1 0,1-1 0,1 1-1,0-1 1,0 1 0,1 0 0,0 0-1,1 1 1,0-2 17,-3 9-2,0-1 1,-1 1-1,1-1 1,0 1-1,0-1 0,0 1 1,0 0-1,0 0 1,1 0-1,-1 0 0,0 1 1,0-1-1,1 0 1,-1 1-1,0 0 0,1-1 1,-1 1-1,0 0 0,1 0 1,-1 0-1,0 1 1,1-1-1,-1 1 0,0-1 1,1 1-1,-1 0 1,0 0-1,0-1 0,0 2 1,0-1-1,0 0 1,0 0-1,0 1 0,0-1 1,0 1-1,-1-1 0,1 1 1,0 0-1,-1 0 1,0 0-1,1 0 0,-1 0 1,0 0-1,0 0 1,0 0-1,0 0 0,0 0 1,0 3 1,25 132 56,1-136-7224,-8-11-732,-2-4-1929</inkml:trace>
  <inkml:trace contextRef="#ctx0" brushRef="#br0" timeOffset="573.928">702 142 10549,'-16'-12'9167,"-2"15"-4910,-29 38-1749,44-35-2394,0 1-1,1-1 1,0 1-1,0-1 0,0 1 1,0 0-1,1-1 1,0 1-1,1 0 0,0 0 1,0 0-1,0 0 1,1 0-1,0 0 1,1 4-114,-2-8 5,1 0 0,-1 0 0,1-1 0,0 1 1,0 0-1,0-1 0,0 1 0,0 0 1,1-1-1,-1 1 0,1-1 0,-1 0 0,1 1 1,0-1-1,0 0 0,0 0 0,0 0 1,1-1-1,-1 1 0,0 0 0,1-1 0,-1 1 1,1-1-1,-1 0 0,1 0 0,0 0 1,0 0-1,-1-1 0,1 1 0,0-1 0,0 1 1,0-1-1,0 0 0,0 0 0,-1 0 1,1-1-1,0 1 0,0-1-5,1 0-249,0 0-1,-1-1 1,1 0-1,-1 1 1,0-1 0,0-1-1,1 1 1,-1 0 0,-1-1-1,1 1 1,0-1-1,-1 0 1,1 0 0,-1 0-1,0 0 1,0-1 0,0 1-1,0 0 1,0-1-1,-1 1 1,0-1 0,0 0-1,0 0 1,0 1-1,0-1 1,-1-1 249,9-65-11657,-9 67 10683,1-18-8276</inkml:trace>
  <inkml:trace contextRef="#ctx0" brushRef="#br0" timeOffset="792.628">720 1 10245,'-3'4'7435,"3"5"-3717,7 24-818,-7-32-2344,29 146 4228,-19 4-6633,-1-193-14844,-4 22 5613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25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10069,'44'9'9840,"24"-5"-7171,-66-6-2624,-1 0 0,1 0 0,0 0 0,-1-1 0,1 1 0,-1 0 0,0-1 0,0 1 0,0-1 0,0 1 0,0-1 0,0 1 0,-1-1 0,1 0 0,-1 1 0,0-1 0,0 0 0,0 1 0,0-1 0,0 0 0,0 1 0,-1-1 0,0 0 0,1 1 0,-1-1 0,0 1 0,0-1 0,0 1 0,0 0 0,-1-1-45,1 1 47,1 0 0,0 0 0,-1 1 0,1-1 0,-1 0 0,0 1 0,0-1 0,1 0 0,-1 1-1,0-1 1,0 1 0,-1 0 0,1-1 0,0 1 0,0 0 0,-1 0 0,1-1 0,0 1 0,-1 0 0,0 0 0,1 1-1,-1-1 1,1 0 0,-1 0 0,0 1 0,1-1 0,-1 1 0,0 0 0,0-1 0,1 1 0,-1 0 0,0 0 0,0 0 0,0 0-1,1 0 1,-1 1 0,0-1 0,0 0 0,1 1 0,-1 0 0,0-1 0,1 1 0,-1 0 0,0 0 0,1 0 0,-1 0-1,1 0 1,0 0 0,-1 0 0,1 0 0,0 0 0,0 1 0,-1-1 0,1 1 0,0-1 0,1 1 0,-1-1 0,-1 2-47,-1 7 261,1 0 0,0 0 0,0 0 1,1 1-1,0-1 0,1 0 0,0 1 1,0-1-1,2 0 0,-1 1 1,1-1-1,0 0 0,1 0 0,0 0 1,3 3-262,-5-11-35,0 0 1,0 0 0,0 0 0,1 0-1,-1 0 1,1 0 0,-1 0-1,1-1 1,0 1 0,0-1 0,0 1-1,0-1 1,0 0 0,0 1-1,0-1 1,0 0 0,0-1 0,1 1-1,-1 0 1,0-1 0,0 1-1,1-1 1,-1 1 0,1-1 0,-1 0-1,0 0 1,1 0 0,-1-1-1,2 1 35,37-26-8754,-18 1-2123,-10 11 950</inkml:trace>
  <inkml:trace contextRef="#ctx0" brushRef="#br0" timeOffset="203.064">277 193 11925,'2'16'3650,"0"-2"176,-2 1-1025,0-2-736,-3 2-576,-1-3-321,0 2-303,1 0-353,0-1-192,1-4-320,-1 0-544,0-3-1457,-1-1-2097,0-4-3201,0-1-7364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24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134 144 8900,'-2'-2'665,"-1"0"0,0 1 0,0 0-1,1-1 1,-1 1 0,0 0 0,0 1 0,0-1 0,0 0 0,-1 1-1,1 0 1,0-1 0,0 1 0,0 0 0,0 1 0,0-1-1,0 1 1,0-1 0,0 1 0,-3 1-665,-41 41 4289,44-38-4228,0 1 0,0-1 0,1 1 0,0 0 0,0-1 0,0 1 0,1 0 0,-1 0 0,2 0 0,-1 1 0,0-1 0,1 0 0,0 0 0,1 0 0,0 0 0,0 0 0,0 0 0,0 0 0,1 0 0,0 0 0,1 2-61,2-3 8,0 0 0,0-1 0,0 0 0,1 1 0,-1-2 0,1 1 0,0-1 0,1 0 0,-1 0 0,0 0 0,1-1 0,-1 0 0,1-1 0,0 1 0,-1-1 0,1 0 0,0-1 0,2 0-8,26-13-2366,-21-21-5654,-7 14 1396,1-3-4261</inkml:trace>
  <inkml:trace contextRef="#ctx0" brushRef="#br0" timeOffset="359.29">224 1 10693,'9'77'10406,"6"39"-7496,0-9-2473,-4-68-349,-7-70-109,-3 19-41,1 0 0,0 0 1,1 0-1,1 1 1,-1-1-1,2 1 1,0-1-1,0 2 1,1-1-1,0 0 0,1 1 1,0 0-1,1 1 1,2-2 61,-9 10 4,-1 0 1,1 1-1,-1-1 1,1 0 0,0 1-1,-1-1 1,1 1-1,0 0 1,0-1-1,0 1 1,-1-1-1,1 1 1,0 0 0,0 0-1,0-1 1,-1 1-1,1 0 1,0 0-1,0 0 1,0 0-1,0 0 1,0 0 0,-1 0-1,1 0 1,0 1-1,0-1 1,0 0-1,0 0 1,-1 1-1,1-1 1,0 1 0,0-1-1,-1 0 1,1 1-1,0-1 1,0 1-1,-1 0 1,1-1-1,-1 1 1,1-1-1,-1 1 1,1 0 0,-1 0-1,1-1 1,-1 1-1,1 0 1,-1 0-1,0-1 1,1 1-1,-1 0 1,0 0 0,0 0-1,0 0 1,0 0-1,0-1-4,14 59 940,-13-51-908,9 76 331,-9-48-3618,6-55-9260,-2 4 3065</inkml:trace>
  <inkml:trace contextRef="#ctx0" brushRef="#br0" timeOffset="781.066">516 133 8420,'49'-11'11314,"-11"40"-7364,5 64-3039,-27-13-633,-17-85-482,0 1 172,0 1 0,0-1 0,0 1 0,0-1 0,-1 1-1,0 0 1,1-1 0,-1 1 0,0 0 0,0 0 0,-1 1 0,1-1 0,-1 0 0,1 1 0,-1-1-1,0 1 1,0 0 0,0 0 0,0 0 0,-3-1 32,3 2 78,0 1-1,-1 0 1,1 0 0,0 0-1,-1 0 1,1 0 0,0 0-1,-1 1 1,1 0 0,0-1 0,0 1-1,0 1 1,0-1 0,0 0-1,0 1 1,0-1 0,0 1-1,0 0 1,0 0 0,1 0-1,-1 1 1,1-1 0,0 0-1,0 1 1,0 0 0,0-1 0,0 1-1,0 0 1,1 0 0,-1 0-1,1 0 1,0 0 0,0 0-1,0 1 1,0-1 0,1 0-1,-1 0 1,1 1 0,0-1-1,0 0 1,0 1 0,0 2-78,0-5 6,1 1 0,-1-1 1,0 1-1,0-1 0,1 0 0,-1 1 0,1-1 1,-1 0-1,1 1 0,0-1 0,-1 0 1,1 0-1,0 1 0,0-1 0,0 0 1,0 0-1,0 0 0,0 0 0,0 0 1,0 0-1,1-1 0,-1 1 0,0 0 0,0-1 1,1 1-1,-1 0 0,0-1 0,1 0 1,-1 1-1,1-1 0,-1 0 0,0 0 1,1 0-1,-1 1 0,1-2 0,-1 1 1,1 0-1,-1 0 0,1 0-6,51-25-7177,-25-27-4556,-17 30 3126</inkml:trace>
  <inkml:trace contextRef="#ctx0" brushRef="#br0" timeOffset="1124.736">757 119 10501,'24'29'10564,"-9"37"-8374,-12-49-1546,9 83 167,-1-136-560,-7 11-208,-3 15-72,0 1 1,0 0-1,1 0 0,0 0 1,1 0-1,0 0 1,0 0-1,1 1 1,0-1-1,0 1 1,1 0-1,0 1 1,5-7 28,-7 14 33,-1 0 1,1 0 0,0 0 0,-1 0 0,1 0 0,-1 0 0,1 1 0,-1-1-1,1 1 1,-1 0 0,1 0 0,-1 0 0,0 0 0,1 0 0,-1 0 0,0 1-1,0-1 1,0 1 0,0 0 0,0-1 0,0 1 0,0 0 0,-1 0-1,1 0 1,-1 0 0,1 0 0,-1 1 0,0-1 0,0 0 0,0 1 0,0-1-1,0 1 1,0-1 0,-1 1 0,1-1 0,-1 3-34,36 117-771,-15-111-3654,-4-14-4555,-17 3 8779,12-2-11258</inkml:trace>
  <inkml:trace contextRef="#ctx0" brushRef="#br0" timeOffset="1573.566">1148 191 8548,'1'-2'347,"0"0"0,0 0 0,0 0 1,0 1-1,0-1 0,-1 0 0,1 0 0,-1 0 0,1 0 1,-1 0-1,0-1 0,0 1 0,0 0 0,0 0 0,0 0 0,0 0 1,-1 0-1,1 0 0,-1 0 0,1 0 0,-1 0 0,0 0 1,1 0-1,-1 1 0,0-1 0,-1 0 0,1 0 0,0 1 1,0-1-1,-1 1 0,1-1 0,-1 1 0,1-1 0,-1 1 0,0 0 1,1 0-1,-1 0 0,0 0 0,0 0 0,0 0 0,0 0 1,0 1-1,0-1 0,0 1 0,0-1 0,0 1 0,0 0 1,-1 0-348,1 3 144,-1 0 0,0 0 0,1 0 0,0 1 1,0-1-1,0 1 0,0-1 0,0 1 1,1 0-1,-1-1 0,1 1 0,0 0 1,0 0-1,1 0 0,-1 0 0,1 0 1,0 0-1,0 0 0,0 0 0,1 0 0,-1 0 1,1 2-145,0 4 137,-2-7-139,1 0 0,-1 1 0,1-1-1,0 0 1,0 0 0,0 0 0,1 0-1,-1 0 1,1 0 0,0 0 0,0 0 0,0 0-1,0 0 1,0 0 0,1 0 0,-1 0-1,1-1 1,0 1 0,0 0 0,0-1-1,0 0 1,0 1 0,0-1 0,1 0-1,1 1 3,-1-2-122,1-1 0,-1 1 0,0-1 0,0 0 0,0 0 0,0 0 0,0-1 0,1 1 0,-1-1-1,0 0 1,0 0 0,0 0 0,0 0 0,-1 0 0,1-1 0,0 1 0,0-1 0,-1 0 0,1 0 0,-1 0-1,1 0 1,-1 0 0,0 0 0,0-1 0,0 1 0,0-1 0,0 1 0,-1-1 0,1 0 0,-1 0 0,0 0-1,0 0 1,0 0 0,0 0 0,0 0 0,-1 0 0,1 0 0,-1-1 122,6-83-1499,7 128 4932,-5 7-2514,-2 1 0,-2-1 0,-2 1 0,-3 11-919,-1-54-3810,3-21-10564,1 7 3137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22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155 154 9348,'-2'-4'2426,"-4"-12"5846,-19 7-5689,22 8-2482,-1 0-1,1 0 1,-1 0 0,0 0-1,1 1 1,-1 0 0,0 0-1,0 0 1,1 0-1,-1 0 1,0 1 0,1-1-1,-1 1 1,0 0 0,1 1-1,-1-1 1,1 0 0,0 1-1,-1 0 1,1 0 0,0 0-1,0 0 1,0 0 0,0 1-1,1-1 1,-1 1-1,0 0 1,1 0 0,0 0-1,0 0 1,0 0 0,0 0-1,0 1 1,1-1 0,-1 0-1,1 1 1,0-1 0,0 1-1,0 0 1,1 1-101,-2-1-4,1 0 0,0 0 1,0 0-1,0 0 0,0 1 1,1-1-1,0 0 0,-1 0 0,2 0 1,-1 1-1,0-1 0,1 0 1,0 0-1,0 0 0,0 0 1,0 0-1,1 0 0,0 0 0,0 0 1,0 0-1,0-1 0,0 1 1,1-1-1,-1 0 0,1 1 0,0-1 1,0 0-1,0-1 0,1 1 1,-1-1-1,1 1 0,-1-1 0,1 0 1,0 0-1,0-1 0,0 1 1,0-1-1,0 1 0,0-1 1,0-1-1,2 1 4,-2-1-242,-1-1 1,0 0 0,1 0-1,-1-1 1,0 1 0,0-1-1,0 1 1,0-1 0,0 0-1,0 0 1,0 0-1,-1-1 1,1 1 0,-1-1-1,0 1 1,1-1 0,-1 0-1,-1 0 1,3-2 241,18-41-6249,-10 21 12,1-1-3178</inkml:trace>
  <inkml:trace contextRef="#ctx0" brushRef="#br0" timeOffset="312.427">196 1 9732,'0'27'8628,"2"1"-3293,2 6-2272,2 17-2720,5 44-149,1 5-1186,6-117-16512,-8 7 8721</inkml:trace>
  <inkml:trace contextRef="#ctx0" brushRef="#br0" timeOffset="843.552">335 155 9700,'-12'13'8624,"5"4"-4033,16 77-2684,-7-91-1916,-1 0 0,1 1 0,0-1 0,0 0 0,1 0 0,-1-1 0,1 1 0,-1 0 0,1-1 0,0 1 0,0-1 0,0 0 0,0 0 0,1 0 0,-1-1 0,0 1 0,1-1 0,-1 1 0,1-1 0,-1 0 0,1-1 0,0 1 0,0-1 0,-1 1 0,1-1 0,0 0 1,-1 0-1,1-1 0,0 1 0,-1-1 0,1 0 0,0 0 0,-1 0 0,1 0 0,-1-1 0,1 1 0,-1-1 0,0 0 0,0 0 0,0 0 0,0-1 0,0 1 0,0-1 0,-1 1 0,1-1 0,-1 0 0,0 0 0,0 0 0,0 0 0,0 0 0,0-1 0,-1 1 0,1-1 0,-1 1 0,0-1 0,0 1 0,0-1 0,-1 0 0,1 1 0,-1-1 9,-21-80-123,20 82 144,0-1-1,0 1 1,0 0-1,0 0 1,0 1 0,-1-1-1,1 0 1,-1 0-1,1 0 1,-1 1-1,0-1 1,1 1-1,-1 0 1,0-1-1,0 1 1,0 0-1,0 0 1,0 0-1,-1 0 1,1 1-1,0-1 1,0 0 0,0 1-1,-1 0 1,1-1-1,0 1 1,-1 0-1,1 0 1,0 0-1,0 1 1,-1-1-1,1 0 1,0 1-1,0 0 1,-1-1-1,0 2-20,-16 19-2462,20-10-8845,0-9 193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3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23 11189,'27'-21'8785,"6"19"-4488,-28 4-4145,1 0-1,-1 0 1,0 0-1,0 0 1,0 1-1,0 0 1,0 0-1,-1 0 1,1 1-1,-1-1 1,0 1-1,0 0 1,0 1-1,0-1 1,-1 1-1,0-1 1,1 3-152,1 2 68,3 4-39,-1 1-1,-1-1 1,0 1 0,-1 0 0,0 1 0,-1-1 0,-1 1 0,1 7-29,-4-14-629,-6-40-388,3 28 1012,-1-1 0,1 0-1,0 1 1,-1 0 0,0 0 0,0 0 0,0 0 0,-1 1 0,1-1 0,-1 1 0,0 0 0,0 1 0,0-1 0,0 1 0,0 0-1,-1 0 1,1 1 0,-1-1 0,1 1 0,-1 0 0,1 1 0,-1 0 0,0-1 0,1 2 0,-1-1 0,0 1 0,1 0-1,-1 0 1,1 0 0,-1 1 0,-1 0 5,3 1 124,1 0-1,-1-1 1,1 2-1,-1-1 1,1 0-1,0 1 0,0-1 1,0 1-1,1 0 1,-1 0-1,1 0 1,0 0-1,0 0 1,1 1-1,-1-1 1,1 1-1,0-1 1,0 1-1,0-1 0,1 1 1,-1 0-1,1-1 1,0 1-1,1 0 1,-1-1-1,1 1 1,0-1-1,0 1 1,1 2-124,1-5 32,-1 0 1,1 0 0,0 0 0,0 0 0,0 0-1,0-1 1,0 1 0,0-1 0,0 0 0,0 0 0,1 0-1,-1 0 1,0-1 0,1 1 0,-1-1 0,1 0-1,-1 0 1,0 0 0,1 0 0,-1-1 0,0 1-1,1-1 1,-1 0 0,0 0 0,1 0 0,-1 0 0,0-1-1,0 1 1,0-1-33,3 0-10,77-40-3839,-58 22-1047,-3-1-3481,-4 5-4349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32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3 119 10533,'-3'28'7806,"8"18"-5599,-2-30-1437,22 100-81,-25-132-685,0 1 0,1 0 0,1-1 0,1 1 0,0 0 0,1 1 0,0-1 0,1 0 0,1 1 0,0 0 0,1 1 0,1-1 0,0 1 0,5-6-4,-12 18 2,0 0 1,0 1-1,-1-1 0,1 0 1,0 0-1,0 1 1,0-1-1,0 0 0,0 1 1,0-1-1,0 1 1,0-1-1,0 1 1,0 0-1,0-1 0,1 1 1,-1 0-1,0 0 1,0 0-1,0 0 0,0 0 1,0 0-1,1 0 1,-1 0-1,0 0 0,0 0 1,0 1-1,0-1 1,0 0-1,0 1 0,0-1 1,0 1-1,0-1 1,0 1-1,0 0 1,0-1-1,0 1 0,0 0 1,0 0-1,-1 0 1,1-1-1,0 1 0,-1 0 1,1 0-1,0 0 1,-1 0-1,1 0 0,-1 1-2,24 52 680,0 96 1145,-25-150-1892,1 1 0,0-1 1,0 1-1,0 0 1,0-1-1,0 1 0,0 0 1,0-1-1,0 1 1,0-1-1,0 1 0,0 0 1,0-1-1,0 1 1,0-1-1,1 1 0,-1 0 1,0-1-1,0 1 1,1-1-1,-1 1 0,0-1 1,1 1-1,-1-1 1,1 1-1,-1-1 0,1 1 1,-1-1-1,1 0 1,-1 1-1,1-1 0,-1 0 1,1 1-1,-1-1 1,1 0-1,-1 0 0,1 0 1,0 1-1,-1-1 1,1 0-1,-1 0 0,1 0 1,0 0-1,-1 0 1,1 0-1,-1 0 0,1 0 1,0 0 66,22-22-11698,-14 7 1928</inkml:trace>
  <inkml:trace contextRef="#ctx0" brushRef="#br0" timeOffset="328.047">353 139 10245,'-25'21'11535,"21"64"-8298,3-81-3217,1 0 0,0 0 0,0-1 0,1 1 0,-1 0 0,1 0 0,0 0 0,0-1 0,0 1 0,0 0 0,0-1 0,1 1 0,0-1 0,0 0 0,0 1 0,0-1 0,0 0 0,1 0 0,-1-1 0,1 1 0,0 0 0,0-1 0,0 1 0,0-1 0,0 0 0,0 0 0,1 0 0,-1-1 0,1 1 0,-1-1 0,1 0 0,0 0 0,0 0 0,-1 0 0,1-1 0,0 0 0,0 1 0,0-1 0,-1 0 0,1-1 0,0 1 0,0-1 0,-1 0 0,2 0-20,0-3-97,0-1 0,-1 0-1,1 1 1,-1-2 0,0 1-1,-1 0 1,1-1 0,-1 0-1,0 1 1,-1-1 0,1-1-1,-1 1 1,0 0 0,0 0 0,-1-1-1,0 1 1,0-1 0,-1 0-1,0-5 98,1 8 12,-1 1-1,0-1 0,1 0 0,-1 1 0,-1-1 0,1 0 0,-1 0 1,1 1-1,-1-1 0,0 1 0,0-1 0,-1 0 0,1 1 1,-1 0-1,1-1 0,-1 1 0,0 0 0,-1 0 0,1 0 1,0 0-1,-1 1 0,0-1 0,1 0 0,-1 1 0,0 0 1,0 0-1,0 0 0,-1 0 0,1 0 0,0 1 0,-1-1 1,1 1-1,-1 0 0,0 0 0,1 0 0,-1 1 0,0-1 1,0 1-12,-3 15-2447,22-3-9252,1-12 1388</inkml:trace>
  <inkml:trace contextRef="#ctx0" brushRef="#br0" timeOffset="691.237">548 130 13174,'4'4'633,"1"1"0,-1 0 0,0 1 0,0-1 0,-1 1 0,1 0 0,-1 0 0,-1 0 0,1 0 0,-1 0 0,0 0 0,0 1 0,-1-1 0,0 1 0,0-1 0,0 5-633,13 50 3227,-14-61-3226,1-1-1,-1 1 0,0 0 0,1 0 1,-1 0-1,0 0 0,1-1 0,-1 1 1,0 0-1,1 0 0,-1 0 0,0 0 1,1 0-1,-1 0 0,0 0 0,1 0 1,-1 0-1,1 0 0,-1 0 0,0 1 1,1-1-1,-1 0 0,0 0 0,1 0 0,-1 0 1,0 0-1,0 1 0,1-1 0,-1 0 1,0 0-1,1 0 0,-1 1 0,0-1 1,0 0-1,0 1 0,1-1 0,-1 0 1,0 0-1,0 1 0,0-1 0,0 0 1,1 1-1,-1-1 0,0 0 0,0 1 1,0-1-1,0 0 0,0 1 0,0-1 0,0 1 0,2-40 23,-2 27-15,2-4-137,0 1-1,1 0 1,1 0-1,0 0 0,1 0 1,1 0-1,0 1 1,1 0-1,1 0 130,-8 13-1,1 1 0,-1-1 0,1 0 0,0 0 0,-1 0 0,1 1-1,0-1 1,-1 0 0,1 1 0,0-1 0,0 1 0,0-1 0,0 1 0,0-1 0,-1 1-1,1-1 1,0 1 0,0 0 0,0 0 0,0 0 0,0-1 0,0 1 0,0 0-1,0 0 1,0 0 0,0 0 0,0 1 0,0-1 0,0 0 0,0 0 0,0 0 0,0 1-1,0-1 1,0 1 0,0-1 0,0 1 0,0-1 0,-1 1 0,1-1 0,0 1-1,0 0 1,-1-1 0,1 1 0,0 0 0,-1 0 0,1 0 1,28 38 1169,-22-25-1052,-2-1 0,1 1 0,-2-1-1,1 1 1,-2 1 0,0-1 0,-1 1-1,0-1 1,-1 9-117,2-13-2030,5-24-6801,-2 3 2364,2-1-3764</inkml:trace>
  <inkml:trace contextRef="#ctx0" brushRef="#br0" timeOffset="1191.126">866 135 11573,'19'48'11466,"1"27"-9884,-9-32-1160,0-83-659,-8-5-426,14-47-1638,-16 92 2312,0 0 0,0 0-1,0-1 1,0 1 0,0 0 0,-1 0 0,1 0-1,0 0 1,0 1 0,0-1 0,0 0 0,0 0-1,0 0 1,0 1 0,0-1 0,0 0 0,0 1-1,0-1 1,-1 1 0,1-1 0,0 1 0,0 0-1,-1-1 1,1 1 0,0 0 0,-1-1 0,1 1-1,0 0 1,-1 0 0,1 0 0,-1-1-1,0 1 1,1 0 0,-1 0 0,0 0 0,1 0-1,-1 0 1,0 0 0,0 0 0,0 0 0,0 0-1,0 0 1,0 0 0,0 0-11,1-1 3,47 154 722,-48-155-730,0 1 1,0 0-1,0-1 0,0 1 0,0-1 1,0 1-1,0 0 0,0-1 0,1 1 0,-1 0 1,0-1-1,0 1 0,0 0 0,1-1 1,-1 1-1,0 0 0,0-1 0,1 1 0,-1 0 1,0 0-1,1-1 0,-1 1 0,0 0 1,1 0-1,-1 0 0,0-1 0,1 1 1,-1 0-1,1 0 0,-1 0 0,0 0 0,1 0 1,-1 0-1,1 0 0,-1 0 0,0 0 1,1 0-1,-1 0 0,1 0 0,-1 0 0,0 0 1,1 0-1,-1 0 0,1 1 0,-1-1 1,0 0-1,1 0 0,-1 0 0,0 1 0,1-1 1,-1 0-1,0 0 0,1 1 0,-1-1 1,0 0-1,0 1 0,1-1 0,-1 0 0,0 1 1,0-1-1,0 0 0,0 1 0,1-1 1,-1 0-1,0 1 5,10-41-128,-9 34 123,36-114 0,-35 119 52,0 0 0,0 1-1,0-1 1,0 1 0,0-1 0,0 1 0,0 0 0,0 0-1,0 0 1,1 0 0,-1 0 0,0 0 0,0 0-1,0 1 1,0-1 0,0 1 0,0 0 0,0 0 0,0 0-1,0 0 1,0 0 0,0 0 0,0 0 0,-1 0-1,1 1 1,0-1 0,-1 1 0,1-1 0,-1 1 0,0-1-1,2 3-46,69 117 1262,-61-118-4651,0-15-3349,-8 8 2090,4-4-5871</inkml:trace>
  <inkml:trace contextRef="#ctx0" brushRef="#br0" timeOffset="1570.474">1332 226 11685,'21'0'7850,"3"-2"-4559,44-16-2730,-65 16-549,-1 0 1,0 0-1,0 0 1,0 0 0,0-1-1,0 1 1,-1 0-1,1-1 1,-1 1-1,1-1 1,-1 0 0,0 1-1,0-1 1,0 0-1,0 0 1,0 0 0,-1 0-1,0 1 1,1-1-1,-1 0 1,0 0-1,0 0 1,-1 0 0,1 0-1,0 0 1,-1 0-1,0 0 1,0 0-1,0 1 1,0-1 0,0 0-1,-1 1 1,1-1-1,-1 1 1,1-1 0,-1 1-1,0 0 1,0 0-1,0-1 1,0 1-1,0 1 1,-1-1 0,1 0-1,-1 0 1,1 1-1,-1 0 1,1-1-1,-1 1 1,0 0 0,0 0-1,0 1 1,1-1-1,-1 0 1,0 1-1,0 0 1,0 0 0,0 0-1,0 0 1,0 0-1,0 0 1,0 1 0,0 0-1,0 0-12,-1 2 141,0 1 0,1 1 0,0-1 0,-1 0-1,2 1 1,-1-1 0,0 1 0,1 0 0,0 0 0,0 0 0,0 0 0,1 1-1,0-1 1,0 0 0,0 1 0,1-1 0,-1 0 0,1 1 0,1-1 0,-1 1-1,2 4-140,-2-8 59,16 83 1910,-15-83-1980,0 1 0,1-1 0,-1 0 0,1 0 1,-1-1-1,1 1 0,0 0 0,0 0 0,-1-1 0,1 1 0,0-1 0,1 0 0,-1 1 0,0-1 0,0 0 1,0 0-1,1-1 0,-1 1 0,0 0 0,1-1 0,-1 1 0,1-1 0,-1 0 0,1 0 0,-1 0 1,1 0-1,-1 0 0,0 0 0,1-1 0,-1 1 0,1-1 0,-1 0 0,2 0 11,36-26-4833,-18 3-2643,-15 16 3522,10-11-8572</inkml:trace>
  <inkml:trace contextRef="#ctx0" brushRef="#br0" timeOffset="2405.121">1638 94 8916,'3'6'9170,"-2"13"-7145,-1-11-670,24 204 2327,-18-194-3609,-3-56-6,-3 25-58,0-2-7,1 0-1,0 1 1,0-1-1,2 1 1,-1 0 0,2-1-1,0 2 1,1-1 0,0 0-1,1 1 1,1 0 0,0 0-1,1 0-1,-7 12 0,-1 0 0,1 1 0,-1-1 0,1 1 0,0-1-1,-1 1 1,1-1 0,-1 1 0,1-1 0,0 1 0,0 0-1,-1-1 1,1 1 0,0 0 0,0 0 0,-1-1 0,1 1 0,0 0-1,0 0 1,0 0 0,-1 0 0,1 0 0,0 0 0,0 0 0,0 1-1,-1-1 1,1 0 0,0 0 0,0 0 0,-1 1 0,1-1 0,0 0-1,-1 1 1,1-1 0,0 1 0,-1-1 0,1 1 0,0-1-1,-1 1 1,1-1 0,-1 1 0,1 0 0,-1-1 0,1 1 0,-1 0-1,0-1 1,1 1 0,-1 0 0,0 0 0,0-1 0,1 1 0,-1 0-1,0 0 1,0 0 0,0-1 0,0 1 0,0 0 0,0 0 0,10 48 67,5 84 96,-8-165-150,36-100-16,-43 130 5,0 0 0,0 0 1,0 0-1,0 1 0,1-1 0,-1 0 0,1 0 0,-1 1 0,1-1 0,0 0 0,0 1 0,0-1 0,0 1 0,0-1 0,0 1 0,0-1 0,0 1 1,0 0-1,1 0 0,-1-1 0,0 1 0,1 0 0,-1 0 0,1 0 0,0 1 0,-1-1 0,1 0 0,0 1 0,-1-1 0,1 1 0,0-1 0,0 1 1,-1 0-1,1 0 0,0-1 0,0 1 0,0 1 0,-1-1 0,1 0 0,0 0 0,0 1 0,-1-1 0,1 1 0,0-1 0,-1 1 0,1 0 0,0 0 1,-1-1-1,1 1 0,-1 0 0,1 1 0,-1-1 0,0 0 0,1 0 0,-1 1 0,0-1 0,0 0 0,0 1 0,0-1 0,0 1 0,0 0 0,0 0-2,22 189 454,-16-237-10533,-3 26 3734,1-2-3347</inkml:trace>
  <inkml:trace contextRef="#ctx0" brushRef="#br0" timeOffset="2827.474">2024 7 9909,'23'-6'8998,"-5"25"-5505,1 35-1372,1 190 117,-14-232-2313,1-43-96,23-109-509,-29 138 678,-1 1 0,0 0-1,1 0 1,-1 0 0,0-1 0,1 1 0,-1 0-1,1 0 1,0 0 0,-1 0 0,1 0-1,0 0 1,0 0 0,-1 0 0,1 1 0,0-1-1,0 0 1,0 0 0,0 1 0,0-1-1,0 0 1,0 1 0,1-1 0,-1 1 0,0-1-1,0 1 1,0 0 0,0 0 0,1-1-1,-1 1 1,0 0 0,0 0 0,1 0 0,-1 0-1,0 0 1,0 1 0,0-1 0,1 0-1,-1 0 1,0 1 0,0-1 0,0 1 0,0-1-1,0 1 1,0 0 0,0-1 0,0 1-1,0 0 1,0-1 0,0 1 0,0 0 0,0 0-1,0 0 1,-1 0 0,1 0 0,0 0-1,-1 0 1,1 0 0,-1 0 0,1 1 0,-1-1-1,0 0 1,1 0 0,-1 0 0,0 1-1,0-1 3,5 5 37,-1 0-1,-1 1 0,1-1 0,-1 1 0,0-1 0,-1 1 0,1 0 0,-1 0 0,-1 0 1,1 0-1,-1 0 0,-1 1 0,1-1 0,-1 0 0,-1 1 0,1-1 0,-1 0 0,0 0 1,-1 0-1,1 0 0,-2 0 0,1 0 0,-1 0 0,0 0 0,0-1 0,-1 1 0,1-1 1,-4 3-37,7-9-9,0 1 0,-1-1 0,1 1 1,-1 0-1,1-1 0,-1 1 1,1-1-1,-1 1 0,0-1 0,1 1 1,-1-1-1,0 1 0,1-1 1,-1 0-1,0 1 0,1-1 1,-1 0-1,0 0 0,0 0 0,0 1 1,1-1-1,-1 0 0,0 0 1,0 0-1,1 0 0,-1 0 0,0-1 1,0 1-1,1 0 0,-1 0 1,0 0-1,0-1 0,1 1 0,-1 0 1,0-1-1,1 1 0,-1 0 1,0-1-1,1 1 0,-1-1 0,0 0 9,-11-46-4751,17 12-6065,-1 22 59</inkml:trace>
  <inkml:trace contextRef="#ctx0" brushRef="#br0" timeOffset="3155.512">2346 230 10421,'30'14'7594,"4"-2"-4119,-28-10-3368,0 0 1,1 0-1,-1-1 1,0 0-1,0 0 0,0-1 1,1 0-1,-1 0 1,0 0-1,1-1 1,-1 0-1,0 0 0,0 0 1,0-1-1,3-1-107,-7 0 8,-1 1 0,0-1 0,0 1 0,0-1 0,-1 0 0,1 1 0,-1-1 0,1 0 0,-1 1 0,0-1 0,0 0 0,0 0 0,0 1 0,0-1-1,-1 0 1,0 1 0,1-1 0,-1 0 0,0 1 0,0-1 0,0 1 0,0-1 0,-1 1 0,1 0 0,-1-1 0,-1-1-8,2 2 9,-1-1 27,0 0-1,0 1 0,0 0 1,0-1-1,0 1 0,0 0 0,-1 0 1,1 0-1,-1 1 0,0-1 1,1 0-1,-1 1 0,0 0 0,0-1 1,0 1-1,0 1 0,0-1 1,0 0-1,0 1 0,0-1 1,0 1-1,0 0 0,0 0 0,0 0 1,0 0-1,0 1 0,0-1 1,0 1-1,0 0 0,0 0 0,0 0 1,0 0-1,0 0 0,0 1 1,1-1-1,-1 1 0,1 0 1,-1 0-1,1 0 0,-1 0 0,1 0 1,0 1-1,0-1 0,0 0 1,1 1-1,-1 0 0,0-1 0,0 4-35,-2 2 215,1 0-1,0 0 0,1 1 0,-1-1 0,2 1 0,-1-1 0,1 1 1,1 0-1,-1-1 0,1 1 0,1 0 0,0-1 0,0 1 0,1 0 0,0-1 1,0 1-1,1-1 0,0 0 0,1 3-214,-2-9-18,-1 0 0,1 1 0,0-1 0,-1 0 1,1 1-1,0-1 0,0 0 0,0-1 0,1 1 0,-1 0 0,0-1 0,1 1 1,-1-1-1,1 1 0,-1-1 0,1 0 0,0 0 0,0 0 0,-1-1 0,1 1 1,0-1-1,0 0 0,0 1 0,-1-1 0,1 0 0,0-1 0,2 1 18,40-27-5424,-32 7 3499,11-14-8366,-9 15-650</inkml:trace>
  <inkml:trace contextRef="#ctx0" brushRef="#br0" timeOffset="3467.946">2595 244 10373,'10'38'8495,"-4"2"-5554,9 38-814,-12-133-1084,-3 51-1035,-1-1 77,0-1 0,0 1 0,0-1 0,1 0-1,-1 1 1,1-1 0,1 1 0,-1-1 0,1 0 0,0 1 0,0-1 0,1 1-1,-1 0 1,1-1 0,0 1 0,1 0 0,-1 0 0,1 0 0,0 0-1,1 1 1,-1-1 0,1 1 0,-1 0 0,1 0 0,1 0 0,-1 0-1,0 1 1,1 0 0,0 0 0,0 0 0,5-2-85,-6 5 20,0 0-1,0 0 1,0 0 0,0 1-1,0 0 1,0-1 0,0 2-1,0-1 1,0 0 0,0 1-1,-1-1 1,1 1 0,-1 0-1,1 1 1,-1-1 0,1 0-1,-1 2-18,54 21-1395,-44-28-1630,-12 2-1685,-2 0-3792,0 0-1808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30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2 124 8964,'6'1'9557,"1"8"-4975,10 34-3253,-15-37-179,15 99-122,-18-98-1862,-1-7-4837,-1-15-3584,0-4-1579</inkml:trace>
  <inkml:trace contextRef="#ctx0" brushRef="#br0" timeOffset="204.983">2 1 9060,'-1'0'2785,"2"0"33,2 1-1,2 5-1600,3 1-497,1 1-976,5 0 2113,2 2-4643,3-2-2624,4 0-7396</inkml:trace>
  <inkml:trace contextRef="#ctx0" brushRef="#br0" timeOffset="534.11">241 58 11829,'-52'16'11265,"50"-14"-11166,0-1-1,0 0 1,0 1 0,0-1 0,1 1-1,-1 0 1,1-1 0,-1 1 0,1 0 0,0 0-1,0 0 1,-1 0 0,1 0 0,1 0-1,-1 1 1,0-1 0,0 0 0,1 0 0,-1 1-1,1-1 1,0 0 0,0 1 0,0-1-1,0 0 1,0 1 0,0-1 0,1 0-1,-1 0 1,1 1 0,0-1 0,-1 0 0,1 0-1,0 0 1,0 1-99,2 0 7,0 1-1,0 0 0,0-1 1,1 1-1,-1-1 1,1 0-1,-1 0 1,1-1-1,0 1 0,0-1 1,1 0-1,-1 0 1,0 0-1,1 0 1,-1-1-1,1 0 0,2 1-6,-3-2 3,-1 0 0,0 1 0,0-1-1,0 1 1,1 0 0,-1 0 0,0 0-1,0 0 1,0 1 0,-1-1 0,1 1-1,0-1 1,0 1 0,-1 0 0,1 0-1,-1 1 1,0-1 0,1 0 0,-1 1-1,0-1 1,-1 1 0,1 0 0,0 0 0,-1 0-1,1-1 1,-1 1 0,0 1 0,0-1-1,0 0 1,-1 0 0,1 0 0,0 3-3,-4-2-18,1 0 0,-1-1 0,1 1 1,-1 0-1,0-1 0,-1 0 0,1 1 1,-1-1-1,1 0 0,-1-1 1,0 1-1,0-1 0,0 0 0,0 0 1,0 0-1,-1 0 0,1-1 1,0 1-1,-1-1 0,1 0 0,-1-1 1,0 1-1,1-1 0,-1 0 0,1 0 1,-1 0-1,0-1 0,1 0 18,-9-14-4347,13-8-5397,0 23 9541,3-17-11640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48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 9364,'-5'1'7641,"-2"2"-3537,-14 12-2750,12-8 18,-76 60 2336,46-28-3449,77-31 539,-21-6-749,0 0 0,0 2-1,-1 0 1,1 0 0,-1 2 0,0 0 0,-1 1 0,0 0 0,12 9-49,-24-10-534,-7-11-2857,2-7-3772,2 6 13,1 0-3636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4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11973,'-31'15'9453,"2"6"-5374,27-19-4037,-1 1 0,0-1 0,0 1 0,1 0 0,0 0-1,-1 0 1,1 0 0,0 0 0,1 1 0,-1-1 0,1 1 0,-1-1 0,1 1 0,0-1 0,0 1 0,1 0 0,-1 0 0,1-1 0,-1 1 0,1 0 0,1 0 0,-1 0 0,0-1 0,1 1 0,0 0 0,0 1-42,62 65-19,-42-52 11,-19-17 8,1 0 0,-1 0 0,0 0 0,0 1 0,0-1 0,0 1 0,0-1 0,-1 1 0,1-1 0,0 1 0,-1 0 0,1 0 0,-1 0 0,1 0 0,-1 0 0,0 0 0,0 1 0,0-1 0,0 0 0,-1 1 0,1-1 0,0 0 0,-1 1 0,0-1 0,0 1 0,1-1 0,-1 0 0,-1 1 0,1-1 0,0 2 0,-69 28 166,51-33-3152,37-21-9979,-5 11 2197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45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63 10965,'-28'15'11802,"13"21"-9203,15 44-2521,3-76-63,-1 0 0,0-1 0,1 0 0,0 1 0,0-1 0,0 0 0,0 0 0,0-1 1,1 1-1,-1-1 0,1 1 0,0-1 0,-1 0 0,1-1 0,0 1 0,0-1 0,0 1 0,0-1 0,1 0 1,-1-1-1,0 1 0,0-1 0,1 0 0,-1 0 0,0 0 0,0 0 0,1-1 0,-1 0 0,0 0 1,0 0-1,0 0 0,0-1 0,0 1 0,0-1 0,0 0 0,-1 0 0,1-1 0,0 1 0,-1-1 1,0 0-1,2-1-15,-2-3 56,0 1 0,0 0 0,0-1 0,-1 1 1,0-1-1,-1 0 0,1 0 0,-1 0 0,-1 0 0,1 0 1,-1 0-1,-1 0 0,1 1 0,-1-1 0,0 0 1,-1 0-1,1 0 0,-1 0 0,-1 1 0,1-1 0,-1 1 1,0 0-1,-1 0 0,1 0 0,-1 0 0,0 0 1,-1 1-1,0 0 0,1 0 0,-2 0 0,1 1 0,0-1 1,-1 1-1,0 0-56,-39 8 437,48 16-8179,9-14-3316,-4-4 1464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44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33 9204,'1'-6'10545,"-28"16"-7676,22-5-2637,1 0 0,0 1 0,1-1 0,-1 1 0,1 0 0,1 0 0,-1 0 0,1 0-1,0 0 1,0 1 0,0-1 0,1 1 0,0-1 0,0 5-232,1-8 12,0 0 0,0-1 0,0 1 0,0 0 0,0-1 0,0 1 0,1 0-1,-1-1 1,1 1 0,0-1 0,-1 1 0,1-1 0,0 1 0,1-1 0,-1 0 0,0 1 0,1-1 0,-1 0 0,1 0 0,0 0 0,0 0 0,0 0 0,0 0-1,0-1 1,0 1 0,0-1 0,1 1 0,-1-1 0,0 0 0,1 0 0,-1 0 0,1 0 0,-1 0 0,1-1 0,0 1 0,1-1-12,77-1-337,-79 1 300,0-1-1,0 1 1,1-1-1,-1 1 1,0-1 0,0 0-1,0 0 1,0 0-1,0 0 1,0-1 0,0 1-1,-1 0 1,1-1-1,0 1 1,-1-1-1,1 1 1,-1-1 0,1 0-1,-1 0 1,0 0-1,0 0 1,0 0 0,0 0-1,0 0 1,0 0-1,-1 0 1,1 0-1,-1 0 1,1-1 0,-1 1-1,0 0 1,0 0-1,0-3 38,0-2-7,-1 0-1,0 0 1,-1 0-1,0 0 1,0 0-1,0 0 1,-1 0-1,0 1 1,0-1-1,-1 1 0,0 0 1,0 0-1,0 0 1,-1 1-1,1 0 1,-1-1-1,-5-3 8,-1 8-2234,11 1-1906,1 1-3468,6-1-2989</inkml:trace>
  <inkml:trace contextRef="#ctx0" brushRef="#br0" timeOffset="406.155">271 36 11445,'17'43'8665,"-2"20"-4304,-3-10-3388,-7-123-1200,-5 60 232,-1 6-7,0 0-1,0 0 1,0 0 0,1 0 0,-1 0-1,1 0 1,0 0 0,0 0 0,1 0-1,-1 0 1,1 1 0,0-1 0,0 0-1,0 0 1,0 0 0,1 1 0,0-1-1,-1 0 1,1 1 0,1 0 0,-1-1-1,0 1 1,1 0 0,0 0 0,-1 0-1,1 1 1,0-1 0,1 1 0,-1-1-1,0 1 1,1 0 0,-1 0 0,4 0 2,-3 2 31,1 0 0,-1 0 0,1 1 0,-1 0 0,0 0 1,1 0-1,-1 0 0,0 1 0,0-1 0,0 1 1,0 0-1,0 1 0,0-1 0,-1 1 0,1-1 0,-1 1 1,0 0-1,0 1 0,0-1 0,0 0 0,0 1 0,-1-1 1,1 1-1,-1 0 0,0 0 0,0 0 0,0 0 1,-1 0-1,0 1 0,1-1 0,-2 0 0,2 4-31,4 11 341,14 90 812,-24-98-3166,4-10-2678,-1 0-4033,3-2-3471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41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256 126 9989,'18'-32'8356,"-18"28"-8159,0 1 0,0-1 0,0 0 0,0 1 0,-1-1 0,0 0 0,0 1 0,0-1 0,0 1 0,0-1 1,-1 1-1,0-1 0,0 1 0,0 0 0,0 0 0,0 0 0,0 0 0,-1 0 0,1 1 0,-1-1 0,0 1 0,0-1 0,-1 0-197,-1 1 75,0-1-1,0 1 1,-1 0-1,1 1 0,0-1 1,-1 1-1,0 0 1,1 0-1,-1 0 1,1 1-1,-1 0 1,0 0-1,1 1 1,-1 0-1,1 0 0,-1 0 1,1 0-1,-1 1 1,1 0-1,0 0 1,-1 0-1,1 1 1,0 0-1,1 0 1,-1 0-1,1 0 1,-1 1-1,1 0 0,0 0 1,0 0-1,1 0 1,-1 1-1,0 0-74,-1 10 49,1 1 0,1 0 0,0 0 0,1 0 0,0 0-1,2 0 1,0 0 0,0 0 0,2 0 0,0 0 0,0 0 0,2 0-1,0-1 1,1 2-49,14 90 389,-12-51-1486,-15-63-14726,6 3 6352</inkml:trace>
  <inkml:trace contextRef="#ctx0" brushRef="#br0" timeOffset="198.486">0 322 11477,'36'-14'12281,"32"25"-9552,-29-2-2102,-32-9-1008,48 2-1203,-36-4-2730,-3-2-4347,-4-2-3497</inkml:trace>
  <inkml:trace contextRef="#ctx0" brushRef="#br0" timeOffset="591.146">336 246 9028,'-9'-3'11848,"9"25"-7924,8 35-2371,32 21-604,-39-76-954,1 0 0,-1 0 0,1 0-1,0 0 1,0 0 0,0-1 0,0 1 0,0-1 0,0 1 0,0-1 0,1 0-1,-1 0 1,0 0 0,1 0 0,-1 0 0,1 0 0,-1-1 0,1 1 0,-1-1-1,1 0 1,0 0 0,-1 0 0,1 0 0,-1 0 0,1 0 0,-1-1-1,1 0 1,-1 1 0,1-1 0,-1 0 0,1 0 0,1-1 5,0-2-33,-1 1-1,1-1 1,-1 0 0,0-1 0,0 1 0,0 0 0,-1-1-1,1 0 1,-1 0 0,0 1 0,-1-1 0,1 0 0,-1 0 0,0-1-1,0 1 1,-1 0 0,1 0 0,-1 0 0,0-1 0,-1 1-1,1 0 1,-1 0 0,0 0 0,0 0 0,-1 0 0,-1-4 33,-1-34-1201,5 36-1369,8-3-11435,-3 7 5521</inkml:trace>
  <inkml:trace contextRef="#ctx0" brushRef="#br0" timeOffset="985.131">564 203 8596,'11'25'7661,"0"2"-3582,15 53-1034,-11-24-2791,-7-90-195,23-112-166,-31 145 104,0 0 0,0 0 1,0 0-1,0 0 1,1 0-1,-1 0 0,0 0 1,1 0-1,-1 0 0,1 0 1,-1 0-1,1 0 0,-1 0 1,1 0-1,0 1 0,-1-1 1,1 0-1,0 0 0,0 1 1,0-1-1,-1 0 0,1 1 1,0-1-1,0 1 0,0-1 1,0 1-1,0-1 0,0 1 1,0 0-1,0-1 0,0 1 1,0 0-1,0 0 0,1 0 1,-1 0-1,0 0 1,0 0-1,0 0 0,0 0 1,0 1-1,0-1 0,0 0 1,0 1-1,0-1 0,0 0 1,0 1-1,0-1 0,0 1 1,0 0-1,0-1 0,-1 1 1,1 0-1,1 0 3,34 49 205,4 84 659,-22-121-3659,-2-16-7152,-5 0-1810</inkml:trace>
  <inkml:trace contextRef="#ctx0" brushRef="#br0" timeOffset="1257.877">973 184 11013,'0'0'282,"0"-1"1,0 0-1,0 0 1,0 1-1,0-1 1,0 0-1,0 0 0,0 0 1,0 1-1,0-1 1,-1 0-1,1 0 1,0 1-1,-1-1 0,1 0 1,0 1-1,-1-1 1,1 0-1,-1 1 0,1-1 1,-1 1-1,1-1 1,-1 1-1,0-1 1,1 1-1,-1-1 0,0 1 1,1-1-1,-1 1 1,0 0-1,1-1 1,-1 1-1,0 0 0,0 0 1,1 0-1,-1 0 1,0-1-1,0 1 0,1 0 1,-1 0-1,-1 1-282,-34 34 3780,32-27-3607,1 0 0,-1 0-1,1 0 1,0 1 0,1-1 0,0 1-1,1-1 1,0 1 0,0 0 0,1 0-1,0-1 1,0 1 0,1 0 0,0 0-1,0-1 1,3 7-173,-3-13-8,1 1 0,-1-1 0,1 0 0,0 1 0,0-1 0,0 0-1,0 0 1,0-1 0,0 1 0,0 0 0,1-1 0,-1 1 0,1-1 0,-1 0 0,1 1 0,-1-1 0,1-1-1,0 1 1,-1 0 0,1-1 0,0 1 0,0-1 0,0 0 0,-1 0 0,1 0 0,0 0 0,0 0 0,0-1 0,-1 1-1,1-1 1,0 0 0,-1 0 0,1 0 0,0 0 8,50-37-3204,-25-7-2994,-13 13-3168,-7 11-711</inkml:trace>
  <inkml:trace contextRef="#ctx0" brushRef="#br0" timeOffset="1554.73">1109 52 11109,'8'12'8393,"0"16"-6291,-5-18-949,24 132 3477,-1-9-3335,-17-116-2414,-8-21-8289,-3 1 2303,-1-1-3929</inkml:trace>
  <inkml:trace contextRef="#ctx0" brushRef="#br0" timeOffset="1710.906">1101 254 12086,'19'1'9351,"0"0"-4454,60 28-3928,-50-20-5825,-9-13-5690,-7-3-1339</inkml:trace>
  <inkml:trace contextRef="#ctx0" brushRef="#br0" timeOffset="1883.03">1370 227 8660,'12'29'8937,"-4"2"-4713,-6 62-2015,-2-98-14743,0-3 1054</inkml:trace>
  <inkml:trace contextRef="#ctx0" brushRef="#br0" timeOffset="2085.878">1379 147 12742,'1'-1'2977,"0"2"17,3 0-1746,0 2-704,2-1-944,-2 1-2465,2 1-2530,-1 0-6434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5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0 232 11733,'10'-6'8366,"-1"-3"-4648,18-9-1665,-23 15-2002,0 1-1,0 0 0,0 0 0,0 0 0,1 1 0,-1-1 0,0 1 0,1 0 0,-1 0 0,1 1 0,-1-1 0,1 1 0,-1 0 0,1 1 0,0-1 0,-1 1 0,0-1 0,1 1 0,-1 1 0,1-1 0,-1 1 0,0-1 0,0 1 1,0 0-1,0 1 0,0-1 0,0 1 0,-1 0 0,1 0 0,-1 0 0,0 0 0,0 0 0,1 2-50,65 199 205,-69-199-1932,-8-21 1235,4 9 472,-1 1 1,1-1-1,-1 1 1,-1 0-1,1 0 1,-1 1-1,0 0 0,0 0 1,0 0-1,-1 0 1,0 1-1,0 0 1,0 1-1,0 0 1,-1 0-1,1 0 1,-1 1-1,1 0 1,-1 0-1,0 1 1,0 0-1,0 1 1,0-1-1,0 2 0,0-1 20,5 1 69,1 0 0,-1 1-1,1-1 1,0 1 0,-1-1-1,1 1 1,0 0 0,0-1-1,0 1 1,0 0 0,0 1-1,1-1 1,-1 0 0,1 0-1,-1 1 1,1-1-1,0 1 1,0-1 0,0 1-1,0-1 1,0 1 0,1 0-1,-1 0 1,1-1 0,0 1-1,0 0 1,0 0 0,0-1-1,0 1 1,0 0-1,1-1 1,0 1 0,-1 0-1,1-1 1,0 1 0,0 0-1,0-1 1,1 1 0,-1-1-1,0 0 1,1 0 0,0 1-1,-1-1 1,1 0 0,0 0-1,0 0 1,0-1-1,1 1 1,-1 0 0,0-1-1,1 0 1,1 2-69,76 12-1402,-75-16 716,0 0-1,0 0 1,0-1 0,0 0 0,0 0 0,0 0 0,-1-1 0,1 1 0,-1-1 0,0 0 0,1-1 0,-1 1-1,-1-1 1,3-1 686,10-15-6875,3-1-3815</inkml:trace>
  <inkml:trace contextRef="#ctx0" brushRef="#br0" timeOffset="227.525">360 272 10085,'7'47'7806,"-2"0"-3626,8 95-941,-6-45-3812,-8-97-5999,-1-9-617,3-3-3771</inkml:trace>
  <inkml:trace contextRef="#ctx0" brushRef="#br0" timeOffset="477.467">363 256 9989,'30'-39'9952,"-28"37"-9717,1 0-1,0 1 1,-1-1 0,1 1 0,0 0-1,0 0 1,0 0 0,0 0-1,-1 0 1,1 1 0,0-1 0,1 1-1,-1 0 1,0 0 0,0 0 0,0 0-1,0 0 1,0 1 0,0 0-1,0-1 1,-1 1 0,1 0 0,3 2-235,-2 1 101,1 0 0,-1 1 1,0-1-1,-1 1 1,1 0-1,-1 0 0,0 1 1,0-1-1,0 1 0,-1 0 1,0-1-1,0 1 1,0 0-1,-1 0 0,0 0 1,0 0-1,-1 0 0,1 1 1,-1-1-1,-1 0 1,1 0-1,-1 0 0,0 0 1,0 0-1,-1 0 0,-1 2-101,3-3-69,-1 0-1,0-1 0,-1 1 0,1-1 0,-1 1 0,0-1 0,0 1 0,0-1 0,-1 0 0,1 0 0,-1 0 0,0-1 1,0 1-1,0-1 0,-1 1 0,1-1 0,-1 0 0,0 0 0,0-1 0,0 1 0,0-1 0,0 0 0,-1 0 0,1 0 1,-1 0-1,1-1 0,-1 0 0,0 0 0,-4 0 70,-1-31-6001,15 17-1831,3 1-4267</inkml:trace>
  <inkml:trace contextRef="#ctx0" brushRef="#br0" timeOffset="664.955">622 280 13382,'15'48'8263,"-1"1"-3818,-5-15-4138,-1 1-1,-2 0 0,-2 0 0,-1 0 0,-1 24-306,-9-35-777,7-24 673,-1 1 0,1-1 0,-1 1 0,1-1 0,-1 1 0,1-1-1,-1 0 1,0 1 0,1-1 0,-1 0 0,1 1 0,-1-1 0,0 0 0,1 0 0,-1 0 0,0 1-1,1-1 1,-1 0 0,0 0 0,1 0 0,-1 0 0,0 0 0,0 0 0,1 0 0,-1-1 0,0 1 0,1 0-1,-1 0 1,1 0 0,-1-1 0,0 1 0,1 0 0,-1-1 0,1 1 0,-1-1 0,0 1 0,1 0-1,-1-1 1,1 1 0,0-1 0,-1 1 0,1-1 0,-1 0 0,1 1 0,0-1 0,-1 1 0,1-1 0,0 0-1,0 1 1,-1-1 0,1 0 104,-12-37-5628,11 10-1186,1 28 6784,0-27-9017</inkml:trace>
  <inkml:trace contextRef="#ctx0" brushRef="#br0" timeOffset="981.757">674 240 10453,'46'-22'10639,"-5"45"-6254,16 67-3050,-54-87-1307,-1 0 0,0 1 0,0-1 0,0 1 0,0 0 1,0-1-1,-1 1 0,0 0 0,1 0 0,-2 0 0,1 0 0,0 0 0,-1 0 0,1 0 0,-1 1 0,-1-1 0,1 0 0,0 0 0,-1 0 0,0 0 0,0 0 0,0 0 0,0 0 0,-1 0 0,0-1 0,1 1 0,-1 0 0,-1-1 1,1 1-1,0-1 0,-1 0 0,0 0 0,0 0 0,0 0 0,0 0 0,0-1 0,0 1 0,-1-1 0,1 0 0,-1 0 0,0 0 0,1-1 0,-1 1 0,0-1 0,-3 1-28,3-1-76,0-1 0,0 1 1,0-1-1,1 0 0,-1 0 0,0-1 0,0 1 0,0-1 0,0 0 0,0 0 0,0 0 0,1 0 1,-1 0-1,0-1 0,1 0 0,-1 0 0,1 0 0,-3-2 76,-5-17-4791,12-8-5238,4 12-1843</inkml:trace>
  <inkml:trace contextRef="#ctx0" brushRef="#br0" timeOffset="1169.252">871 113 9684,'16'-2'9533,"-8"18"-5539,11 135 1695,3 11-9932,-20-157 2020,7-8-9121,-3-5 270</inkml:trace>
  <inkml:trace contextRef="#ctx0" brushRef="#br0" timeOffset="1481.642">1052 241 11445,'13'38'10260,"-6"3"-7117,9 28-2080,23-10-806,-38-58-287,0 0 0,0 0 0,0 1-1,0-1 1,0 0 0,1 0 0,-1 0 0,0 0 0,1 0-1,-1-1 1,1 1 0,-1 0 0,1-1 0,-1 1-1,1-1 1,0 1 0,-1-1 0,1 0 0,0 0-1,-1 0 1,1 0 0,0 0 0,-1 0 0,1 0 0,0 0-1,-1-1 1,1 1 0,-1 0 0,1-1 0,0 0-1,-1 1 1,1-1 0,-1 0 0,0 0 0,1 0-1,-1 0 1,0 0 0,1 0 0,-1 0 0,1-1 30,2-5-232,0 1 1,-1-1 0,0 0 0,0 0-1,-1 0 1,0 0 0,0-1-1,0 1 1,-1 0 0,0-1-1,0 1 1,-1-4 231,4-24-439,-2 25 76,2-8 2408,3 31 552,26 206-54,-20-95-2546,0-150-10111,-9 7 2903,0-4-4013</inkml:trace>
  <inkml:trace contextRef="#ctx0" brushRef="#br0" timeOffset="1858.706">1374 2 9652,'4'-2'10021,"17"10"-6828,-12-2-2974,-1 0-1,0 1 0,0 0 0,-1 0 1,0 0-1,0 1 0,0 0 0,-1 1 1,-1-1-1,1 1 0,-1 0 0,-1 1 1,0-1-1,0 1 0,-1 0 0,0 0 1,0 0-1,0 7-218,1 14 462,-1 0-1,-2 0 1,-1 0 0,-1 0 0,-5 22-462,-11 31 1129,16-82-1118,1 1 0,-1-1 0,0 1 0,0-1 0,0 1 0,0-1 0,-1 0 0,1 0 0,-1 1 0,1-1 0,-1 0 0,0 0 0,1-1 0,-1 1 0,0 0 0,0-1 0,-1 1 0,1-1 0,0 1 0,0-1 0,-1 0 0,1 0 0,-1 0 0,1 0 0,-1-1 0,1 1 0,-1-1 0,1 1 0,-1-1 0,-1 0-11,-14-17-3803,24-10-7160,-4 21 6905,2-10-7665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49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140 142 9909,'-33'-2'7940,"-1"6"-3744,31-3-4097,0-1 1,-1 1-1,1 0 1,0 0 0,0 0-1,0 1 1,0-1-1,0 1 1,0 0-1,0-1 1,0 1 0,1 1-1,-1-1 1,1 0-1,-1 1 1,1-1-1,0 1 1,0-1 0,0 1-1,0 0 1,1 0-1,-1 0 1,1 0-1,0 0 1,0 0 0,0 1-1,0-1 1,0 1-100,0 1 14,-1 0 0,1 0 1,0 0-1,1 0 0,-1 0 1,1 0-1,0 0 0,0 0 1,1 0-1,-1 0 0,1 0 1,0 0-1,1 0 0,-1-1 1,1 1-1,0 0 0,0-1 0,0 1 1,1-1-1,0 1 0,-1-1 1,2 0-1,-1 0 0,0-1 1,1 1-1,0-1 0,-1 1 1,1-1-1,1 0 0,-1-1 1,0 1-1,1-1 0,-1 0 1,1 0-1,0 0 0,0-1 1,0 1-1,0-1-14,64-11-4723,-33-18-5966,-23 6 740</inkml:trace>
  <inkml:trace contextRef="#ctx0" brushRef="#br0" timeOffset="203.109">199 1 10933,'-15'31'9468,"17"29"-6580,-1-50-2209,2 29-254,2 0-1,2-1 0,1 0 0,2 0 0,4 6-424,0-26-3377,1-23-8509,-5-6 1076</inkml:trace>
  <inkml:trace contextRef="#ctx0" brushRef="#br0" timeOffset="571.751">354 186 11589,'-18'20'7794,"7"7"-3742,10-20-3987,0-1-1,0 1 1,0 0 0,1 0-1,0 0 1,1 0 0,0 0 0,0 0-1,0 0 1,0 0 0,1-1 0,1 1-1,-1-1 1,1 1 0,0-1-1,0 0 1,1 0 0,0 0 0,0 0-65,-1-4-67,1 0 1,-1 0 0,1 0-1,0-1 1,-1 1-1,1-1 1,0 0 0,0 0-1,-1 0 1,1-1 0,0 1-1,0-1 1,0 0-1,0 0 1,0-1 0,0 1-1,0-1 1,0 0 0,0 0-1,-1 0 1,1 0-1,0-1 1,-1 1 0,1-1-1,-1 0 1,1 0 0,-1 0-1,0-1 1,0 1 0,0-1-1,0 0 1,-1 1-1,1-1 1,-1-1 0,1 1-1,-1 0 1,0 0 0,0-1-1,-1 1 1,1-1-1,0-3 67,-1 2 35,0 0 0,0 0 0,-1-1 0,0 1 0,0 0 0,0 0 0,-1-1 0,0 1 0,0 0 0,0 0 0,0 0 0,-1 0 0,0 0 0,0 0 0,0 0 0,-1 1 0,0-1 0,0 1 0,0 0 0,0 0 0,-1 0 0,1 0 0,-1 0 0,0 1 0,0 0 0,0-1 0,-1 2 0,1-1 0,-1 0 0,1 1 0,-1 0 0,0 0 0,0 0 0,0 1 0,0 0 0,-3-1-35,-10 11-734,16-3-3030,7 0-4301,2-3-2559</inkml:trace>
  <inkml:trace contextRef="#ctx0" brushRef="#br0" timeOffset="884.173">590 239 10245,'111'-17'11199,"-109"15"-11105,-1 0-1,0-1 0,1 1 0,-1 0 0,0 0 0,0-1 0,0 1 0,0-1 1,-1 1-1,1-1 0,-1 1 0,1-1 0,-1 1 0,0-1 0,0 1 0,0-1 1,0 1-1,-1-1 0,1 1 0,-1-1 0,1 1 0,-1-1 0,0 1 0,0-1 1,0 1-1,0 0 0,0-1 0,-1 1 0,1 0 0,-1 0 0,1 0 0,-1 0 1,0 0-1,0 1 0,0-1 0,0 0 0,0 1 0,0 0 0,0-1 0,-1 1 0,1 0 1,-2 0-94,1 0 40,0 1 0,0 0 0,1 0 0,-1 0 0,0 0 0,0 0 0,0 1 1,0 0-1,0-1 0,0 1 0,0 0 0,1 0 0,-1 0 0,0 1 0,1-1 0,-1 1 1,1 0-1,0-1 0,-1 1 0,1 0 0,0 0 0,0 0 0,0 1 0,0-1 1,1 0-1,-1 1 0,0-1 0,1 1 0,0 0 0,0-1 0,0 1 0,0 0 0,0 0 1,0 0-41,-15 103 935,15-102-916,1 1 0,0 0 0,0-1 0,0 1 0,0-1 0,1 1 0,0-1 0,0 1-1,0-1 1,0 1 0,1-1 0,0 0 0,0 1 0,0-1 0,0 0 0,0-1 0,1 1-1,0 0 1,0-1 0,0 1 0,0-1 0,1 0 0,-1 0 0,1 0 0,-1 0 0,1-1 0,0 0-1,0 1 1,1-2 0,-1 1 0,0 0 0,0-1 0,1 0 0,-1 0 0,1 0 0,1 0-19,44-14-4361,-8-21-9617,-27 17 3997</inkml:trace>
  <inkml:trace contextRef="#ctx0" brushRef="#br0" timeOffset="1184.338">865 138 10389,'-6'-9'9009,"-5"10"-4736,-16 28-1540,26-23-2682,0 0 1,1 0-1,0 0 1,0 0-1,1 0 0,0 0 1,0-1-1,0 1 1,0 0-1,1 0 1,0-1-1,0 1 0,1-1 1,0 1-1,0-1 1,0 0-1,0 0 0,1-1 1,0 1-1,0-1 1,0 1-1,0-1 0,1 0 1,0-1-1,0 1 1,0-1-1,0 0 0,0 0 1,0-1-1,2 1-51,-6-3-9,1 1 0,-1-1-1,0 1 1,0 0 0,0-1 0,1 1 0,-1 0-1,0 0 1,0 0 0,0 0 0,0 0-1,-1 0 1,1 0 0,0 0 0,0 0-1,0 0 1,-1 0 0,1 0 0,-1 1 0,1-1-1,-1 0 1,1 0 0,-1 1 0,0-1-1,0 0 1,0 1 0,1-1 0,-1 0-1,0 1 1,-1-1 0,1 0 0,0 1 0,0-1-1,-1 0 1,1 1 0,0-1 0,-1 0-1,1 0 1,-1 1 0,0-1 0,1 0-1,-1 0 1,0 0 0,0 0 0,0 1 9,-55 29-46,17-31-3765,36-25-8653,10 8 1270</inkml:trace>
  <inkml:trace contextRef="#ctx0" brushRef="#br0" timeOffset="1544.748">990 159 10421,'29'40'10403,"-4"30"-7441,-4-8-2617,-11-199-993,-10 136 651,0 0 0,0-1 0,0 1 0,0 0 0,1-1 0,-1 1 0,0 0 0,1 0 0,-1-1 0,0 1 0,1 0 0,0 0 0,-1-1 0,1 1 0,0 0 0,-1 0 0,1 0 0,0 0 0,0 0 0,0 0 0,0 0 0,0 0 0,0 1 0,0-1 0,0 0 0,1 1 0,-1-1 0,0 0 0,0 1 0,0-1 0,1 1 0,-1 0 0,0 0 0,1-1 0,-1 1 0,0 0 0,1 0 0,-1 0 0,0 0 0,1 0 0,-1 0 0,0 1 0,1-1 0,-1 0 0,0 1 0,0-1 0,1 1 0,-1-1 0,0 1 0,0 0 0,0 0 0,0-1 0,0 1 0,0 0 0,0 0 0,0 0 0,0 0 0,0 0 0,0 0 0,0 0 0,-1 0 0,1 1-2,7 11 371,-1-1 0,0 1 1,-1 1-1,0-1 1,-1 1-1,-1 0 1,0 0-1,2 14-372,6 22-1648,-4-71-12071,-5 2 2453</inkml:trace>
  <inkml:trace contextRef="#ctx0" brushRef="#br0" timeOffset="1735.526">1245 63 11781,'5'5'3362,"1"4"144,-1-1-1281,3 4-561,-1 1-495,1 0-289,-1-1-239,-1 0-321,2-4-288,-2 0-416,1-3-785,-1-2 257,1-1-2770,1-4-2849,1 1-6355</inkml:trace>
  <inkml:trace contextRef="#ctx0" brushRef="#br0" timeOffset="2032.303">1475 4 11701,'32'45'10272,"-3"39"-7618,-22-59-2029,12 98-243,-9-43-4222,-10-81-6714,-1-5-670</inkml:trace>
  <inkml:trace contextRef="#ctx0" brushRef="#br0" timeOffset="2033.303">1450 213 15431,'3'3'3970,"3"-1"112,2-1-2081,1 1-705,7 0-383,0 0-305,2-1-224,-1 0-224,3-1-352,-5 0-1457,5-2-2449,1 0-3265,-2-1-8164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48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11749,'32'61'12050,"-2"41"-9364,-16-49-1798,11 63-1841,-27-111-1731,-8-14-9271,2-6 190</inkml:trace>
  <inkml:trace contextRef="#ctx0" brushRef="#br0" timeOffset="280.145">0 217 14823,'8'-1'4002,"2"0"47,3 1-1727,3-1-834,-1 0-495,3 1-321,0 0-208,-2 1-384,1 1-1681,2 1-2464,3 0-3331,-2 2-8419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1:46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27 10069,'-21'-26'10631,"-16"26"-6797,-34 34-2252,66-30-1555,1 0 1,0 0-1,1 1 1,-1-1-1,1 1 1,0 0-1,0 0 1,0 0 0,1 1-1,-1-1 1,2 1-1,-1-1 1,0 1-1,1 0 1,0-1-1,0 1 1,1 0-1,0 0 1,0 0-1,0 0 1,1-1-1,-1 1 1,2 0-1,-1 0 1,0-1-1,1 1 1,0-1-1,1 1 1,-1-1-1,1 0 1,0 0-1,0 0 1,0 0-1,1-1 1,0 1-1,0-1 1,0 0-1,0 0 1,1 0-1,-1-1 1,1 1-1,3 1-27,64-1-1859,-49-14-2738,-4-3-5040,-9 1-1525</inkml:trace>
  <inkml:trace contextRef="#ctx0" brushRef="#br0" timeOffset="406.158">367 50 10325,'-36'16'9109,"7"13"-5032,27-26-4033,1-1-1,-1 1 1,0 0-1,1 0 1,-1 0-1,1 0 1,0 0-1,0 0 0,0 1 1,0-1-1,1 0 1,-1 0-1,1 1 1,0-1-1,0 0 1,0 1-1,0-1 1,1 0-1,-1 0 1,1 1-1,0-1 1,0 0-1,0 0 1,0 0-1,1 0 1,-1 0-1,1 0 0,-1 0 1,1-1-1,0 1 1,1 0-1,-1-1 1,0 0-1,1 1 1,-1-1-44,2 0-95,-1 1 0,1-1 0,-1 0 0,1-1 0,0 1 1,0-1-1,0 1 0,0-1 0,0 0 0,0-1 0,0 1 0,0-1 0,0 1 1,0-1-1,0-1 0,0 1 0,0 0 0,0-1 0,0 0 0,0 0 0,0 0 1,0 0-1,0-1 0,-1 0 0,1 0 0,0 0 0,-1 0 0,0 0 0,1-1 1,-1 1-1,0-1 0,0 0 0,0 0 0,-1 0 0,1 0 0,-1 0 0,0-1 1,0 1-1,0-1 0,0 0 0,0 0 0,-1 1 0,0-1 0,1 0 0,-2 0 1,1 0-1,0 0 0,-1-3 95,-17-62 1026,17 68-955,-1-1 0,0 1-1,1-1 1,-1 1-1,0-1 1,0 1 0,0-1-1,0 1 1,0 0-1,0-1 1,-1 1 0,1 0-1,0 0 1,-1 0-1,1 0 1,0 0 0,-1 0-1,1 1 1,-1-1 0,0 0-1,1 1 1,-1-1-1,0 1 1,1 0 0,-1-1-1,0 1 1,1 0-1,-1 0 1,0 0 0,1 0-1,-1 0 1,0 1-1,0-1 1,1 0 0,-1 1-1,1-1 1,-1 1-1,0 0 1,0 0-71,-4 15-2830,16-9-8216,0-7 679</inkml:trace>
  <inkml:trace contextRef="#ctx0" brushRef="#br0" timeOffset="793.847">551 57 10309,'18'29'7142,"-5"-1"-3403,9 65-1508,-17-68-2186,-1-34-28,-6-3-25,2 1 0,-1-1 1,2 1-1,-1 0 0,2-1 1,-1 1-1,2 0 0,-1 0 1,2 0-1,-1 0 0,1 0 1,1 1-1,0-1 0,1 1 1,-1 1-1,4-4 8,-6 12 19,1 0 0,-1 1 1,0-1-1,0 1 0,0 0 0,0 0 0,1 0 0,-1 0 1,0 1-1,0-1 0,0 1 0,0 0 0,0 0 0,0 0 1,0 0-1,0 1 0,0-1 0,0 1 0,-1 0 0,1-1 1,0 1-1,-1 0 0,0 1 0,1-1 0,-1 0 0,0 1 1,0-1-1,0 1 0,-1 0 0,1-1 0,-1 1 0,1 0 1,-1 0-1,0 0 0,0 0 0,0 0 0,-1 0 0,1 4-19,21 108 1305,-15-108-2459,3-18-6565,-5 2 2244,5-2-5554</inkml:trace>
  <inkml:trace contextRef="#ctx0" brushRef="#br0" timeOffset="1155.107">976 56 8372,'0'-1'427,"0"0"1,0-1-1,1 1 0,-1 0 1,0 0-1,0 0 0,-1-1 1,1 1-1,0 0 0,0 0 1,-1 0-1,1-1 0,0 1 1,-1 0-1,1 0 0,-1 0 1,0 0-1,1 0 1,-1 0-1,0 0 0,1 0 1,-1 0-1,0 0 0,0 1 1,0-1-1,0 0 0,0 0 1,0 1-1,0-1 0,0 1 1,0-1-1,0 1 1,-1-1-428,0 0 179,1 1 1,-1 0 0,0-1 0,0 1 0,1 0-1,-1 0 1,0 0 0,0 0 0,0 0 0,1 0-1,-1 0 1,0 1 0,0-1 0,1 0 0,-1 1-1,0 0 1,1-1 0,-1 1 0,0 0 0,1 0-1,-1 0 1,1 0 0,-1 0 0,1 0 0,0 1 0,0-1-1,-1 0 1,1 1 0,0-1 0,0 1 0,0-1-1,0 1 1,1-1 0,-1 1 0,0 0-180,0 2 19,0 0-1,1 1 1,-1-1 0,1 1-1,0-1 1,0 0 0,1 1-1,-1-1 1,1 0 0,0 1-1,0-1 1,0 0 0,1 0-1,0 0 1,-1 0 0,1 0-1,1 0 1,-1 0 0,0-1-1,1 1 1,0-1 0,0 0-1,0 1 1,0-2 0,1 1-1,-1 0 1,4 2-19,-4-4 1,-1 1 0,1 0 0,-1 0 0,0 0 0,1 0 0,-1 0 0,0 0 0,0 1 0,-1-1 0,1 1 0,0-1 0,-1 1 0,0 0 0,1 0 0,-1-1 0,0 1 0,-1 0 0,1 0 0,0 0 0,-1 0 0,0 0 0,1 0 0,-1 0 0,0 0 0,-1 0 0,1 0 0,0 0 0,-1 0 0,0 0 0,0 0 0,0 0 0,0 0 0,0-1 0,0 1 0,-1 0 0,1-1 0,-1 1 0,0-1 0,0 0 0,0 1 0,0-1 0,0 0 0,-2 1-1,3-2-195,0 0 0,-1 0 0,1 0 0,0-1 0,-1 1 0,1 0 0,-1-1 0,1 1 1,-1-1-1,1 1 0,-1-1 0,0 0 0,1 0 0,-1 0 0,1 0 0,-1 0 0,1 0 0,-1 0 0,0 0 1,1-1-1,-1 1 0,1-1 0,-1 1 0,1-1 0,-1 1 0,1-1 0,0 0 0,-1 0 0,1 0 0,0 0 0,-1 0 1,1 0-1,0 0 0,0 0 0,0 0 0,0 0 0,0-1 0,0 1 0,0 0 0,1-1 0,-1 1 0,0-1 1,1 1-1,-1-1 0,1 1 0,0-1 0,-1 1 0,1-1 0,0 0 0,0 1 0,0-1 195,0-15-7454,4-1-4450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08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43 11861,'-18'-18'8505,"-2"3"-4367,19 14-4054,-1 0-1,0 0 1,1 0-1,-1 0 1,1 0-1,-1 1 1,0-1-1,0 0 1,1 1-1,-1 0 1,0-1-1,0 1 1,0 0-1,1 0 1,-1 0-1,0 0 0,0 0 1,0 0-1,0 1 1,1-1-1,-1 0 1,0 1-1,0 0 1,1-1-1,-1 1 1,0 0-1,1 0 1,-1 0-1,1 0 1,-1 0-1,1 0 1,-1 0-1,1 1 1,0-1-1,0 0 1,0 1-1,0-1 1,-1 2-84,0 1 38,0 0 1,0 0-1,1 0 0,0 0 1,0 0-1,0 0 1,0 1-1,1-1 0,-1 0 1,1 0-1,0 1 1,1-1-1,-1 0 1,1 0-1,0 0 0,0 1 1,0-1-1,0 0 1,1 0-1,-1 0 0,1-1 1,0 1-1,0 0 1,1-1-1,-1 1 1,1-1-1,0 0 0,0 1 1,0-2-1,0 1 1,0 0-1,1 0 0,-1-1 1,1 0-1,1 1-38,10 5-6,40 30-26,-54-37 31,0 0 1,0 0-1,0 1 1,0-1-1,-1 0 1,1 0-1,-1 1 1,1-1-1,-1 0 1,1 1-1,-1-1 1,1 1-1,-1-1 1,0 0-1,0 1 1,0-1-1,0 1 1,0-1 0,0 1-1,0-1 1,-1 1-1,1-1 1,0 0-1,-1 1 1,1-1-1,-1 0 1,1 1-1,-1-1 1,0 0-1,0 0 1,0 1-1,1-1 1,-1 0-1,0 0 1,0 0-1,-1 0 1,1 0-1,0 0 1,0 0 0,0-1-1,-1 1 1,1 0 0,-50 13-3319,51-14 3202,-1 0 0,0 0-1,0 0 1,0 0-1,0 0 1,0 0-1,0 0 1,0-1-1,0 1 1,0 0-1,0 0 1,0-1 0,1 1-1,-1 0 1,0-1-1,0 1 1,0-1-1,1 0 1,-1 1-1,0-1 1,0 1-1,1-1 1,-1 0 0,1 0-1,-1 1 1,1-1-1,-1 0 1,1 0-1,-1 0 1,1 0-1,-1 1 1,1-1 0,0 0-1,0 0 1,0 0-1,-1 0 1,1 0-1,0 0 1,0 0-1,0 0 1,0 0-1,0 0 1,1 0 0,-1 0-1,0 1 1,0-1-1,1 0 1,-1 0-1,0 0 1,1 0-1,-1 0 1,1 1 117,4-13-7523,2-2-4475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0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12262,'3'21'6052,"6"39"1718,-3 29-6409,-8-84-6999,-2-27-5116,2 4-283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9284,'0'0'2756,"0"0"0,3 3 4075,12 13-4938,-5-7-1591,-1 0-1,-1 1 1,0 0 0,0 1-1,-1-1 1,-1 1 0,1 1 0,-2-1-1,0 1 1,0 0 0,-1 1-1,0-1 1,1 12-302,-3-9 184,-1-1-1,0 1 1,-1 0 0,0-1-1,-2 1 1,1-1 0,-2 0-1,0 1 1,-1-1 0,0 0-1,-1-1 1,0 1 0,-4 4-184,-36 13 1005,61-42-9187,-8-9-3482,-4 9 691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0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10805,'2'7'2497,"1"1"96,3-1-1920,0 2-385,1 0-2545,1-4-2241,3-2-5587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6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24 10933,'-3'-2'500,"1"1"0,-1 0 0,0 0 0,0 0 1,0 1-1,1-1 0,-1 0 0,0 1 0,0 0 0,0 0 0,0 0 0,0 0 1,0 0-1,0 0 0,0 1 0,1 0 0,-1-1 0,0 1 0,0 0 0,1 0 1,-1 1-1,0-1-500,0 1 136,1 1 1,-1-1-1,1 1 1,-1-1-1,1 1 1,0 0-1,0 0 1,1 0 0,-1 0-1,1 0 1,-1 0-1,1 1 1,0-1-1,0 0 1,0 1-1,1-1 1,-1 1-1,1-1 1,0 1 0,0-1-1,0 1 1,0-1-1,0 1 1,1-1-1,0 0 1,0 1-1,0 0-136,0 2 14,1-1-1,0 0 0,0 0 0,0 0 0,1 0 1,-1-1-1,1 1 0,0-1 0,1 1 0,-1-1 1,1 0-1,-1 0 0,1 0 0,1-1 0,-1 0 1,0 1-1,1-2 0,0 1 0,-1 0 0,1-1 0,0 0 1,0 0-1,0 0 0,1-1 0,-1 0 0,0 0 1,1 0-1,-1 0 0,1-1 0,-1 0 0,0 0 1,1-1-1,-1 1 0,1-1 0,-1 0 0,0-1 1,1 0-14,-2 0-37,0 0 0,0 0 1,0-1-1,0 0 0,-1 0 1,0 0-1,1 0 0,-1 0 1,0-1-1,-1 1 1,1-1-1,-1 0 0,1 0 1,-1 0-1,0 0 0,-1 0 1,1 0-1,-1 0 0,0-1 1,0 1-1,0-1 0,0 1 1,-1-1-1,0 1 1,0-1-1,0 1 0,0-1 1,-1 1-1,1-1 0,-1 1 1,-1 0-1,1-1 0,0 1 1,-1 0-1,0 0 0,0 0 1,0 0-1,-1 0 1,1 0-1,-1 1 0,0-1 1,0 1-1,0 0 0,-1 0 1,1 0-1,-1 0 0,1 0 1,-1 1-1,-2-1 37,-46-14-534,15 20-3779,37-3 3966,-2 0-1513,2-1-5471,0-2-2583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9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3 10709,'-7'-2'6895,"-3"7"-3513,-16 21-573,16-11-2537,1 0-1,1 1 1,0 0 0,0 1 0,2-1-1,0 1 1,1 1 0,1-1 0,1 1 0,0 0-1,1 0 1,1 0 0,1 0 0,0 0-1,3 17-271,1-19 13,1 0 0,0 0 0,1-1 0,1 0 0,1 0 0,0 0 0,0-1 0,2 0 0,0-1 0,7 8-13,16 25 6,-32-46-35,5 7-853,-10-19-3705,0-4-6698,3 7 77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2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0 287 9845,'21'49'10008,"-8"30"-6558,-4-23-1483,-1-132-659,-8 67-1303,1 0 0,-1 0 0,2 0 0,-1 0 0,1 0 0,0 0 0,1 1 1,0-1-1,0 1 0,1 0 0,0 0 0,1 0 0,1-3-5,-5 10-8,0 0 1,0 1-1,0-1 0,-1 0 1,1 0-1,0 1 0,0-1 0,0 1 1,0-1-1,0 1 0,0-1 1,0 1-1,1-1 0,-1 1 0,0 0 1,0 0-1,0 0 0,0-1 1,0 1-1,1 0 0,-1 0 0,0 1 1,0-1-1,0 0 0,0 0 1,0 0-1,0 1 0,0-1 0,1 1 1,-1-1-1,0 1 0,0-1 0,0 1 1,-1 0-1,1-1 0,0 1 1,0 0-1,0 0 0,0 0 8,15 14-3185,4 3-9832,-9-12 2892</inkml:trace>
  <inkml:trace contextRef="#ctx0" brushRef="#br0" timeOffset="287.244">235 296 9204,'20'7'7689,"-7"10"-3766,-1 50 16,-12-54-3234,1 4-3245,-2-17-2188,-1-10-3489,1 1-1742</inkml:trace>
  <inkml:trace contextRef="#ctx0" brushRef="#br0" timeOffset="288.244">226 178 12470,'2'2'2993,"1"2"113,1 4-1842,3 2-1184,1 1-2737,2 0-2658,0-3-6610</inkml:trace>
  <inkml:trace contextRef="#ctx0" brushRef="#br0" timeOffset="509.458">362 260 9396,'20'28'6931,"49"80"-885,-67-105-5971,-3-3-17,1 1-1,0 0 0,0 0 0,-1 0 0,1 0 0,0-1 0,0 1 0,0 0 0,0 0 0,0 0 1,0 0-1,1 0 0,-1-1 0,0 1 0,0 0 0,1 0 0,-1 0 0,0-1 0,1 1 1,-1 0-1,0 0 0,1-1 0,-1 1 0,1 0 0,0-1 0,-1 1 0,1 0 0,0-1 0,-1 1 1,1-1-1,0 1 0,-1-1 0,1 0 0,0 1 0,0-1 0,0 0 0,-1 1 0,1-1 0,0 0 1,0 0-1,0 0 0,0 0 0,-1 0 0,1 0 0,0 0 0,0 0 0,0 0 0,0 0 1,0 0-1,-1 0 0,1-1 0,0 1 0,0 0 0,0-1 0,-1 1 0,1 0 0,0-1 0,0 1 1,-1-1-1,1 1 0,0-1 0,-1 0 0,1 1 0,-1-1 0,1 0 0,0 0-57,35-145-1464,-19 149-7752,-11 1 2763,0-2-2615</inkml:trace>
  <inkml:trace contextRef="#ctx0" brushRef="#br0" timeOffset="996.332">628 258 11381,'5'-1'2283,"22"-4"4921,11-8-4032,-35 12-3140,-1 0 0,1 0-1,0 0 1,0 0 0,0 1 0,-1-1-1,1 1 1,0 0 0,0 0-1,0 0 1,0 0 0,0 0-1,0 0 1,0 1 0,0-1 0,0 1-1,-1 0 1,1 0 0,0 0-1,0 0 1,-1 1 0,1-1 0,-1 1-1,1 0 1,-1-1 0,0 1-1,0 0 1,0 0 0,0 0-1,0 1 1,0-1 0,0 0 0,-1 1-1,1 0 1,-1-1 0,0 1-1,1 0 1,-1-1 0,-1 1 0,1 0-1,0 0 1,-1 0 0,1 1-32,64 141-96,-71-153 76,0 0 0,0 0 0,-1 1 1,0 0-1,0 0 0,0 1 0,-1 0 1,0 0-1,0 1 0,-6-3 20,11 6 81,1 1-1,-1 0 1,0 0-1,0 0 0,0 0 1,0 0-1,0 0 1,0 1-1,0-1 1,0 1-1,-1 0 1,1 0-1,0 0 1,0 1-1,0-1 1,0 1-1,0-1 0,0 1 1,0 0-1,0 0 1,0 0-1,0 1 1,0-1-1,1 1 1,-1 0-1,0-1 1,1 1-1,0 0 1,-1 1-1,1-1 0,0 0 1,0 1-1,0-1 1,0 1-1,1-1 1,-1 1-1,1 0 1,0 0-1,-1 0 1,1 0-1,0 0 1,1 0-1,-1 0 0,0 2-80,2-2 36,-1 1-1,1-1 0,-1 1 1,1-1-1,0 1 0,0-1 0,1 0 1,-1 1-1,1-1 0,0 0 1,0 0-1,0 0 0,0 0 1,0 0-1,1-1 0,-1 1 0,1-1 1,-1 1-1,1-1 0,0 0 1,0 0-1,0 0 0,0-1 0,1 1 1,-1-1-1,0 0 0,1 0 1,-1 0-1,1 0 0,-1 0 0,1-1 1,-1 1-1,1-1 0,-1 0 1,3 0-36,24-24-4075,-14-4-1858,-4 9-2462,2-3-3072</inkml:trace>
  <inkml:trace contextRef="#ctx0" brushRef="#br0" timeOffset="1261.894">993 113 12694,'12'40'8614,"-3"1"-3526,0 8-2484,0 24-2910,10 51 399,-19-114-2939,-9-34-5624,7 17 2687,-2-1-5889</inkml:trace>
  <inkml:trace contextRef="#ctx0" brushRef="#br0" timeOffset="1464.982">973 326 11877,'-4'-5'10575,"12"0"-6850,-3 5-3530,0-1-1,-1 1 0,1 0 0,0 0 1,0 0-1,-1 1 0,1 0 1,-1 0-1,1 0 0,-1 0 0,1 1 1,-1 0-1,0 0 0,1 0 1,-1 0-1,0 1 0,0-1-194,17 6-5532,-6-11-7152,-4 0 1436</inkml:trace>
  <inkml:trace contextRef="#ctx0" brushRef="#br0" timeOffset="1805.689">1199 321 12198,'29'2'7786,"3"-2"-4335,58-21-2766,-88 18-624,0 1-1,0-1 1,-1 0-1,1 0 1,-1 0-1,1 0 1,-1 0-1,0-1 0,0 1 1,-1 0-1,1 0 1,-1-1-1,1 1 1,-1 0-1,0-1 1,0 1-1,-1 0 0,1-1 1,-1 1-1,1 0 1,-1 0-1,0-1 1,0 1-1,-1 0 1,1 0-1,-1 0 1,1 0-1,-1 0 0,0 1 1,0-1-1,0 0 1,0 1-1,-1 0 1,1-1-1,-1 1 1,1 0-1,-1 0 0,-2-1-60,2 2 56,1 0 0,0 0 0,-1 0 0,1 0 0,-1 0 0,1 1 0,-1-1 0,1 1 0,-1 0-1,0 0 1,1-1 0,-1 2 0,1-1 0,-1 0 0,1 1 0,-1-1 0,1 1 0,-1-1 0,1 1 0,-1 0-1,1 0 1,0 1 0,-1-1 0,1 0 0,0 1 0,0-1 0,0 1 0,0 0 0,0-1 0,0 1 0,1 0-1,-1 0 1,1 0 0,-1 1 0,1-1 0,0 0 0,0 0 0,0 1 0,0-1 0,0 1 0,0-1-1,1 1 1,-1-1 0,1 1 0,0 1-56,-4 15 289,1-1 1,0 1-1,2 0 0,0 0 0,1 0 0,1 0 0,1 0 0,2 4-289,-3-18 38,1 0-1,0 0 0,0 0 1,1 0-1,0-1 0,-1 1 1,2-1-1,-1 1 0,0-1 1,1 0-1,0-1 1,0 1-1,0-1 0,0 1 1,0-1-1,1 0 0,-1-1 1,1 1-1,0-1 0,0 0 1,0 0-1,0 0 0,0-1 1,1 0-1,-1 0 0,0 0 1,0-1-1,1 1 0,-1-1 1,1-1-1,-1 1 1,5-1-38,38-34-4040,-25 14-484,5-2-7746,-12 12 678</inkml:trace>
  <inkml:trace contextRef="#ctx0" brushRef="#br0" timeOffset="2305.843">1560 80 13030,'14'-5'11500,"18"48"-8380,-14 72-2869,0-130-16544,-9-1 4701</inkml:trace>
  <inkml:trace contextRef="#ctx0" brushRef="#br0" timeOffset="2587.163">1692 82 11797,'1'2'3810,"0"3"224,-1 1-96,1 0-1777,0 3-753,2 0-463,-2 2-353,3 0-176,0 1-304,-1-1-352,0-1-320,2-2-593,-3-2-927,1-6-2098,1-1-3058,-1-3-6514</inkml:trace>
  <inkml:trace contextRef="#ctx0" brushRef="#br0" timeOffset="2588.163">1904 1 11813,'9'7'9768,"2"16"-7835,-8-17-945,9 22-557,-1 0-1,-1 0 1,-2 1 0,-1 0 0,-1 1-1,-1 0 1,-2-1 0,-1 1 0,-2 1-1,0-1 1,-4 19-431,2-36 241,-1 0 0,1 0 0,-2 0-1,0 0 1,-1 0 0,0-1 0,0 0 0,-2 0 0,1 0-1,-2-1 1,-3 4-241,10-13 8,0-1 0,-1 0 0,1 0-1,-1 1 1,1-1 0,-1 0 0,1 0 0,-1-1-1,0 1 1,0 0 0,1 0 0,-1-1-1,0 1 1,0-1 0,0 0 0,0 1 0,1-1-1,-1 0 1,0 0 0,0 0 0,0 0-1,0-1 1,0 1 0,-1-1-8,20-1-6988,-3 2-6657,-11 0 2218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10037,'8'41'9821,"1"20"-4862,3 13-3711,8 125-2187,-20-199 736,-1 0-1,1 0 1,0 0-1,0 0 1,0 0 0,-1 0-1,1 0 1,0-1-1,0 1 1,-1 0-1,1 0 1,0 0 0,0 0-1,0 1 1,-1-1-1,1 0 1,0 0-1,0 0 1,-1 0 0,1 0-1,0 0 1,0 0-1,0 0 1,-1 0 203,-6-27-4058,3 6-2089,1-2-3876</inkml:trace>
  <inkml:trace contextRef="#ctx0" brushRef="#br0" timeOffset="314.635">17 80 10757,'27'-56'10230,"-25"54"-10051,0-1 1,0 2-1,0-1 1,0 0-1,0 0 1,1 1-1,-1-1 1,1 1-1,-1-1 1,1 1-1,0 0 1,-1 0-1,1 1 0,0-1 1,0 0-1,-1 1 1,1 0-1,0-1 1,0 1-1,0 0 1,0 1-1,-1-1 1,1 0-1,0 1 1,0 0-1,0-1 1,-1 1-1,1 0 1,0 1-1,-1-1 1,3 1-180,0 2 17,1 1 0,-1-1 0,1 1 0,-1 0 0,-1 0 0,1 1 0,-1-1 0,0 1 0,0 0 0,0 0 0,-1 0 0,0 1 0,0-1 0,-1 1 0,0 0 1,0-1-1,0 1 0,-1 0 0,0 0 0,-1 0 0,1 0 0,-1 1 0,-1-1 0,1 0 0,-1 0 0,0 0 0,-1 0 0,0-1 0,0 1 0,0 0 0,-1-1 0,0 1 0,0-1 0,-1 0 0,1 0 0,-3 2-17,-72 13-33,30-38-4218,42 6 150,9 3-5092,1 4-377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10421,'8'41'10880,"0"22"-9575,-4-27-2632,-3-31-1104,1-8-6351,0-4-1268</inkml:trace>
  <inkml:trace contextRef="#ctx0" brushRef="#br0" timeOffset="203.189">127 1 11685,'2'7'3282,"-3"1"159,3 0-1472,-2 4-368,0 0-320,1 2-385,3 2-240,-5-1-239,2-4-385,1 2-513,0-2-655,-3-6-161,2 2-2304,1-7-2770,2 1-5987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17 288 10517,'41'10'7572,"24"-20"-5396,-64 7-2131,1 0-1,-1 0 0,0 1 1,0-1-1,-1 0 0,1 0 1,0 0-1,-1 0 0,0 0 1,0 0-1,0 0 0,0 0 1,0 0-1,-1 0 0,1 0 1,-1 0-1,0 0 0,1 1 1,-1-1-1,-1 0 0,1 0 1,0 1-1,-1-1 0,1 1 1,-1-1-1,0 1 0,0 0 1,0-1-1,0 1 0,0 0 1,-1 0-1,1 1 0,0-1 1,-3-1-45,3 1 47,1 1 1,0-1 0,-1 1-1,1 0 1,-1 0 0,1-1-1,-1 1 1,0 0 0,0 0-1,1 0 1,-1 1 0,0-1-1,0 0 1,0 1 0,0-1-1,0 1 1,0-1 0,0 1-1,0 0 1,0 0 0,0 0-1,0 0 1,0 0 0,0 1-1,0-1 1,0 1 0,1-1-1,-1 1 1,0-1 0,0 1-1,0 0 1,0 0 0,1 0-1,-1 0 1,0 0 0,1 1-1,-1-1 1,1 0 0,0 1-1,-1-1 1,1 1 0,0 0-1,0-1 1,0 1 0,-1 0-48,-2 9 245,1 1 0,0-1 0,0 0 1,1 1-1,1-1 0,0 1 0,1 0 1,0-1-1,0 1 0,1-1 1,1 1-1,0-1 0,1 1 0,0-1 1,0 1-246,0-9-54,0 0 1,-1 0 0,1 0 0,0 0-1,0-1 1,0 1 0,1-1-1,-1 0 1,0 0 0,1 0 0,-1 0-1,1-1 1,0 0 0,0 1-1,0-1 1,-1-1 0,1 1 0,0 0-1,0-1 1,0 0 0,0 0 0,0 0-1,0-1 1,0 1 0,0-1-1,0 0 1,3-1 53,33-9-4259,-6-3-4986,-9 0-3393</inkml:trace>
  <inkml:trace contextRef="#ctx0" brushRef="#br0" timeOffset="234.319">455 168 12214,'-20'-1'4693,"-38"3"2414,55-1-6988,0-1 0,0 1 0,-1-1 0,1 1 0,0 0 0,1 0 0,-1 1 0,0-1 0,0 1 0,0-1 0,1 1 0,-1 0 0,1 0 0,-1 0 0,1 0 0,0 0 0,0 1 0,0-1 0,0 1 0,0-1 0,1 1 0,-1 0 0,1-1 0,-1 1 0,1 0 0,0 0-119,-2 10 214,0 0-1,1 0 0,0 0 0,1 1 0,0-1 1,1 0-1,1 0 0,0 1 0,1-1 0,0 0 1,1 0-1,2 6-213,-3-15 9,-1 0 1,1-1 0,0 0-1,0 1 1,0-1-1,1 0 1,-1 0-1,1 0 1,0-1-1,0 1 1,-1-1-1,2 1 1,-1-1-1,0 0 1,0 0 0,1 0-1,-1-1 1,1 1-1,0-1 1,-1 0-1,1 0 1,0 0-1,0 0 1,-1-1-1,1 1 1,0-1-1,1 0-9,-1 0-172,-1 0-1,0-1 1,0 1-1,0-1 1,0 1-1,0-1 1,0 0-1,0 0 1,0-1-1,0 1 1,0 0-1,-1-1 1,1 0-1,0 0 1,-1 1-1,0-1 1,1-1-1,-1 1 1,0 0-1,0-1 1,0 1-1,0-1 173,23-40-7710,-9 12-1470,-5 5-43</inkml:trace>
  <inkml:trace contextRef="#ctx0" brushRef="#br0" timeOffset="497.754">600 1 12054,'16'82'12201,"12"42"-7576,12 62-4780,-38-177-1003,3 21 2826,-4-23-5983,-3-14-8624,0 0 974</inkml:trace>
  <inkml:trace contextRef="#ctx0" brushRef="#br0" timeOffset="732.076">555 253 15927,'0'0'4098,"0"1"144,7 0-2065,6-2-800,2-1-273,2 4-335,4-2-289,-1-2-160,-1 0-112,1 2-112,0 0-32,-4 2 48,0-1-448,-4-3-1841,5 5-1136,2-4-1138,0-5-2912,0-7-5955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7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12166,'25'71'10840,"0"40"-7884,-17-72-2330,8 53-444,-15-92-182,0 0 1,0 0-1,-1 0 1,1 0-1,0 0 1,-1 0 0,1 0-1,0 0 1,-1 0-1,1-1 1,0 1-1,-1 0 1,1-1 0,0 1-1,-1 0 1,1-1-1,-1 1 1,1-1-1,-1 1 1,1-1 0,-1 1-1,1-1 1,-1 1-1,1-1 1,-1 1 0,0-1-1,1 0 1,-1 1-1,0-1 1,0 0-1,1 1 1,-1-1 0,0 0-1,0 1 1,0-1-1,0 0 1,0 0-1,0 1 1,0-1 0,0 0-1,0 1 1,0-1-1,0 0 0,0 0 0,44-80 14,-43 79-33,1 0 0,-1 0 0,1 0 0,0 0 0,0 0 0,0 0 0,0 0 0,0 0 0,0 1 0,1-1 0,-1 1 0,0 0 0,1 0 0,-1 0 0,1 0 0,0 0 0,-1 0 1,1 1-1,0-1 0,-1 1 0,1 0 0,0-1 0,-1 1 0,1 1 0,0-1 0,0 0 0,-1 1 0,1-1 0,0 1 0,-1 0 0,1 0 0,1 0 19,0 3 53,0 0 0,1 1-1,-2-1 1,1 1-1,0 0 1,-1 0 0,0 0-1,0 0 1,0 0-1,-1 1 1,0-1 0,0 1-1,0 0 1,-1-1-1,0 1 1,0 0 0,0 0-1,-1 0 1,0 0-1,0 0 1,0 0 0,-1 0-1,0-1 1,0 1 0,0 0-1,-1 0 1,0-1-1,0 1 1,0-1 0,-1 1-1,0-1 1,-3 5-53,3-7 27,-1 0 0,1 0 1,-1-1-1,1 1 0,-1-1 0,0 0 0,0 0 1,0 0-1,0 0 0,-1-1 0,1 0 1,0 1-1,-1-2 0,1 1 0,-1 0 1,1-1-1,-1 0 0,1 0 0,0 0 1,-1-1-1,1 1 0,-1-1 0,-1-1-27,3 2-139,1-1-1,-1 1 1,1-1-1,-1 0 1,1 0-1,0 0 1,0 0-1,-1 0 1,1-1-1,0 1 0,0-1 1,0 1-1,0-1 1,1 0-1,-1 0 1,0 0-1,1 0 1,-1 0-1,1 0 1,0 0-1,-1 0 1,1 0-1,0-1 0,1 1 1,-1-1-1,0-1 140,0-17-4303,7 1-5109,2 9-1740</inkml:trace>
  <inkml:trace contextRef="#ctx0" brushRef="#br0" timeOffset="187.456">367 155 9973,'22'56'9906,"-8"39"-4912,-11-61-3618,-1-14-1007,-2 0-1,0 0 1,-2 0-1,0 0 1,-1 0-1,-1-1 1,-1 1-1,-2 4-368,7-23 4,0-1-1,0 1 0,0 0 0,0-1 0,0 1 0,0-1 0,0 1 1,0 0-1,0-1 0,0 1 0,0 0 0,0-1 0,-1 1 1,1-1-1,0 1 0,-1-1 0,1 1 0,0 0 0,-1-1 0,1 1 1,0-1-1,-1 1 0,1-1 0,-1 0 0,1 1 0,-1-1 0,1 1 1,-1-1-1,1 0 0,-1 0 0,0 1 0,1-1 0,-1 0 1,1 0-1,-1 0 0,0 1 0,1-1 0,-1 0 0,1 0 0,-1 0 1,0 0-1,1 0 0,-1 0 0,0 0 0,1 0 0,-1-1 1,1 1-1,-1 0 0,0 0 0,1 0 0,-1-1 0,1 1 0,-1 0 1,1-1-1,-1 1 0,1 0 0,-1-1 0,1 1 0,-1-1 1,1 1-1,-1-1 0,1 1 0,-1-1-3,-18-39-2469,23-39-5210,-2 58 1312,1-11-6498</inkml:trace>
  <inkml:trace contextRef="#ctx0" brushRef="#br0" timeOffset="374.916">341 63 8644,'2'2'2065,"1"1"16,1 3-945,0-2-2880,0 2-1954,2-2-4770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5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14 12005,'4'49'12092,"8"24"-8306,2 12-3259,-6 93-100,-13-174-4972,-3-14-7211,3 2-764</inkml:trace>
  <inkml:trace contextRef="#ctx0" brushRef="#br0" timeOffset="265.564">1 253 12502,'0'-1'3617,"0"1"241,2-2-1361,6 2-560,3-2-496,2 1-417,2 0-335,0-2-161,3 1-320,-1 2-256,-1-2-400,-1 1-545,2-7-720,0-1-223,0-2-2210,2-3-2641,-2-5-5427</inkml:trace>
  <inkml:trace contextRef="#ctx0" brushRef="#br0" timeOffset="696.971">268 1 10597,'3'8'7445,"0"14"-5605,-2-20-1099,10 111 4191,-3 58-3103,-6-127-1165,-2-44-655,1 0 0,-1 0 0,0-1 0,0 1 1,1 0-1,-1 0 0,0 0 0,1 0 0,-1 0 1,0 0-1,0 0 0,1 0 0,-1 0 0,0 0 1,1 0-1,-1 0 0,0 0 0,1 0 1,-1 0-1,0 0 0,0 0 0,1 1 0,-1-1 1,0 0-1,1 0 0,-1 0 0,0 0 0,0 1 1,0-1-1,1 0 0,-1 0 0,0 0 0,0 1 1,0-1-1,1 0 0,-1 0 0,0 1 1,0-1-1,0 0 0,0 0 0,0 1 0,1-1 1,-1 0-1,0 1 0,0-1 0,0 0 0,0 1 1,0-1-1,0 0-9,16-34 12,-13 25 15,61-126-1120,-64 134 1093,0 0 1,0 0-1,1 0 1,-1 0-1,0 0 1,1 0-1,-1 0 1,1 0-1,-1 0 1,1 0-1,-1 0 1,1 1-1,0-1 1,-1 0-1,1 0 1,0 1-1,0-1 1,0 0-1,0 1 1,-1-1-1,1 1 1,0-1-1,0 1 1,0-1 0,0 1-1,0-1 1,0 1-1,0 0 1,0 0-1,0 0 1,0 0-1,0 0 1,1 0-1,-1 0 1,0 0-1,0 0 1,0 0-1,0 0 1,0 0-1,0 1 1,0-1-1,0 1 1,0-1-1,0 0 1,0 1-1,0 0 1,-1-1-1,1 1 1,0-1-1,0 1 1,0 0-1,-1 0 1,1 0 0,0-1-1,-1 1 1,1 0-1,-1 0 1,1 0-1,-1 0 1,1 0-1,-1 0 1,0 0-1,1 0 1,-1 0-1,0 0 1,0 0-1,0 1 0,32 145-224,-31-147-185,0 1 0,-1-1 0,1 0 0,0 1 0,0-1 0,-1 1 0,1-1 0,0 0 0,0 0 0,0 0 0,-1 1 0,1-1 0,0 0 1,0 0-1,0 0 0,0 0 0,-1 0 0,1 0 0,0-1 0,0 1 0,0 0 0,0 0 0,-1 0 0,1-1 0,0 1 0,0 0 0,-1-1 0,1 1 0,0-1 0,-1 1 0,1-1 0,0 1 0,-1-1 0,1 0 0,-1 1 0,1-1 0,-1 0 0,1 1 0,-1-1 0,1 0 0,-1 0 0,0 1 0,1-1 0,-1 0 0,0 0 0,0 0 409,17-12-2815,19 5 12035,5 7-3585,-36 2-5391,0 0 0,0 0 0,0-1 0,0 0 0,0 0 0,0 0 0,0-1 0,0 1 0,0-1 0,0-1 0,0 1 0,-1 0 0,1-1 0,0 0 0,-1 0-1,1-1 1,-1 1 0,0-1 0,0 0 0,0 0 0,0 0 0,2-3-244,-6 3 35,1-1 1,-1 1-1,0 0 0,0-1 1,0 1-1,0-1 0,0 1 1,-1 0-1,1-1 0,-1 1 1,0 0-1,0 0 0,-1 0 0,1-1 1,0 1-1,-1 0 0,0 1 1,0-1-1,0 0 0,0 0 1,0 1-1,0-1 0,-1 1 1,1 0-1,-1 0 0,0 0 0,0 0 1,0 0-1,0 1 0,0-1 1,0 1-1,0-1 0,0 1 1,0 0-1,-1 1 0,1-1 1,0 1-1,-1-1 0,1 1 0,0 0 1,-1 0-1,1 0 0,0 1 1,-1-1-1,1 1 0,0 0 1,-4 1-36,4 1 127,0 1 0,0 1 1,0-1-1,0 0 1,0 1-1,1-1 0,0 1 1,0 0-1,0 0 0,1 0 1,0 0-1,0 0 1,0 0-1,0 0 0,1 0 1,0 0-1,0 0 0,0 4-127,0 4 231,-1-5-71,0-4-113,-1 0 0,1-1 0,0 1 0,1 0 0,-1 0-1,1 0 1,0 0 0,0 0 0,0 0 0,0 0 0,1 0 0,-1 0-1,1 0 1,0 0 0,0-1 0,1 1 0,-1 0 0,1-1 0,0 1 0,0-1-1,0 1 1,0-1 0,1 0 0,-1 0 0,1 0 0,0 0 0,0 0-1,0-1 1,0 1 0,0-1 0,0 0 0,2 1-47,99-6-1688,-70-8-3715,-2-5-5931,-5 0-1917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4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68 150 9316,'-46'14'11005,"25"32"-7455,27 57-2540,-5-99-983,0-1 0,0 1 1,0 0-1,1 0 0,-1-1 1,1 1-1,0-1 0,0 1 0,1-1 1,-1 0-1,1 0 0,-1 0 1,1 0-1,0 0 0,0-1 1,0 1-1,0-1 0,1 0 0,-1 0 1,1 0-1,-1 0 0,1-1 1,0 1-1,0-1 0,-1 0 1,1 0-1,0-1 0,0 1 0,0-1 1,0 1-1,0-1 0,0-1 1,0 1-1,0 0 0,0-1 1,0 0-1,0 0 0,0 0 0,-1 0 1,1-1-1,0 0 0,-1 0 1,4-1-28,-4 0-32,1 0 0,-1 0 1,1 0-1,-1 0 1,0-1-1,0 1 0,0-1 1,-1 0-1,1 0 0,-1 1 1,0-2-1,0 1 1,0 0-1,-1 0 0,0-1 1,1 1-1,-1-1 1,-1 1-1,1-1 0,-1 1 1,0-1-1,0 1 0,0-1 1,0 0-1,-1 1 1,0-1-1,0 1 0,0 0 1,-1-1-1,0 0 32,-1-4-108,-1 0-1,0 0 1,0 0 0,-1 1-1,0 0 1,0 0 0,-1 0-1,0 1 1,0 0 0,-1 0-1,0 0 1,-1 1 0,1 0-1,-3-1 109,-6 2-2373,13 6-1600,5 3-3911,3 0-1459</inkml:trace>
  <inkml:trace contextRef="#ctx0" brushRef="#br0" timeOffset="419.172">487 55 11733,'-32'-32'9183,"-9"14"-4723,38 17-4379,-1 0 1,1 0 0,-1 0 0,0 1 0,1 0 0,-1 0 0,1 0 0,-1 0 0,0 0 0,1 1 0,-1-1 0,1 1 0,-1 0 0,1 0 0,-1 0 0,1 1 0,0-1 0,-1 1 0,1 0 0,0 0 0,0 0 0,0 0 0,0 1 0,1-1 0,-1 1 0,1-1 0,-1 1 0,1 0 0,0 0 0,0 0 0,0 0 0,1 0 0,-1 1 0,1-1 0,-1 3-82,-2 8 142,0 1-1,1 0 1,1 0 0,0 0 0,1 0-1,1 0 1,1 1 0,0-1-1,0 0 1,2 0 0,0 0 0,1 0-142,43 109-1869,-69-140-16385,10 6 8447</inkml:trace>
  <inkml:trace contextRef="#ctx0" brushRef="#br0" timeOffset="420.172">279 259 9540,'11'2'3058,"4"-2"175,0 2-415,2-1-1202,4-2-367,-3 0-241,0-2-335,3 1-513,0 2-961,-1-2 97,3-4-2658,1 1-2656,1-5-6436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2:42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22 9220,'0'-8'10057,"1"12"-4597,2 24-3262,2 18-1862,14 133 899,-19-177-1272,0 0 1,1 0-1,-1 0 0,-1 0 0,1 0 0,0 0 0,0 0 0,-1-1 0,1 1 0,-1 0 0,1 0 1,-1 0-1,0 0 0,0 0 0,0-1 0,0 1 0,0 0 0,0-1 0,0 1 0,-1-1 0,1 1 0,-1-1 1,1 0-1,-1 1 37,-2-18-8548,5 9 548,-1 6 7735,1-6-10527</inkml:trace>
  <inkml:trace contextRef="#ctx0" brushRef="#br0" timeOffset="8513.148">41 49 8548,'0'5'11465,"13"-13"-8521,24-37 791,-32 44-4157,-4 2-3954,0-1-6030,-1 0-1066</inkml:trace>
  <inkml:trace contextRef="#ctx0" brushRef="#br0" timeOffset="9138.005">1 362 7363,'4'-1'9152,"7"-5"-4414,3-1-2418,48 3 2027,31-8-3230,-56 1-588,-44 20-2139,-5-11-6441,9-3 352,1-1-4491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2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130 100 11061,'-24'-24'7295,"-7"12"-3439,28 11-3751,1 1 0,-1 0-1,1-1 1,-1 1 0,1 0-1,-1 1 1,1-1 0,-1 0 0,1 1-1,-1-1 1,1 1 0,-1 0-1,1 0 1,-1 0 0,1 0 0,0 0-1,0 0 1,-1 1 0,1-1-1,0 1 1,0-1 0,1 1 0,-1 0-1,0 0 1,0 0 0,1 0-1,0 0 1,-1 0 0,1 0 0,0 1-1,0-1 1,0 0 0,0 1-1,0-1 1,1 1 0,-1-1 0,0 3-105,0-1 33,1 0 1,-1 1 0,1-1 0,0 1-1,0-1 1,0 0 0,1 1 0,-1-1-1,1 1 1,0-1 0,0 0 0,1 0 0,-1 0-1,1 0 1,0 0 0,0 0 0,0 0-1,1 0 1,-1-1 0,1 1 0,0-1-1,0 0 1,0 0 0,0 0 0,1 0 0,-1 0-1,1-1 1,0 1 0,0-1 0,-1 0-1,1 0 1,3 0-34,8 5 48,51 34-79,-65-40 47,1 0 0,-1 0 0,0 1 0,0-1 0,0 0 0,0 1 1,0-1-1,0 1 0,-1-1 0,1 1 0,0 0 0,-1-1 0,1 1 0,-1 0 1,1-1-1,-1 1 0,0 0 0,0 0 0,0-1 0,0 1 0,0 0 0,0-1 1,0 1-1,-1 0 0,1 0 0,-1-1 0,1 1 0,-1-1 0,0 1 0,1 0 1,-1-1-1,0 1 0,0-1 0,0 0 0,0 1 0,0-1 0,-1 0 0,1 1 1,0-1-1,-1 0 0,1 0-16,-3 2 27,0-1 1,0 1-1,0-1 1,0 0-1,-1 0 1,1 0-1,-1-1 1,1 1-1,-1-1 1,0 0-1,1-1 1,-1 1-1,0-1 1,1 0 0,-1 0-1,0 0 1,-2-1-28,-44-19-2989,42-2-61,11 6-6832,4 4-2494</inkml:trace>
  <inkml:trace contextRef="#ctx0" brushRef="#br0" timeOffset="357.336">291 0 10405,'13'37'11002,"-5"28"-7065,-5-37-2530,19 194 308,-19-211-6428,-3-25-8419,-1 5 2527</inkml:trace>
  <inkml:trace contextRef="#ctx0" brushRef="#br0" timeOffset="643.012">195 219 12406,'4'5'3425,"6"-4"209,0 0-1489,3-1-464,1-2-321,-2 3-319,0-4-337,0 3-240,-1 0-160,-2 1-143,2 1-97,-2 1-353,0-1-383,2 1-657,-1-3-447,1 0-2162,0-8-2785,4-2-5923</inkml:trace>
  <inkml:trace contextRef="#ctx0" brushRef="#br0" timeOffset="877.269">477 124 10453,'61'-22'11180,"-57"22"-10991,0 0-1,0 0 1,-1 1-1,1 0 0,0 0 1,0 0-1,0 0 1,-1 0-1,1 1 0,-1 0 1,1 0-1,-1 0 1,0 0-1,1 0 0,-1 1 1,0-1-1,-1 1 1,1 0-1,0 0 0,-1 0 1,1 0-1,-1 0 1,1 3-189,5 10 102,0 0 1,-1 0 0,-1 1 0,0 0 0,-2 1 0,0-1 0,2 17-103,-7-37-106,-1 0-1,1 0 1,-1-1 0,1 1 0,-1 1-1,0-1 1,0 0 0,0 0 0,-1 1-1,1-1 1,-1 1 0,1 0 0,-1-1 0,0 1-1,0 0 1,0 1 0,0-1 0,0 1-1,0-1 1,-1 1 0,1 0 0,-1 0 106,-1-2 111,0 1 1,-1 0 0,0 0 0,1 1 0,-1 0 0,0 0-1,0 0 1,1 0 0,-1 1 0,0 0 0,0 0 0,0 1 0,0 0-1,0 0 1,1 0 0,-1 1 0,0-1 0,1 1 0,-1 1-1,1-1 1,0 1 0,0 0 0,0 0 0,0 1-112,3-2 50,0 1 0,1 0 0,0 0 0,0 0 0,-1-1 0,2 1 0,-1 0 0,0 0 0,1 0 0,-1 1 0,1-1-1,0 0 1,0 0 0,0 0 0,0 0 0,1 0 0,-1 0 0,1 0 0,0 0 0,0 0 0,0 0 0,0 0 0,1 0 0,-1-1 0,1 1 0,-1 0 0,1-1 0,0 1 0,0-1 0,0 0 0,0 0 0,1 0 0,-1 0 0,1 0 0,-1 0 0,1 0 0,-1-1 0,1 0 0,0 1 0,0-1 0,0 0 0,0 0 0,0 0 0,0-1 0,0 1 0,0-1 0,0 0 0,0 0 0,2 0-50,-1 1-191,0-1 0,1-1 1,-1 1-1,0-1 0,0 1 0,0-1 1,1 0-1,-1-1 0,0 1 0,0-1 1,-1 0-1,1 1 0,0-2 0,-1 1 1,1 0-1,-1-1 0,1 0 1,-1 0-1,0 0 0,0 0 0,-1 0 191,37-50-12004,-35 46 9595,14-21-8639</inkml:trace>
  <inkml:trace contextRef="#ctx0" brushRef="#br0" timeOffset="1096.252">776 11 11925,'18'33'11471,"-7"28"-7582,-8-39-2929,20 170-5,-40-173-3455,11-22-2429,2-6-5053,5 1-1791</inkml:trace>
  <inkml:trace contextRef="#ctx0" brushRef="#br0" timeOffset="1409.325">756 229 13174,'18'12'11044,"24"-11"-8443,-23-1-1773,18-2-3550,-2-11-6756,6-1 4426,26 15 11351,2-1-404,-67-1-5828,1 0 1,-1 0-1,0 0 1,1 0-1,-1 0 0,0-1 1,0 1-1,0 0 0,0-1 1,0 0-1,0 1 1,-1-1-1,1 0 0,0 0 1,-1 0-1,0 0 0,1 0 1,-1-1-1,0 1 1,0 0-1,0 0 0,0-1 1,-1 1-1,1-1 0,-1 1 1,1-1-1,-1 1 1,0-1-1,0 1 0,0-1 1,0 1-1,0-1 0,-1 1 1,1-1-1,-1 1 1,0 0-1,1-1 0,-1 1 1,0 0-1,0-1 0,-1 1 1,1 0-1,0 0 1,-1 0-1,1 0 0,-1 0 1,0 0-1,0 1 0,1-1 1,-1 0-1,0 1 1,-1 0-1,1-1 0,0 1 1,0 0-1,0 0 0,-1 0 1,1 0-1,-1 1 1,1-1-1,-1 1 0,1-1 1,-2 1-68,1 2 108,-1 1 1,1 0 0,0 0-1,-1 0 1,1 0 0,0 0-1,1 1 1,-1 0 0,1-1 0,-1 1-1,1 0 1,0 0 0,1 0-1,-1 0 1,1 0 0,0 1-1,0-1 1,0 0 0,0 1-1,1-1 1,0 1 0,0-1 0,0 0-1,0 1 1,1-1 0,-1 1-1,2 2-108,-3-2 37,1-1 0,0 1 0,-1-1 0,2 1-1,-1-1 1,0 1 0,1-1 0,0 1 0,0-1 0,0 0-1,0 0 1,1 1 0,0-1 0,0 0 0,0 0 0,0-1-1,1 1 1,-1 0 0,1-1 0,0 1 0,0-1 0,0 0-1,1 0 1,-1 0 0,1 0 0,-1-1 0,1 0 0,0 1-1,0-1 1,0-1 0,0 1 0,1 0 0,-1-1 0,0 0-1,1 0 1,-1 0-37,75-15-7898,-31-9-2505,-13-8-2374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10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10405,'14'57'11069,"-12"38"-7941,-2-61-2372,-1-17-631,0-27-87,-1-27-27,3 19-2,-1 6-76,0 0 0,0 0 1,1 0-1,0 0 1,1 1-1,1-1 1,0 0-1,0 1 0,1-1 1,1 1-1,0 0 1,0 0-1,1 1 0,1 0 1,1-2 66,-7 11-14,0-1 0,0 1 1,1-1-1,-1 1 0,0 0 0,1-1 0,-1 1 1,1 0-1,0 0 0,-1 0 0,1 0 0,0 1 1,-1-1-1,1 0 0,0 1 0,0-1 0,0 1 1,0 0-1,-1-1 0,1 1 0,0 0 1,0 0-1,0 0 0,0 0 0,0 1 0,0-1 1,0 1-1,-1-1 0,1 1 0,0-1 0,0 1 1,-1 0-1,1 0 0,0 0 0,-1 0 0,1 0 1,-1 0-1,1 0 0,-1 1 0,0-1 0,1 0 1,-1 1-1,0-1 0,0 1 0,1 1 14,33 80 2000,-30 69-1274,-6-192-10816,6 21 3615,3-2-3591</inkml:trace>
  <inkml:trace contextRef="#ctx0" brushRef="#br0" timeOffset="359.291">269 2 10341,'23'45'11601,"-3"25"-7779,-7 36-3318,-4-148-461,-8 29-173,0-1 0,1 1 1,1-1-1,0 1 1,1 0-1,1 0 0,0 0 1,0 1-1,1 0 1,1 0-1,0 0 0,3-2 130,-10 13 21,1 0-1,0 0 0,0 0 0,0 0 1,0 0-1,0 0 0,1 0 0,-1 1 1,0-1-1,0 0 0,0 1 0,1-1 1,-1 1-1,0 0 0,1-1 0,-1 1 1,0 0-1,1 0 0,-1-1 0,0 1 1,1 0-1,-1 1 0,0-1 0,1 0 1,-1 0-1,0 0 0,1 1 0,-1-1 1,0 1-1,1-1 0,-1 1 0,0 0 1,0-1-1,0 1 0,0 0 0,0 0 0,0-1 1,0 1-1,0 0 0,0 0 0,0 0 1,0 1-1,0-1 0,-1 0 0,1 0 1,0 0-1,-1 1 0,1 0-20,27 63 1694,-20 60-1054,-6-133-8650,-1 2 501,1-3-5017</inkml:trace>
  <inkml:trace contextRef="#ctx0" brushRef="#br0" timeOffset="671.717">594 104 11893,'55'11'9010,"12"3"-4637,-66-13-4339,1-1 1,-1 1-1,1 0 1,0-1-1,-1 1 1,1-1-1,0 0 1,-1 0-1,1 1 1,0-1-1,-1 0 1,1 0-1,0-1 1,0 1-1,-1 0 1,1 0 0,0-1-1,-1 1 1,1-1-1,-1 0 1,1 1-1,-1-1 1,1 0-1,-1 0 1,1 0-1,-1 0 1,0 0-1,1 0 1,-1 0-1,0-1 1,0 1-1,0 0 1,0-1-1,0 1 1,0-1 0,0 1-1,-1-1 1,1 1-1,0-1 1,-1 0-1,1 1 1,-1-1-1,0 0 1,0 1-1,1-1 1,-1 0-1,0 1 1,0-1-1,-1 0 1,1 0-1,0-1-34,0 0 27,-1-1 0,1 0 0,0 1 0,-1-1 0,1 1 0,-1 0 0,0-1 0,-1 1 0,1-1 1,0 1-1,-1 0 0,0 0 0,1 0 0,-1 0 0,-1 0 0,1 0 0,0 1 0,-1-1 0,1 1 0,-1-1 0,0 1 0,0 0 0,0 0 0,0 0-27,0 2 23,0 1 0,1-1 0,-1 1 0,0-1 1,1 1-1,-1 0 0,1 0 0,-1 1 0,1-1 0,0 0 0,-1 1 1,1-1-1,0 1 0,0 0 0,0 0 0,0 0 0,0 0 1,1 0-1,-1 0 0,0 0 0,1 0 0,0 1 0,-1-1 1,1 1-1,0-1 0,0 1 0,1-1 0,-1 1 0,0 0 1,1-1-1,0 1 0,-1 0 0,1-1 0,0 1 0,1 2-23,-3 1 150,-1 1-32,1 0-1,0 0 1,0 1 0,1-1-1,0 0 1,0 1 0,1-1-1,0 1 1,0-1-1,1 1 1,-1-1 0,2 0-1,-1 1 1,1-1 0,0 0-1,1 0 1,-1 0-1,2 0 1,-1-1 0,1 1-1,0-1 1,4 5-118,-6-9-97,0-1-1,0 0 1,1 0-1,-1-1 1,0 1-1,1 0 1,-1-1-1,0 0 1,1 1 0,-1-1-1,1 0 1,-1 0-1,1 0 1,-1-1-1,0 1 1,1-1-1,-1 1 1,0-1 0,1 0-1,-1 1 1,0-1-1,0-1 1,1 1-1,-1 0 1,0 0-1,0-1 1,0 1 0,-1-1-1,1 0 1,0 1-1,1-3 98,34-39-10756,-30 33 5204,4-3-6336</inkml:trace>
  <inkml:trace contextRef="#ctx0" brushRef="#br0" timeOffset="985.541">885 46 10997,'36'51'11740,"-14"40"-8400,-15-54-3029,3-52 297,-8-18-356,-2 24-154,0 0-1,0 0 1,1 0 0,0 0-1,0 0 1,1 1 0,1-1 0,-1 1-1,1-1 1,1 1 0,-1 0-1,1 0 1,1 0 0,2-3-98,-2 9 26,1-1 0,0 1 0,0 0 0,0 0 1,0 1-1,1 0 0,-1 0 0,0 1 0,0-1 0,1 1 0,-1 0 1,0 1-1,0 0 0,1 0 0,-1 0 0,0 1 0,0 0 0,0 0 1,0 0-1,-1 1 0,1 0 0,-1 0 0,3 2-26,12 3-422,13 7-2582,-9-3-1365,0-4-4498,-6-7-3672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0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14070,'7'12'3650,"-3"0"144,1 2-1953,-2 4-561,0 1-335,-2-1-321,2 2-176,-2-3-176,0-3-256,-1-1-224,-1-5-336,2-6-785,-3-2-399,1-1-2162,1-5-2785,-3-8-5875</inkml:trace>
  <inkml:trace contextRef="#ctx0" brushRef="#br0" timeOffset="1">2 1 11925,'4'2'2754,"-1"1"95,1 1-1744,3 0-1105,-1 0-2578,0 6-2368,2-1-6147</inkml:trace>
  <inkml:trace contextRef="#ctx0" brushRef="#br0" timeOffset="344.49">141 97 13622,'31'62'8771,"-6"35"-7633,-30-139-1077,36-84-186,-31 125 129,1 0 0,-1-1 0,1 1 0,-1 0 0,1 0 0,0 0 0,0 0 0,-1 0 0,1 0 0,0 0 0,0 0 0,0 0 0,0 0 0,0 1 0,0-1 0,0 0 0,1 0 0,-1 1 0,0-1 0,0 1 0,0-1 0,1 1 0,-1 0 0,0 0 0,1-1 0,-1 1 0,0 0 0,0 0 0,1 0 1,-1 0-1,0 0 0,1 1 0,-1-1 0,0 0 0,0 0 0,1 1 0,-1-1 0,0 1 0,0-1 0,0 1 0,1 0 0,-1-1 0,0 1 0,0 0 0,0 0 0,0 0 0,0 1-4,43 48 2100,2 105-2015,-28-142-3730,-10-13-227,0-3-3562,0-3-3440</inkml:trace>
  <inkml:trace contextRef="#ctx0" brushRef="#br0" timeOffset="958.674">656 57 11973,'-31'-42'9139,"29"40"-9028,-1 1-1,0 0 1,1 0 0,-1 0-1,0 0 1,1 1 0,-1-1-1,0 1 1,0-1 0,1 1-1,-1 0 1,0 0 0,0 0-1,0 1 1,0-1 0,1 1 0,-1-1-1,0 1 1,1 0 0,-1 0-1,0 0 1,1 0 0,-1 1-1,1-1 1,-1 1 0,0 0-111,-1 2 116,-1 0 0,1 0 0,0 0 1,0 1-1,0 0 0,0-1 0,1 1 1,0 1-1,0-1 0,0 0 0,1 1 1,0-1-1,0 1 0,0 0 0,1 0 1,0 0-1,0 0 0,0 0 0,1 0 1,0 0-1,0 0 0,0 0 0,1 2-116,-1-4 25,1 1 0,-1-1-1,1 0 1,0 0 0,0 0-1,0 0 1,1 0 0,0 0-1,-1 0 1,1 0 0,1 0-1,-1-1 1,0 1 0,1-1-1,0 0 1,0 1 0,0-1-1,0-1 1,0 1 0,1 0-1,-1-1 1,1 0 0,-1 1-1,1-1 1,0-1 0,0 1-1,0-1 1,0 1 0,0-1-1,1 0 1,-1-1 0,4 1-25,-4 0-89,0-1 0,0 1 0,0-1 0,0 0 0,0 0 0,0-1 0,0 1 1,0-1-1,0 0 0,-1 0 0,1 0 0,0-1 0,0 1 0,-1-1 0,1 0 1,-1 0-1,1 0 0,-1 0 0,0-1 0,0 1 0,0-1 0,0 0 0,0 0 1,-1 0-1,1 0 0,-1-1 0,0 1 0,0 0 0,0-1 0,0 0 0,-1 1 1,1-4 88,1 1 112,-2 0 0,1 0 1,-1 0-1,1 0 1,-2 0-1,1 0 0,-1 0 1,0 0-1,0-1 1,0 1-1,-1 0 0,0 0 1,-1 0-1,1 0 1,-3-5-113,13 61 1291,0 0-879,1 5 126,-1 0 1,-3 1 0,-2-1 0,-3 1-1,-3 19-538,2-73 9,-1 0 0,1 0-1,0 0 1,-1 0 0,1 0-1,-1 0 1,1 0 0,-1 0-1,0 0 1,0 0 0,0 0-1,0 0 1,0-1 0,-1 1-1,1 0 1,0-1 0,-1 1-1,1-1 1,-1 1 0,1-1-1,-1 0 1,0 0-1,0 0 1,0 0 0,1 0-1,-1 0 1,0 0 0,0 0-1,0-1 1,0 1 0,-1-1-1,1 0 1,0 1 0,0-1-1,0 0 1,0 0 0,0 0-1,0-1 1,0 1 0,0 0-1,0-1 1,0 0 0,0 1-1,0-1 1,0 0 0,0 0-1,0 0 1,0 0 0,-1-1-9,-37-26-2264,11 6-7889,20 15 2736,3-5-3849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07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10309,'46'4'9226,"2"-11"-5264,85-50-2802,-131 57-1190,0 0 0,0-1 1,0 1-1,0-1 0,-1 0 1,1 1-1,0-1 0,0 0 0,-1 0 1,1 0-1,-1 0 0,1-1 1,-1 1-1,1 0 0,-1-1 1,0 1-1,1-1 0,-1 1 1,0-1-1,0 1 0,0-1 1,0 0-1,0 1 0,-1-1 0,1 0 1,-1 0-1,1 0 0,-1 0 1,1 0-1,-1 0 0,0 0 1,0 1-1,0-1 0,0 0 1,0 0-1,-1 0 0,1 0 1,0 0-1,-1 0 0,1 0 0,-1 1 1,0-1-1,0 0 0,0 0 1,0 1-1,0-1 0,-1-1 30,-5 0-49,0 1-1,0 0 0,0 0 1,-1 0-1,1 1 0,0 0 0,-1 0 1,1 1-1,-1 0 0,1 1 1,-1-1-1,1 1 0,-1 1 1,1-1-1,0 1 0,-2 1 50,6-1 92,-1 0-1,1 0 1,-1 0-1,1 0 0,0 1 1,0-1-1,0 1 1,0 0-1,0 0 1,1 0-1,-1 0 0,1 1 1,0-1-1,0 1 1,0-1-1,0 1 1,1 0-1,0-1 0,-1 1 1,1 0-1,1 0 1,-1 0-1,0 0 1,1 0-1,0 0 0,0 0 1,0 0-1,1 0 1,0 3-92,-1 1 166,1 0 0,1 0 0,-1 0 0,1-1 0,1 1 1,-1-1-1,1 0 0,0 1 0,1-1 0,0 0 0,0-1 1,1 1-1,-1-1 0,1 0 0,1 0-166,-3-3-41,1-1 0,0 1 1,0-1-1,0 0 0,0-1 0,0 1 0,1-1 1,-1 1-1,0-1 0,1 0 0,-1-1 0,1 1 1,-1-1-1,1 0 0,-1 0 0,1 0 0,-1-1 1,1 0-1,-1 0 0,0 0 0,1 0 0,2-2 41,92-43-6956,-71 29-442,3 0-4944</inkml:trace>
  <inkml:trace contextRef="#ctx0" brushRef="#br0" timeOffset="234.319">556 56 12278,'-1'3'1025,"-17"32"8320,1 1-4387,-50 135-3954,67-172-1082,0 1 0,-1 0 0,1 0-1,0-1 1,0 1 0,-1 0-1,1-1 1,0 1 0,0 0 0,-1 0-1,1 0 1,0-1 0,-1 1 0,1 0-1,-1 0 1,1 0 0,0 0-1,-1 0 1,1 0 0,0 0 0,-1 0-1,1 0 1,-1 0 0,1 0 0,0 0-1,-1 0 1,1 0 0,0 0-1,-1 0 1,1 0 0,-1 0 0,1 0-1,0 0 1,-1 1 0,1-1 0,0 0-1,-1 0 1,1 0 0,0 1-1,0-1 1,-1 0 0,1 0 0,0 1-1,0-1 1,-1 0 0,1 1-1,0-1 1,0 0 0,0 1 0,-1-1-1,1 0 1,0 1 0,0-1 0,0 1-1,0-1 1,0 0 0,0 1-1,0-1 1,0 0 0,0 1 0,0-1-1,0 1 1,0-1 0,0 0 0,0 1-1,0-1 1,0 0 0,1 1 78,-10-28-11098,8 7-1076</inkml:trace>
  <inkml:trace contextRef="#ctx0" brushRef="#br0" timeOffset="403.541">427 120 13830,'12'22'7995,"3"0"-3400,40 37-1855,-31-35-2038,22 10-3183,-29-34-2909,0-13-4982,-8 2-1231</inkml:trace>
  <inkml:trace contextRef="#ctx0" brushRef="#br0" timeOffset="559.755">699 65 12630,'18'61'10361,"-5"1"-4886,-1 24-3410,0 116-2924,-15-191-3571,-2-41-203,-2-40-6115,3 28 903</inkml:trace>
  <inkml:trace contextRef="#ctx0" brushRef="#br0" timeOffset="747.251">718 65 9140,'0'-3'311,"0"0"1,0 1-1,0-1 0,0 1 0,1-1 1,0 0-1,-1 1 0,1-1 0,0 1 1,0-1-1,0 1 0,1 0 0,-1-1 1,0 1-1,1 0 0,0 0 1,-1 0-1,1 0 0,0 0 0,0 0 1,0 1-1,0-1 0,0 1 0,1-1 1,-1 1-1,0 0 0,1 0 0,-1 0 1,1 0-1,-1 0 0,1 0 0,-1 1 1,1-1-1,0 1 0,-1 0 0,1 0 1,0 0-1,-1 0 0,1 0 0,0 1 1,-1-1-1,2 1-311,4 2 354,0 0 0,0 0 0,-1 1 0,0 0 0,1 0 0,-1 1 0,-1 0 0,1 0 0,-1 1 0,0 0 0,0 0 0,0 0 0,-1 1 0,2 3-354,-1-2 121,0 1-1,0 0 0,-1 1 1,-1-1-1,0 1 0,0 0 1,-1 0-1,0 0 0,-1 0 1,0 1-1,0 3-120,-2-10 4,-1-1 1,0 1-1,0 0 1,-1-1-1,1 1 1,-1-1-1,0 0 1,1 1-1,-2-1 1,1 0-1,0 0 0,-1 0 1,1-1-1,-1 1 1,0 0-1,0-1 1,0 0-1,0 0 1,0 0-1,0 0 0,0 0 1,-1 0-1,1-1 1,-1 0-1,0 0 1,1 0-1,-1 0 1,0 0-1,1-1 0,-1 0 1,0 1-1,0-1 1,1-1-1,-1 1 1,0-1-1,0 1 1,1-1-1,-1 0 0,-3-2-4,-10-16-4424,23 2-7826,4 9 274</inkml:trace>
  <inkml:trace contextRef="#ctx0" brushRef="#br0" timeOffset="1122.121">1032 97 11077,'7'-7'8431,"-6"11"-4303,-7 21-2941,1-5-358,3-17-790,1 1 0,0 0 0,1 0 0,-1-1 0,1 1 0,-1 0 0,1 0 0,0 0 0,0 0 0,1 0 0,-1 0 0,1-1 0,0 1 0,0 0 0,0 0 0,1-1 0,-1 1 0,1-1 0,0 1-1,0-1 1,0 0 0,0 0 0,0 0 0,1 0 0,0 0 0,-1 0 0,1 0 0,0-1 0,0 0 0,1 1 0,-1-1 0,0-1 0,1 1 0,-1 0 0,1-1 0,0 1 0,-1-1 0,1 0 0,0-1 0,0 1 0,0 0 0,-1-1 0,1 0 0,1 0-39,-1-1-82,-1 0-1,1 0 1,0 0 0,0 0-1,-1-1 1,1 1-1,-1-1 1,1 0-1,-1 0 1,0 0 0,0 0-1,0-1 1,0 0-1,0 1 1,-1-1-1,1 0 1,-1 0 0,1 0-1,-1-1 1,0 1-1,-1 0 1,1-1 0,0 0-1,-1 1 1,0-1-1,0 0 1,0 1-1,0-1 1,-1 0 0,1 0-1,-1 0 1,0 0-1,0 0 1,-1 0 0,1 1-1,-1-2 83,-17-53 1519,17 56-1528,1 0 1,-1 1 0,1-1 0,-1 0 0,0 1 0,0-1 0,0 0 0,0 1 0,0-1 0,0 1 0,0 0 0,-1-1 0,1 1 0,-1 0-1,1 0 1,-1 0 0,1 0 0,-1 0 0,1 0 0,-1 0 0,0 0 0,1 1 0,-1-1 0,0 1 0,0-1 0,0 1 0,1 0 0,-1-1-1,0 1 1,0 0 0,0 0 0,0 1 0,1-1 0,-1 0 0,0 0 0,0 1 0,0-1 0,1 1 0,-2 0 8,2 13-5233,8 0-3882,-7-14 8979,6 11-10968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0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2 167 14551,'13'43'11550,"-6"27"-8319,-4-27-2632,-5-37-3323,-1-24-2001,5-20-6861,-1 14 706</inkml:trace>
  <inkml:trace contextRef="#ctx0" brushRef="#br0" timeOffset="1">1 47 12630,'0'0'2945,"4"-1"177,1 3-1698,1 3-1312,2 3-2801,6 6-2689,0 1-6772</inkml:trace>
  <inkml:trace contextRef="#ctx0" brushRef="#br0" timeOffset="187.519">297 149 11189,'-23'-16'7723,"-4"7"-3385,23 8-4188,0 0 1,0 1-1,0 0 0,0 0 0,0 0 0,0 0 1,1 0-1,-1 1 0,0 0 0,0 0 0,0 0 1,0 0-1,1 0 0,-1 1 0,0 0 0,1 0 0,0 0 1,-1 0-1,1 0 0,0 1 0,0-1 0,0 1 1,0 0-1,1 0 0,-1 0 0,1 0 0,0 1 1,0-1-1,0 0 0,0 1 0,0 2-150,-1-2 67,1 0-1,1 0 1,-1 0-1,1 0 1,-1 0-1,1 1 1,0-1-1,1 1 1,-1-1-1,1 1 1,0-1-1,0 0 1,0 1-1,1-1 1,-1 1-1,1-1 1,0 0-1,0 1 1,1-1-1,-1 0 1,1 0-1,0 0 1,0 0-1,1 0 1,-1 0-1,1-1 1,0 1-1,0-1 0,0 0 1,0 1-1,0-2 1,1 1-1,-1 0 1,1-1-1,0 1 1,0-1-1,0 0 1,0 0-1,0-1 1,2 1-67,63-3-970,-29-13-2524,-16-10-2693,-11-14-4092,-12 16 659</inkml:trace>
  <inkml:trace contextRef="#ctx0" brushRef="#br0" timeOffset="483.485">314 0 12790,'1'10'11477,"5"13"-7175,2 8-3217,15 198-552,-25-216-2362,-1-1-2162,3-6-7082,1-6-2205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05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9668,'43'-22'6397,"-36"18"-5937,1 1-1,-1 1 1,1 0-1,-1 0 1,1 0-1,0 1 1,0 0 0,0 0-1,0 1 1,0 0-1,0 1 1,0-1-1,6 3-459,-5 2 155,0 1-1,1 0 1,-2 0-1,1 1 1,-1 0-1,0 1 1,-1 0-1,1 0 1,-1 0-1,-1 1 1,0 0-1,0 1 1,-1-1-1,0 1 0,-1 0 1,0 0-1,0 0 1,-1 1-1,-1-1 1,1 2-155,6 43-27,-34-80-1888,-51-31 795,71 54 1242,0-1 0,0 1 0,0 0 0,-1 0 0,1 1 0,-1-1 0,1 1 0,-1 1 0,0-1 0,1 1 0,-1 0 0,0 0 0,1 0 0,-1 1 0,0 0 0,1 0 0,-1 1 0,1-1 0,0 1 0,-1 0 0,1 1 0,0-1 0,0 1 0,0 0-122,3 0 72,1-1 0,-1 0 0,1 1 0,0-1 0,0 1 0,0-1 0,0 1 0,1-1 0,-1 1 0,0 0-1,1 0 1,0-1 0,0 1 0,0 0 0,0-1 0,0 1 0,0 0 0,1-1 0,-1 1 0,1 0 0,0-1 0,0 1-1,0-1 1,0 1 0,0-1 0,1 1 0,-1-1 0,1 0 0,-1 0 0,1 0 0,0 0 0,0 0 0,0 0 0,0 0-1,0-1 1,0 1 0,1 0 0,-1-1 0,0 0 0,1 0 0,-1 0 0,1 0 0,-1 0 0,1 0 0,2 0-72,0 1-15,-1 0 1,1-1 0,0 0 0,0 1-1,0-2 1,0 1 0,0 0 0,-1-1-1,1 0 1,0 0 0,0 0 0,0-1-1,0 0 1,0 0 0,0 0 0,0-1-1,-1 1 1,1-1 0,-1 0 0,1 0-1,-1-1 1,0 1 0,1-2 14,28-19-3779,-2-4-4739,-21 19 4535,7-6-7625</inkml:trace>
  <inkml:trace contextRef="#ctx0" brushRef="#br0" timeOffset="358.642">422 8 10053,'25'57'12773,"-6"3"-9167,22 50-2039,-41-111-1558,0 0 0,0 0 0,1 0 0,-1 0 0,0 0 0,1 0 0,-1 0-1,1 0 1,-1 1 0,1-1 0,-1 0 0,1 0 0,0 1 0,-1-1-1,1 0 1,0 1 0,0-1 0,-1 1 0,1-1 0,0 1 0,0-1 0,0 1-1,0-1 1,0 1 0,0 0 0,0 0 0,0-1 0,-1 1 0,1 0-1,0 0 1,0 0 0,0 0 0,0 0 0,0 0 0,0 0 0,0 1 0,0-1-1,0 0 1,0 0 0,0 1 0,0-1 0,0 1 0,0-1 0,-1 1-1,1-1 1,0 1 0,0-1 0,-1 1 0,1 0 0,0-1 0,-1 1 0,1 0-1,0 0 1,-1-1 0,1 1 0,-1 0 0,1 0 0,-1 0 0,0 0 0,1 0-1,-1 0 1,0-1 0,0 1 0,1 0 0,-1 0 0,0 0 0,0 0-1,0 1-8,0-6-9,2-12-35,0 0-1,0 0 1,2 0-1,0 0 1,1 0 0,0 1-1,1-1 1,1 1-1,1 1 1,7-13 44,6 17-3666,3 16-6397,-19-4 6496,9 3-7270</inkml:trace>
  <inkml:trace contextRef="#ctx0" brushRef="#br0" timeOffset="655.449">774 53 10933,'-17'-15'12122,"1"28"-8110,-4 36-2794,18-45-1193,1 0 1,-1 0-1,1-1 1,0 1-1,1 0 1,-1 0-1,1 0 1,0 1-1,0-1 1,0 0-1,0 0 1,1 0-1,-1 0 1,1 0-1,0 0 1,0 0-1,1-1 1,-1 1-1,1 0 0,0-1 1,0 1-1,0-1 1,0 1-1,1-1 1,0 0-1,-1 0 1,1 0-1,0 0 1,0-1-1,0 1 1,1-1-1,-1 0 1,1 0-1,-1 0 1,1 0-1,0 0 1,0-1-1,-1 0 1,1 0-1,1 0-25,-1 0-90,1 0-1,-1 0 1,1 0 0,-1-1-1,1 0 1,-1 0 0,0 0-1,1-1 1,-1 0-1,1 1 1,-1-1 0,0-1-1,0 1 1,1-1 0,-1 1-1,0-1 1,0-1 0,-1 1-1,1 0 1,0-1-1,-1 0 1,1 0 0,-1 0-1,0 0 1,0 0 0,0-1-1,-1 1 1,1-1 0,-1 0-1,0 0 1,2-3 90,-2 1-46,-1 0 1,0 1 0,0-1-1,0 0 1,-1 1 0,0-1-1,0 0 1,0 0 0,0 1-1,-1-1 1,0 0 0,-1 1-1,1-1 1,-1 1-1,0-1 1,0 1 0,-1 0-1,1 0 1,-1 0 0,-1 0-1,1 0 1,0 1 0,-1-1-1,0 1 1,0 0 0,0 0-1,-1 1 1,0-1 0,1 1-1,-1 0 1,0 0-1,0 1 1,-1-1 0,1 1-1,0 0 1,-1 0 0,0 1 45,-3 18-5338,14-2-3608,2-2-1579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04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12198,'8'48'8967,"0"0"-4000,4 22-2679,16 92-2452,-28-158-160,2 22-281,-15-25-7796,1-10 1126,0-3-4360</inkml:trace>
  <inkml:trace contextRef="#ctx0" brushRef="#br0" timeOffset="234.322">1 192 12198,'3'0'3729,"0"0"177,4-3-1089,0-2-800,2 3-512,3-1-433,2 2-415,2 1-273,1 0-160,3 1-224,3 1-320,0-2-416,-4 1-705,2-1-544,-4-2-1841,-2 0-288,1-2-2209,3 1-3425</inkml:trace>
  <inkml:trace contextRef="#ctx0" brushRef="#br0" timeOffset="778.881">307 156 10629,'-9'8'10452,"1"0"-5955,-6 19-2764,12-23-1672,0 0-1,0 1 1,1-1-1,0 1 1,0 0 0,0 0-1,0-1 1,1 1-1,-1 0 1,2 0-1,-1-1 1,0 1-1,1 0 1,0 0 0,0-1-1,0 1 1,0 0-1,1-1 1,0 1-1,0-1 1,0 0 0,0 0-1,1 0 1,0 0-1,0 0 1,0 0-1,0-1 1,0 1-1,1-1 1,0 0 0,-1 0-1,1 0 1,0-1-1,1 1 1,-1-1-1,0 0 1,1 0-1,-1-1 1,1 1 0,0-1-61,0 0-20,0-1 0,-1 1 1,1-1-1,-1 0 0,1-1 1,-1 1-1,1-1 0,-1 0 1,1 0-1,-1-1 0,0 1 1,1-1-1,-1 0 0,0 0 1,0 0-1,0 0 0,0-1 1,-1 0-1,1 0 0,-1 0 1,0 0-1,0 0 0,0-1 1,0 1-1,0-1 0,-1 0 1,1 0-1,-1 0 0,0 0 1,0 0-1,-1-1 0,1 1 1,-1 0-1,0-1 0,0-3 20,0 4 3,0 1 1,0-1-1,0 1 0,-1-1 0,1 1 0,-1-1 1,0 0-1,0 1 0,0-1 0,-1 1 0,1-1 0,-1 1 1,0-1-1,0 1 0,0-1 0,0 1 0,-1 0 0,1-1 1,-1 1-1,0 0 0,0 0 0,0 0 0,0 1 0,-1-1 1,1 0-1,-1 1 0,0 0 0,1-1 0,-1 1 0,0 0 1,0 0-1,-1 1 0,1-1 0,0 1 0,0-1 0,-1 1 1,-1 0-4,-54-7-1104,47 9-3585,-1 1-4248,11-3-5480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0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8756,'8'-1'9365,"16"28"-5639,-14 49-271,5 159-990,-16-220-2452,0-15-10,1 1-1,-1 0 1,1 0 0,0 0 0,-1 0 0,1-1 0,0 1 0,0 0 0,0 0 0,-1 0 0,1 0 0,0 0 0,0 0 0,0 0 0,0 0 0,1 0-1,-1 0 1,0-1 0,0 1 0,1 0 0,-1 0 0,0 0 0,1 0 0,-1 0 0,1-1 0,-1 1 0,1 0 0,-1 0 0,1-1 0,-1 1-1,1 0 1,0-1 0,0 1 0,-1-1 0,1 1 0,0-1 0,0 1 0,-1-1 0,1 1 0,0-1 0,0 0 0,0 1 0,0-1 0,0 0 0,0 0-1,0 0 1,-1 0 0,1 0 0,0 0 0,0 0 0,0 0 0,0 0 0,0 0 0,0 0 0,0-1-3,57-6 500,1 3 1,-1 2 0,59 6-501,-97-7-53,-20 0-2773,-13 5-6928,9-1 5062,-1 0-7410</inkml:trace>
  <inkml:trace contextRef="#ctx0" brushRef="#br0" timeOffset="497.541">297 252 9524,'9'2'11762,"21"13"-8085,122 67-2137,-151-80-1489,-1-1 1,0 1 0,0 0-1,0-1 1,-1 1-1,1-1 1,0 1-1,-1-1 1,1 1 0,0-1-1,-1 0 1,0 1-1,1-1 1,-1 1-1,0-1 1,0 0 0,0 0-1,0 1 1,0-1-1,0 0 1,0 0 0,0 0-1,0 0 1,0 0-1,-1 0 1,1-1-1,0 1 1,-1 0 0,1-1-1,-1 1-51,-118 56 1550,104-37-1687,16-19-5359,4-3-5676,2-2-1607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36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11461,'16'-4'9346,"13"-19"-6002,-18 14-2123,-7 6-1164,0 0 1,0 0 0,0 0 0,1 0 0,-1 1 0,0 0 0,1 0 0,0 0-1,0 0 1,-1 1 0,1 0 0,0 0 0,0 0 0,0 1 0,0-1 0,0 1-1,0 0 1,0 1 0,0-1 0,0 1 0,0 0 0,0 0 0,0 1 0,0 0-1,-1-1 1,1 1 0,-1 1 0,1-1 0,-1 1 0,0 0 0,0 0 0,0 0-1,0 0 1,-1 1 0,1-1 0,-1 1 0,0 0 0,0 0 0,2 3-58,34 121-579,-27-72 323,-39-85-1092,20 24 1373,1 1 0,-1-1 0,0 1 0,0 0-1,-1 1 1,1 0 0,-1 0 0,1 1 0,-1-1-1,0 2 1,0-1 0,0 1 0,0 0 0,0 1-1,0 0 1,-1 0 0,1 1 0,0 0 0,0 0 0,-7 3-25,13-3 84,-1 0 1,1 1 0,-1-1 0,1 0-1,0 1 1,0 0 0,0-1 0,0 1-1,0 0 1,0 0 0,1 0 0,-1 0-1,0 0 1,1 1 0,0-1 0,-1 0-1,1 1 1,0-1 0,0 1-1,1-1 1,-1 1 0,0 0 0,1-1-1,0 1 1,-1 0 0,1-1 0,0 1-1,0 0 1,1-1 0,-1 1 0,1 0-1,-1-1 1,1 1 0,0-1 0,0 1-1,0-1 1,0 1 0,0-1 0,0 0-1,1 1 1,-1-1 0,1 0 0,0 0-1,0 0 1,0 0 0,0 0 0,1 0-85,5 2-32,-1 0 1,1-1-1,0-1 1,1 1 0,-1-1-1,0 0 1,1-1-1,-1 0 1,1-1 0,-1 1-1,1-2 1,-1 1-1,1-1 1,-1 0 0,0-1-1,6-2 32,33-11-4721,0-4-6116,-21 8-3012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3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13446,'5'13'8553,"-4"15"-5174,0-3-2353,32 48-72,-32-72-968,0 1 0,1-1 0,-1 1 0,1-1 0,-1 0-1,1 0 1,0 0 0,-1 0 0,1 0 0,0 0 0,0 0-1,0 0 1,-1-1 0,1 1 0,0-1 0,0 1 0,0-1-1,0 0 1,0 0 0,0 0 0,0 0 0,0 0 0,0 0 0,0-1-1,0 1 1,0-1 0,0 1 0,0-1 0,0 0 0,0 0-1,-1 1 1,1-1 0,0-1 0,-1 1 0,1 0 0,0 0-1,-1 0 1,1-2 14,3-1-137,0-1-1,0 0 0,-1 0 1,0-1-1,0 1 0,0-1 0,-1 1 1,0-1-1,0 0 0,-1-1 1,1 1-1,-1 0 0,0-1 1,-1 1-1,1-3 138,2-9 304,-3 17-242,0 1-1,-1 0 0,1 0 1,0 0-1,-1 0 0,1 0 1,0 1-1,-1-1 0,1 0 0,0 0 1,-1 0-1,1 1 0,0-1 1,-1 0-1,1 1 0,-1-1 1,1 0-1,0 1 0,-1-1 0,1 1 1,-1-1-1,1 1 0,-1-1 1,0 1-1,1-1 0,-1 1 1,1-1-1,-1 1 0,0 0 0,0-1 1,1 1-1,-1 0 0,0-1 1,0 1-1,0 0 0,0-1 1,0 1-1,0 0 0,0-1 1,0 1-1,0 0 0,0-1 0,0 1 1,0 0-1,0-1 0,0 1 1,-1 0-1,1-1 0,0 1 1,0-1-1,-1 1 0,1 0 0,-1-1 1,1 1-1,0-1 0,-1 1-61,2 3 185,45 340 3147,-44-328-3457,-5-24-875,-4-26-2696,1 0-3255,1 9-2718,2 10-883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0:35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5204 44 8500,'-7'5'10193,"-32"2"-6815,-122 6-1379,47-4-727,-190-4 337,-18 2-1497,98-15-45,138 4-67,-134 2-3,-32 0 46,34-8-73,-5 9 36,-90 17-54,67-20 109,68 7-109,-54-1 75,22-10-35,-189 2 8,194 0 42,-28 0-84,4-9 42,16 20 10,-95 5-36,100-8 55,153-13 62,51-3-3453,21-9-9873,-7 15 2614</inkml:trace>
  <inkml:trace contextRef="#ctx0" brushRef="#br0" timeOffset="2455.934">3891 92 7555,'3'-1'9237,"1"7"-4384,11 49-2575,-1 107 312,57 25-1867,-60-165-693,2-1 0,1-1 0,1 0 0,0-1 0,1 0 0,1-2 0,1 0 0,1 0 0,5 2-30,2 3 24,6 3 13,0-2 0,2-2 0,1-1 0,1-1 0,4-1-37,-34-15 7,233 95 980,-169-71 30,-85-37-3600,1 2-3378,8-2-2789,3-1-3666</inkml:trace>
  <inkml:trace contextRef="#ctx0" brushRef="#br0" timeOffset="3174.515">4666 795 10181,'5'2'10131,"15"16"-6685,92 106-130,-83-76-2289,-65-31 638,-75 42 162,99-33-3316,27-33-15654,-10 1 4198</inkml:trace>
  <inkml:trace contextRef="#ctx0" brushRef="#br0" timeOffset="6256.525">5203 598 8372,'1'-3'9772,"2"6"-4526,10 43-2715,-2 84-1426,-6-226-1559,30 19-632,-33 77 1079,0 0-1,0 0 0,-1 0 0,1 0 0,0 0 0,0 0 0,-1 1 1,1-1-1,0 1 0,-1-1 0,1 1 0,0 0 0,-1-1 1,1 1-1,-1 0 0,1 0 0,-1 0 0,1 0 0,-1 1 1,0-1-1,1 0 0,-1 0 0,0 1 0,0-1 0,0 1 1,0-1-1,0 1 0,-1-1 0,1 1 0,0 0 0,-1-1 1,1 1-1,-1 0 0,1 0 0,-1-1 0,0 1 0,0 0 1,0 0 7,3 4-7,14 102 162,-17-114-122,-1-3-31,0 0 1,1 0-1,0 0 0,0-1 1,1 1-1,0 0 0,0 0 1,1 0-1,0 0 0,1 1 1,0-1-1,1 1 0,0-1 1,0 1-1,0 0 0,1 0 1,0 1-1,1 0 0,0-1-2,-5 7 3,1 0 1,-1 0-1,0 0 0,1 0 0,-1 1 0,1-1 0,-1 0 0,1 1 0,-1-1 0,1 1 0,-1 0 1,1-1-1,0 1 0,-1 0 0,1 0 0,0 0 0,-1 0 0,1 0 0,-1 0 0,1 1 0,0-1 1,-1 1-1,1-1 0,-1 1 0,1-1 0,-1 1 0,1 0 0,-1 0 0,1 0 0,-1-1 0,0 1 1,0 1-1,1-1 0,-1 0 0,0 0 0,0 0 0,0 1 0,0-1 0,0 0 0,-1 1 0,1-1 1,0 2-4,21 65 1097,-20 48 842,1-119-6807,4-13-7827,-3 4 1693</inkml:trace>
  <inkml:trace contextRef="#ctx0" brushRef="#br0" timeOffset="6506.457">5551 617 9284,'8'19'9568,"-3"1"-4300,4 41-3318,-6-31-1370,-3-29-1351,1 9-132,-1-10-3390,-1-4-4561,0-5-2959</inkml:trace>
  <inkml:trace contextRef="#ctx0" brushRef="#br0" timeOffset="6693.905">5559 546 11925,'0'-1'2978,"0"0"-1,2 0-1728,2 3-321,-1-1-464,1 2-592,-1 0-560,0-1-2305,2 3-2370,-1-1-5970</inkml:trace>
  <inkml:trace contextRef="#ctx0" brushRef="#br0" timeOffset="7287.518">5784 611 9845,'3'-11'8224,"-9"4"-4036,-29 6-497,31 3-3619,1 0-1,-1 1 1,1-1 0,-1 1 0,1-1 0,0 1-1,0 0 1,0 1 0,0-1 0,1 0-1,0 1 1,-1 0 0,1-1 0,0 1 0,0 0-1,1 0 1,-1 0 0,1 0 0,0 0 0,0 0-1,1 1 1,-1-1 0,1 0 0,0 0-1,0 1 1,0-1 0,0 0 0,1 0 0,0 1-1,0-1 1,0 0 0,1 2-72,0-5-31,-1 1 1,1-1-1,0 0 1,0 1-1,0-1 0,0 0 1,0-1-1,0 1 1,0 0-1,0-1 0,1 1 1,-1-1-1,0 1 1,0-1-1,0 0 1,1 0-1,-1 0 0,0 0 1,0 0-1,1-1 1,-1 1-1,0-1 0,0 0 1,0 1-1,0-1 1,0 0-1,0 0 0,0 0 1,0 0-1,0-1 1,0 1-1,-1 0 1,1-1-1,0 1 0,-1-1 1,1 0-1,-1 1 1,0-1-1,1 0 0,-1 0 1,0 0-1,0 0 1,0-2 30,2 0-98,0 1 0,-1-1 0,0-1 0,0 1 0,0 0 0,0 0 1,-1-1-1,0 1 0,1-1 0,-2 1 0,1-1 0,0 1 0,-1-1 0,0 0 0,0 1 1,-1-5 97,20 110 2257,-16-90-2095,0-1 0,0 1 0,-1 0 0,0 0 0,-1 0 0,-1 0 0,1 0 0,-2 1 0,0-1 0,0 0 0,-1 0-162,2-9 45,-1-1 0,0 1 1,1 0-1,-1-1 0,0 1 0,0-1 1,0 1-1,0-1 0,-1 1 0,1-1 1,0 0-1,-1 1 0,1-1 0,0 0 1,-1 0-1,1 0 0,-1 0 0,0 0 1,1-1-1,-1 1 0,0 0 0,0-1 1,1 1-1,-1-1 0,0 0 0,0 1 1,0-1-1,1 0 0,-1 0 0,0 0 1,0 0-1,0-1 0,0 1 0,1 0 1,-1-1-1,0 1 0,0-1 0,1 0 1,-2 0-46,1 0-177,0 0-1,0 0 1,1 0 0,-1 0 0,1 0 0,-1-1 0,1 1 0,-1 0 0,1-1 0,0 1 0,0-1-1,0 0 1,0 1 0,0-1 0,0 0 0,0 0 0,0 1 0,1-1 0,-1 0 0,1 0 0,-1 0 0,1 0-1,0 0 1,0 0 0,0 0 177,6-41-10752,-3 32 5724,1-9-5916</inkml:trace>
  <inkml:trace contextRef="#ctx0" brushRef="#br0" timeOffset="7724.914">5868 494 11013,'10'8'10244,"3"17"-8344,-12-22-1110,33 126 1855,-22-64-2022,-2-45-489,-4-36-105,-7 8-34,1-1 1,-1 0-1,2 0 0,-1 1 1,1-1-1,0 0 0,1 0 1,0 1-1,1-1 1,0 1-1,0 0 0,0 0 1,1 0-1,0 0 0,2-1 6,-5 8-3,0 1 1,0-1-1,0 0 1,0 0-1,0 1 1,0-1 0,0 0-1,0 1 1,0-1-1,1 1 1,-1-1-1,0 1 1,0 0 0,1 0-1,-1-1 1,0 1-1,0 0 1,1 0 0,-1 0-1,0 0 1,0 0-1,1 1 1,-1-1-1,0 0 1,0 1 0,1-1-1,-1 0 1,0 1-1,0 0 1,0-1-1,0 1 1,0 0 0,0-1-1,0 1 1,0 0-1,0 0 1,0 0 0,0 0-1,0 0 1,-1 0-1,1 0 1,0 0-1,-1 0 1,1 1 1,25 53 191,-12 41-239,-19-128-16830,5 15 6383</inkml:trace>
  <inkml:trace contextRef="#ctx0" brushRef="#br0" timeOffset="7896.753">6151 474 12278,'18'11'9177,"-4"10"-4924,7 53-2863,-20-69-966,14 100-734,-11-75-4377,-3-29-6491,-1-3-153</inkml:trace>
  <inkml:trace contextRef="#ctx0" brushRef="#br0" timeOffset="8084.21">6144 641 14695,'6'-2'4066,"1"0"79,0-1-1551,3 0-1010,1 2-463,1-2-337,1 1-271,0-2-273,0 1-176,0-1-176,1 1-593,3 2-1440,2-1-2113,1 1-3281,4 1-7492</inkml:trace>
  <inkml:trace contextRef="#ctx0" brushRef="#br0" timeOffset="8774.32">6641 421 10293,'1'1'7886,"2"10"-5733,11 36 1906,15 72-1614,-18-36-2010,-3-110-480,23-49 14,-30 75 27,0-1-1,1 1 1,-1 0 0,0-1-1,1 1 1,-1 0 0,0 0 0,1 0-1,0 0 1,-1 0 0,1 0-1,-1 1 1,1-1 0,0 0 0,0 1-1,-1-1 1,1 1 0,0 0-1,0 0 1,0-1 0,0 1 0,-1 0-1,1 1 1,0-1 0,0 0 0,0 0-1,-1 1 1,1-1 0,0 1-1,0 0 1,-1-1 0,1 1 0,0 0-1,-1 0 1,1 0 0,-1 0-1,0 0 1,1 1 0,-1-1 0,0 0-1,1 1 1,0 0 4,0 1 30,1 1 0,0-1 0,-1 1 0,0 0 0,0 0 0,0 0 0,0 0 0,-1 0 0,0 0 0,0 0 0,0 0 0,0 1-1,0-1 1,-1 0 0,0 0 0,0 1 0,0-1 0,0 0 0,-1 1 0,1-1 0,-1 0 0,-1 0 0,1 1 0,0-1 0,-1 0 0,0 0 0,0 0 0,0-1 0,0 1 0,-1-1 0,1 1 0,-1-1 0,0 0 0,0 1 0,0-2 0,-1 1-1,1 0 1,-1-1 0,1 1 0,-1-1 0,0 0 0,0 0 0,0-1 0,0 1 0,0-1 0,0 0 0,-1 0 0,-1 0-30,-25-20-4415,29-7-8773,5 15 2354</inkml:trace>
  <inkml:trace contextRef="#ctx0" brushRef="#br0" timeOffset="9182.871">6967 654 10165,'18'0'4628,"-12"1"-4124,0 0-1,0-1 0,-1 0 1,1 0-1,0 0 0,0-1 0,0 0 1,-1 0-1,1 0 0,0-1 0,-1 0 1,0 0-1,1 0 0,-1-1-503,-4 1 82,1 0-1,-1 0 1,0 0-1,-1 0 0,1 0 1,0 0-1,-1 0 1,1 0-1,-1 0 0,1 0 1,-1 0-1,0-1 1,0 1-1,0 0 0,0 0 1,-1 0-1,1 0 1,0 0-1,-1 0 0,0-1 1,1 1-1,-1 0 0,0 0 1,0 1-1,0-1 1,0 0-1,0 0 0,-1 0 1,1 1-1,-1-1 1,1 1-1,-1-1 0,1 1 1,-1-1-1,0 1 1,0 0-1,1 0 0,-1 0 1,0 0-1,0 0 1,0 0-1,0 1 0,0-1 1,-1 1-1,1-1 1,0 1-1,0 0-81,-1-1 110,-1 1-1,1-1 1,0 1-1,0 0 1,0 1-1,-1-1 1,1 0-1,0 1 1,0 0-1,0 0 1,0 0-1,0 0 1,0 0 0,0 0-1,0 1 1,0-1-1,1 1 1,-1 0-1,1 0 1,-1 0-1,1 0 1,0 1-1,-1-1 1,1 1-1,0-1 1,1 1-1,-1-1 1,0 1 0,1 0-1,0 0 1,-1 0-1,1 0 1,0 0-1,1 0 1,-1 0-1,0 1 1,1-1-1,0 0 1,0 1-110,-1 1 58,1-1 1,0 1-1,0-1 0,0 0 1,0 1-1,1-1 1,0 1-1,0-1 0,0 0 1,0 0-1,1 0 1,-1 0-1,1 0 0,0 0 1,1 0-1,-1 0 1,1-1-1,-1 1 0,1-1 1,0 0-1,0 1 1,1-1-1,-1-1 0,0 1 1,1 0-1,0-1 1,0 0-1,0 0 0,0 0-58,86-1-2453,-61-10-3321,-3-2-5079,-9 2-1681</inkml:trace>
  <inkml:trace contextRef="#ctx0" brushRef="#br0" timeOffset="20031.622">5266 1223 9909,'-1'-24'11175,"4"23"-5230,2 13-5055,65 141 399,-70-153-1288,0 1-1,1 0 1,-1-1 0,0 1-1,0-1 1,1 0 0,-1 1-1,0-1 1,1 1 0,-1-1-1,1 1 1,-1-1-1,0 0 1,1 1 0,-1-1-1,1 0 1,-1 0 0,1 1-1,-1-1 1,1 0 0,-1 0-1,1 0 1,-1 1 0,1-1-1,0 0 1,-1 0 0,1 0-1,-1 0 1,1 0 0,-1 0-1,1 0 1,-1 0 0,1-1-1,0 1 1,-1 0-1,1 0 1,-1 0 0,1 0-1,-1-1 1,1 1 0,-1 0-1,1-1 1,-1 1 0,0 0-1,1-1 1,-1 1 0,1 0-1,-1-1 1,0 1 0,1-1-1,-1 1 1,0-1 0,1 1-1,-1-1 1,0 1-1,0-1 1,0 1 0,1-1-1,-1 1 1,0-1 0,0 1-1,0-1 0,15-43 29,-12 34-29,40-88-472,-21 78-4011,-3 17-4248,-10 2 3190,-2-1-4493</inkml:trace>
  <inkml:trace contextRef="#ctx0" brushRef="#br0" timeOffset="20593.994">5546 1237 10917,'26'-34'9173,"9"22"-4411,-31 13-4663,0-1 1,1 0-1,-1 1 0,0 0 1,1 0-1,-1 1 0,0-1 1,0 1-1,0-1 0,0 1 1,0 1-1,0-1 0,-1 0 1,1 1-1,-1 0 0,1 0 1,-1 0-1,0 0 0,0 1 1,-1-1-1,1 1 0,-1-1 1,1 1-1,-1 0 0,1 3-99,28 97-211,-32-108 185,-1 1 1,0-1-1,1 0 0,-1 0 0,-1 1 0,1-1 0,0 1 0,-1 0 0,0-1 0,0 1 0,0 1 0,0-1 0,0 0 0,-1 1 0,1-1 1,-1 1-1,1 0 0,-1 0 0,0 1 0,0-1 0,0 1 0,0 0 0,0 0 0,0 0 0,-2 0 26,-70 11 285,74-9-239,0-1 1,0 1 0,0 0 0,1-1 0,-1 1 0,0 0-1,1 0 1,-1 0 0,0 0 0,1 0 0,0 0-1,-1 1 1,1-1 0,0 1 0,-1-1 0,1 0 0,0 1-1,0 0 1,0-1 0,0 1 0,1 0 0,-1-1-1,0 1 1,1 0 0,-1 0 0,1 0 0,0 0-1,-1-1 1,1 1 0,0 0 0,0 0 0,0 0 0,0 0-1,1 0 1,-1 0 0,0-1 0,1 1 0,-1 0-1,1 1-46,3 0 65,0 1 0,1 0-1,-1-1 1,1 0 0,-1 0-1,1 0 1,0-1 0,0 1-1,0-1 1,0 0 0,1-1-1,-1 1 1,0-1 0,1 0-1,-1-1 1,1 1 0,-1-1-1,1 0 1,-1 0 0,1-1-1,4 0-64,53-30-4816,-47 12-1039,-2-2-3627,-8 10-293</inkml:trace>
  <inkml:trace contextRef="#ctx0" brushRef="#br0" timeOffset="20812.701">5790 1117 11077,'2'22'10068,"4"12"-6028,0-4-2607,24 136 546,-30-165-2144,0-1 0,1 1 0,-1-1 1,1 0-1,-1 0 0,0 1 0,1-1 0,-1 0 0,1 0 0,-1 1 0,0-1 0,1 0 0,-1 0 1,1 0-1,-1 0 0,1 0 0,-1 0 0,1 0 0,-1 0 0,1 0 0,-1 0 0,1 0 0,-1 0 1,1 0-1,-1 0 0,1 0 0,-1 0 0,0 0 0,1-1 0,-1 1 0,1 0 0,-1 0 0,1-1 1,-1 1-1,0 0 0,1 0 0,-1-1 0,0 1 0,1 0 0,-1-1 0,0 1 0,1-1 1,-1 1-1,0 0 0,0-1 0,0 1 0,1-1 0,-1 1 0,0-1 0,0 1 0,0-1 0,0 1 1,0-1-1,0 1 0,0-1 0,0 1 0,0-1 0,0 1 0,0 0 0,0-1 0,0 1 0,0-1 1,0 1-1,-1-1 0,1 1 0,0-1 165,5-8-7405,0 1-2888</inkml:trace>
  <inkml:trace contextRef="#ctx0" brushRef="#br0" timeOffset="21140.74">5922 1260 11717,'10'22'9915,"-3"3"-5842,-7-20-3958,1-1 1,0 0-1,0 0 1,0 0-1,1 1 1,-1-1-1,1-1 1,0 1-1,0 0 1,0 0 0,1-1-1,-1 1 1,1-1-1,0 0 1,0 0-1,0 0 1,2 1-116,-2-4 29,0 0 0,0-1 0,-1 0 0,1 0 0,0 0 0,0 0 0,0 0 0,-1 0 0,1-1 0,-1 1 0,1-1 0,-1 0 0,1 1 0,-1-1 0,0 0 0,0-1 0,0 1 0,0 0 0,-1-1 0,1 1 0,0-1 0,-1 1 0,0-1 0,1 0 0,-1 1 0,0-1 0,-1 0 0,1 0 0,0 0 0,-1 0 0,0-1-29,2 1 21,5-50 272,-4 16-4809,0 32-344,0 4-3980,1 0-1810</inkml:trace>
  <inkml:trace contextRef="#ctx0" brushRef="#br0" timeOffset="21531.267">6167 1289 11653,'33'10'7564,"2"-9"-3628,-33-1-3879,-1 0 0,1 0 0,-1 0-1,1-1 1,-1 1 0,1-1 0,-1 1 0,0-1-1,1 1 1,-1-1 0,0 0 0,1 0-1,-1 0 1,0 0 0,0 0 0,0 0 0,0 0-1,0 0 1,0 0 0,0 0 0,0 0 0,0-1-1,-1 1 1,1 0 0,0-1 0,-1 1-1,1 0 1,-1-1 0,1 1 0,-1-1 0,0 1-1,0-1 1,0 1 0,0-1 0,0 1-1,0-1 1,0 1 0,0-1 0,0 1 0,-1-1-1,1 1 1,-1 0 0,1-1 0,-1 0-57,1 0 28,0 0-1,-1 0 1,1 0 0,0 0 0,-1 0 0,0 0-1,1 0 1,-1 0 0,0 0 0,0 0 0,0 0-1,0 0 1,-1 0 0,1 0 0,0 1 0,-1-1-1,1 1 1,-1-1 0,0 1 0,1 0 0,-1-1 0,0 1-1,0 0 1,0 0 0,0 0 0,0 0 0,0 1-1,0-1 1,0 0 0,0 1 0,0 0 0,0-1-1,-1 1 1,1 0 0,0 0 0,0 0 0,0 0-1,0 1 1,0-1 0,-1 1 0,1-1 0,0 1-1,0 0 1,0-1 0,0 1 0,0 0 0,0 0 0,1 1-1,-1-1 1,0 0 0,1 1 0,-1-1-28,-2 6 190,0-1 1,1 1-1,0 0 1,0-1-1,1 2 1,0-1 0,0 0-1,0 0 1,1 1-1,0-1 1,1 0-1,0 1 1,0-1-1,0 1 1,2 5-191,-2-10 53,1 0-1,-1 1 1,1-1 0,0 1 0,0-1-1,0 0 1,0 0 0,1 0-1,-1 0 1,1 0 0,0 0 0,-1 0-1,2 0 1,-1-1 0,0 1-1,0-1 1,1 1 0,-1-1 0,1 0-1,0 0 1,0 0 0,0 0 0,0-1-1,0 1 1,0-1 0,0 0-1,0 0 1,1 0 0,-1 0 0,0 0-1,1-1 1,-1 1 0,1-1-1,-1 0 1,1 0-53,39-19-2664,-5-19-6292,-15 14-2632,-14 15 3011</inkml:trace>
  <inkml:trace contextRef="#ctx0" brushRef="#br0" timeOffset="21843.696">6428 1115 10709,'1'4'9306,"4"6"-4956,1 3-2615,24 163 3223,-21-99-5599,-5-72-2334,3-12-12352,-5 0 3228</inkml:trace>
  <inkml:trace contextRef="#ctx0" brushRef="#br0" timeOffset="22753.187">6951 1143 11909,'23'11'11359,"9"11"-6767,15 8-4407,57-4 4,-104-26-174,1 1 0,0 0 0,-1-1 0,1 1 0,-1 0 0,0-1 0,1 1-1,-1 0 1,1 0 0,-1-1 0,0 1 0,0 0 0,0 0 0,1 0 0,-1-1 0,0 1-1,0 0 1,0 0 0,0 0 0,0-1 0,0 1 0,0 0 0,-1 0 0,1 0 0,0-1 0,0 1-1,-1 0 1,1 0 0,0-1 0,-1 1 0,1 0 0,-1 0 0,1-1 0,-1 1 0,1 0 0,-1-1-1,1 1 1,-1-1 0,0 1 0,1-1 0,-1 1 0,0-1 0,1 0 0,-1 1 0,0-1-1,0 0 1,1 1 0,-2-1-15,-85 41 1849,36-5-1422,81-32-11330,-18-6 2522,1-1-3544</inkml:trace>
  <inkml:trace contextRef="#ctx0" brushRef="#br0" timeOffset="138773.06">6375 1151 10357,'7'-4'11467,"12"2"-7873,13-3-2010,-4-23-2150,-23 21-4411,0 0-4607,-1 0-2275</inkml:trace>
  <inkml:trace contextRef="#ctx0" brushRef="#br0" timeOffset="139397.916">6410 1491 6835,'5'-14'9414,"8"4"-3403,49 2-317,-30 6-4352,33-8-640,-65 27-1989,-6-12-3212,0-4-5755,2-2-3688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36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66 7764,'-37'-35'13360,"34"35"-13081,-1-1 0,1 0 0,0 1 0,0 0 0,0 0 0,-1 0 0,1 0 0,0 0 0,0 1 0,0-1 0,0 1 0,0 0 0,-1 0 0,1 0 0,1 1 0,-1-1 0,0 1 0,0-1 1,0 1-1,1 0 0,-1 0 0,1 0 0,0 0 0,-1 1-279,-2 4 127,0 0 1,1 1 0,0-1 0,1 1 0,-1 0-1,1 0 1,1 1 0,0-1 0,0 0-1,0 1 1,1-1 0,0 1 0,1 0-1,0-1 1,1 1 0,-1 0 0,2-1-1,0 5-127,-1-10-22,0-1-1,0 0 1,0 0-1,0 0 1,0 1-1,0-1 1,1 0-1,-1 0 1,1-1-1,-1 1 1,1 0-1,0-1 1,0 1-1,-1 0 1,1-1-1,0 0 1,1 0-1,-1 1 0,0-1 1,0 0-1,0-1 1,1 1-1,-1 0 1,0-1-1,1 1 1,-1-1-1,1 0 1,-1 0-1,0 0 1,1 0-1,-1 0 1,1 0-1,-1-1 1,0 1-1,1-1 1,-1 0-1,2 0 23,87-37-6360,-90 37 6169,17-10-3370,0-2-3814,-1 0-4409</inkml:trace>
  <inkml:trace contextRef="#ctx0" brushRef="#br0" timeOffset="310.439">262 68 11381,'-7'3'7720,"2"1"-3855,-5 14-1030,3 76-183,7-92-2639,1 1 0,-1-1-1,1 1 1,0-1 0,0 1 0,0-1-1,0 1 1,0-1 0,0 0 0,1 1 0,-1-1-1,1 0 1,0 0 0,-1 0 0,1 0-1,0-1 1,0 1 0,0 0 0,1-1-1,-1 1 1,0-1 0,0 0 0,1 0 0,-1 0-1,1 0 1,-1 0 0,1-1 0,-1 1-1,1-1 1,0 1 0,-1-1 0,1 0 0,1 0-13,0 0-78,0 1 1,0-1 0,0 0 0,0 0 0,0-1 0,0 0-1,0 1 1,0-1 0,0 0 0,0-1 0,0 1 0,-1-1 0,1 0-1,0 0 1,-1 0 0,0 0 0,1 0 0,-1-1 0,0 1-1,0-1 1,0 0 0,-1 0 0,1 0 0,-1-1 0,1 1-1,-1 0 1,0-1 0,-1 0 0,1 1 0,-1-1 0,1 0 0,-1 0-1,0 0 1,0 0 0,-1 0 0,1 0 0,-1 0 0,0 0-1,0 0 1,0 0 0,-1 0 0,1 0 0,-1 0 0,0 0 0,0 0-1,0 0 1,-1 1 0,0-1 0,1 0 0,-2-1 77,-2-1 78,0-1 0,0 1 1,-1 0-1,0 1 0,0 0 0,0 0 1,-1 0-1,0 0 0,0 1 0,0 0 1,0 1-1,0 0 0,-1 0 0,0 0 1,-5 0-79,8 18-3959,16-3-6393,0-10-1512</inkml:trace>
  <inkml:trace contextRef="#ctx0" brushRef="#br0" timeOffset="544.762">483 92 14231,'19'46'8038,"-4"2"-3985,11 101-2443,-23-131-1292,-3 17-958,-10-52-3818,5-23-4061,4 30 4320,-1-12-6219</inkml:trace>
  <inkml:trace contextRef="#ctx0" brushRef="#br0" timeOffset="779.081">523 27 10549,'3'-3'1116,"23"-21"7305,6 34-4627,46 98-1993,-77-107-1764,0 1-1,0-1 1,0 1-1,0 0 1,-1-1 0,1 1-1,0 0 1,-1 0-1,1 0 1,-1-1 0,1 1-1,-1 0 1,0 0-1,0 0 1,0 0 0,0 0-1,0 0 1,-1 0-1,1-1 1,0 1-1,-1 0 1,1 0 0,-1 0-1,0-1 1,0 1-1,0 0 1,0 0 0,0-1-1,0 1 1,0-1-1,0 1 1,0-1 0,-1 0-1,1 1 1,-1-1-1,1 0 1,-1 0-1,1 0 1,-1 0 0,0 0-1,1 0 1,-1-1-1,0 1 1,0 0 0,0-1-1,1 0 1,-1 1-1,0-1 1,0 0 0,0 0-1,0 0 1,0 0-1,0 0 1,0 0-1,1-1 1,-3 0-37,-7 1-52,-30-5 1004,27-16-5710,17 16-6988,3 2-364</inkml:trace>
  <inkml:trace contextRef="#ctx0" brushRef="#br0" timeOffset="1531.747">541 12 10917,'-15'11'6854,"-4"4"-1452,-4 17-1821,20-27-2867,3-2-4351,6 4-8437,-5 0 333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3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10565,'27'50'9808,"-7"32"-7961,-12-42-189,-4-34-849,-1-17-772,0-18-360,-3 17 92,-1 4 345,1 0-1,0 0 0,0 0 0,1 0 1,0 0-1,0 0 0,1 0 0,0 0 1,0 1-1,1-1 0,0 1 0,0-1 1,1 1-1,0 0-113,-3 5-28,0 1 0,-1 0 0,1 0 1,0 0-1,-1 0 0,1-1 0,0 1 0,0 0 1,0 1-1,0-1 0,0 0 0,0 0 0,0 0 1,0 0-1,1 1 0,-1-1 0,0 1 0,0-1 1,0 1-1,1-1 0,-1 1 0,0 0 0,1-1 1,-1 1-1,0 0 0,1 0 0,-1 0 1,0 0-1,1 0 0,-1 1 0,0-1 0,1 0 1,-1 1-1,0-1 0,1 0 0,-1 1 0,0 0 1,0-1-1,1 1 28,22 29-7816,-20-22 1458,1-2-4124</inkml:trace>
  <inkml:trace contextRef="#ctx0" brushRef="#br0" timeOffset="374.909">241 54 12486,'19'44'9603,"2"71"-8006,-10-247-552,-12 130-1043,0 0 0,1 0-1,-1 0 1,1 0 0,0 0 0,-1 0-1,1-1 1,0 1 0,0 0-1,1 0 1,-1 0 0,0 0-1,1 0 1,-1 0 0,1 0-1,0 0 1,-1 0 0,1 0 0,0 0-1,0 0 1,1 0 0,-1 1-1,0-1 1,0 0 0,1 1-1,-1-1 1,1 1 0,0 0 0,-1-1-1,1 1 1,0 0 0,0 0-1,-1 0 1,1 0 0,0 0-1,0 0 1,0 1 0,0-1 0,0 1-1,0-1 1,1 1 0,-1 0-1,0 0 1,0 0 0,0 0-1,0 0 1,0 0 0,0 1-1,0-1 1,0 1 0,0-1 0,0 1-1,0 0 1,0 0 0,1 0-2,3 5 182,0 0 0,0 0 0,0 0 0,0 1 0,-1 0 0,0 0 0,-1 1 0,0-1 0,0 1 0,0 0 0,-1 0 0,0 0 0,-1 0 0,2 8-182,11 74-1241,-14-87-847,4-3-9996,-2-6 140</inkml:trace>
  <inkml:trace contextRef="#ctx0" brushRef="#br0" timeOffset="1047.796">710 9 11989,'-11'5'6981,"-2"-5"-3532,12 0-3384,0 0 1,0 0 0,0 0-1,-1 0 1,1 0 0,0 0-1,0 0 1,0 0 0,0 0-1,0 0 1,0 1-1,-1-1 1,1 0 0,0 1-1,0-1 1,0 1 0,0-1-1,0 1 1,1-1-1,-1 1 1,0 0 0,0 0-1,0-1 1,0 1 0,1 0-1,-1 0 1,0 0-1,1 0 1,-1 0 0,1 0-1,-1 0 1,1 0 0,-1 0-1,1 0 1,0 0-1,-1 0 1,1 0 0,0 1-66,-1 4 167,0 1 1,1 0 0,0 0 0,1 0-1,-1 0 1,1 0 0,0 0 0,1 0-1,0-1 1,0 1 0,0-1 0,1 1-1,0-1 1,0 0 0,0 0 0,1 0-1,0 0 1,0-1 0,1 1-1,-1-1 1,1 0 0,0-1 0,4 3-168,-5-2 8,-3-4 2,1 0 1,-1 0 0,0 0 0,1 0 0,-1 1-1,0-1 1,0 0 0,0 1 0,0-1 0,0 1-1,0-1 1,0 1 0,-1 0 0,1-1 0,-1 1 0,1 0-1,-1-1 1,1 1 0,-1 0 0,0 0 0,0-1-1,0 1 1,0 0 0,0 0 0,0-1 0,-1 1 0,1 0-1,0 0 1,-1-1 0,1 1 0,-1 0 0,0-1-1,0 1 1,1-1 0,-1 1 0,0-1 0,0 1 0,-1-1-1,1 0 1,0 1 0,0-1 0,-1 0 0,1 0-1,0 0 1,-1 0 0,1 0 0,-1 0 0,0 0 0,1-1-1,-1 1 1,0-1 0,1 1 0,-1-1 0,0 1-1,-1-1-10,-84-4-923,60-6-4010,7-8-5986,14 9-1663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33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0 247 8852,'2'13'10364,"3"8"-4801,40 110-3340,-32-114-2234,-16-37 22,-6-106 86,9 122-103,1 0 0,-1 0 1,1 0-1,0 0 0,0 0 0,0 0 0,1 1 0,-1-1 1,1 0-1,0 1 0,0-1 0,0 1 0,0 0 1,1 0-1,0 0 0,-1 0 0,1 0 0,0 0 0,0 1 1,0-1-1,1 1 0,-1 0 0,1 0 0,-1 0 0,1 1 1,0-1-1,-1 1 0,1 0 0,0 0 0,3 0 6,53 18-4898,-39-7-5437,-14-7-1340</inkml:trace>
  <inkml:trace contextRef="#ctx0" brushRef="#br0" timeOffset="372.154">278 265 8500,'68'27'10264,"-62"-26"-10110,1 0-1,-1 0 0,0-1 0,0 1 1,0-2-1,1 1 0,-1-1 0,0 0 1,0 0-1,0 0 0,0-1 0,0 0 1,0 0-1,-1-1 0,1 0 1,-1 0-1,2-1-153,-5 3 2,-1 0-1,0 0 1,0 1 0,0-1 0,0 0 0,-1 0 0,1 0-1,0 0 1,0 0 0,-1-1 0,1 1 0,0 0 0,-1 0-1,1 0 1,-1-1 0,0 1 0,1 0 0,-1 0 0,0-1-1,0 1 1,0 0 0,0-1 0,0 1 0,0 0 0,0-1-1,0 1 1,0 0 0,-1 0 0,1-1 0,0 1 0,-1 0-1,1 0 1,-1-1 0,0 1 0,1 0 0,-1 0 0,0 0-1,0 0 1,1 0 0,-1 0 0,0 0 0,0 0 0,-1 0-2,-51-28 241,50 29-182,0 0 1,-1 0-1,1 1 0,0-1 0,0 0 1,-1 1-1,1 0 0,0 0 1,0 0-1,0 0 0,0 0 0,0 1 1,0-1-1,1 1 0,-1 0 1,0 0-1,1 0 0,-1 0 1,1 0-1,0 1 0,0-1 0,0 1 1,0-1-1,0 1 0,0 0 1,1 0-1,-1-1 0,1 1 0,0 0 1,0 1-1,0-1 0,0 0 1,0 0-1,1 0 0,0 1-59,-2 6 206,0-1 0,1 1-1,0 0 1,1 0 0,0 0-1,1 0 1,0 0 0,0 0 0,1 0-1,0-1 1,2 2-206,-3-8 22,0 0-1,1 0 1,-1 0 0,1 0-1,0 0 1,0 0 0,0-1 0,0 1-1,0-1 1,0 0 0,1 0-1,-1 1 1,1-2 0,0 1 0,0 0-1,0 0 1,0-1 0,0 0-1,0 1 1,0-1 0,0 0 0,0-1-1,0 1 1,1 0 0,-1-1-1,0 0 1,0 0 0,1 0 0,-1 0-1,0 0 1,1-1-22,0 0-303,0 1 0,0-1-1,-1 0 1,1-1 0,0 1 0,-1-1-1,1 1 1,-1-1 0,0 0 0,0 0-1,1-1 1,-1 1 0,-1-1 0,1 1-1,0-1 1,-1 0 0,1 0 303,24-33-10749,-12 18-32</inkml:trace>
  <inkml:trace contextRef="#ctx0" brushRef="#br0" timeOffset="622.134">604 0 9845,'19'75'10868,"-6"42"-7060,-10-76-2941,15 115-1652,-25-161-13339,4-4 3661</inkml:trace>
  <inkml:trace contextRef="#ctx0" brushRef="#br0" timeOffset="825.257">565 257 11429,'18'-1'9788,"1"-2"-5483,46 0-2697,6 15-3646,-46-11-2904,-2-3-5139,-11 1 28</inkml:trace>
  <inkml:trace contextRef="#ctx0" brushRef="#br0" timeOffset="1043.899">836 214 10181,'11'44'10004,"32"55"-7085,-43-97-2881,0 0 1,1-1-1,0 1 1,-1-1-1,1 1 1,0-1-1,-1 1 0,1-1 1,0 0-1,0 1 1,0-1-1,0 0 1,0 0-1,1 0 0,-1 0 1,0 0-1,0 0 1,1 0-1,-1 0 1,1 0-1,-1-1 1,1 1-1,-1 0 0,1-1 1,-1 0-1,1 1 1,-1-1-1,1 0 1,0 0-1,-1 1 0,1-1 1,0-1-1,-1 1 1,1 0-1,-1 0 1,1-1-1,-1 1 0,1 0 1,0-1-1,-1 0 1,1 1-1,-1-1 1,0 0-1,1 0 1,-1 0-1,0 0 0,1 0 1,-1 0-1,0 0 1,0 0-1,0 0 1,0-1-1,0 1 0,0 0 1,0-1-1,-1 1 1,1-1-1,0 1 1,0-2-39,28-178 266,-22 174-2169,1 16-4479,-4-4-78,0-2-4417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32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10437,'24'-4'6951,"36"8"654,-55 1-7441,1-1 0,0 0 1,-1 1-1,0 0 0,0 1 0,-1-1 1,1 1-1,-1-1 0,0 1 0,-1 1 1,1-1-1,-1 0 0,-1 1 0,1 0 1,-1 0-1,0-1 0,-1 1 0,1 5-164,23 57-1705,-54-137-536,27 65 2295,-1 0-1,1 0 1,-1 0 0,1 0-1,-1 1 1,0-1-1,0 1 1,-1 0 0,1 0-1,0 0 1,-1 0 0,1 1-1,-1-1 1,1 1 0,-1 0-1,0 0 1,0 0 0,0 1-1,1-1 1,-1 1-1,0 0 1,0 0 0,0 0-1,0 1 1,1-1 0,-1 1-1,0 0 1,-1 0-54,-17 74 3247,22-73-3212,1 0 1,-1 0-1,0 0 1,1 0-1,-1 0 1,1 0-1,-1 0 1,1-1-1,0 1 1,0 0-1,0 0 1,0-1-1,0 1 1,0-1-1,1 1 1,-1-1 0,0 1-1,1-1 1,-1 0-1,1 0 1,-1 1-1,1-1 1,0 0-1,-1-1 1,1 1-1,0 0 1,0 0-1,0-1 1,0 1-1,0-1 1,0 1-1,-1-1 1,1 0-1,0 0 1,0 0-1,0 0 1,2-1-36,53-3-2133,-27 1-2309,4-4-7316,-15 0 41</inkml:trace>
  <inkml:trace contextRef="#ctx0" brushRef="#br0" timeOffset="280.743">426 148 11973,'-44'-24'9693,"43"24"-9527,-1-1-1,0 0 0,0 0 0,0 1 1,0-1-1,0 1 0,0-1 0,0 1 1,0 0-1,0 0 0,0 0 0,0 0 1,0 0-1,0 0 0,0 1 0,0-1 1,0 1-1,0-1 0,0 1 0,0 0 1,0 0-1,1 0 0,-1 0 0,0 0 1,0 0-1,1 0 0,-1 0 0,1 1 0,-1-1 1,1 1-1,0-1 0,-1 1 0,1 0 1,0-1-1,0 2-165,-3 7 193,1 1 0,0-1 0,1 0 0,0 1-1,1 0 1,0-1 0,0 1 0,1 0 0,1-1 0,0 1 0,0 0 0,1-1 0,2 8-193,-2-15-17,-1-1 0,0 1 0,1 0 0,0-1 0,0 0 0,0 1 0,0-1 0,0 0 0,0 0 0,0 0 0,1 0 0,-1 0 0,1-1 0,-1 1 0,1-1 0,0 1 0,-1-1 0,1 0 0,0 0 0,0 0 0,0-1 0,0 1 0,0-1 0,0 0 0,0 1 0,0-1 0,0-1 0,0 1 0,0 0 0,0-1 0,0 1 0,0-1 0,0 0 0,1-1 17,0 1-320,-1 0 0,1 0 0,-1-1 0,0 1 0,0-1 0,1 0 0,-1 0 0,-1 0 0,1 0 0,0 0-1,0-1 1,-1 1 0,1-1 0,-1 0 0,0 0 0,0 0 0,0 0 0,1-3 320,4-9-1973,9-27-9442,-11 20 1200</inkml:trace>
  <inkml:trace contextRef="#ctx0" brushRef="#br0" timeOffset="500.453">448 1 10325,'4'9'10141,"13"36"-4712,-15-36-4909,51 236 3394,-49-231-4690,0-17-6986,-4-2-447,-2-1-5357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30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10 217 9444,'10'0'7778,"-3"8"-3466,2 30-702,-9-36-3198,9 111 1794,-13-109-8072,-1-22-4830,4 1-488</inkml:trace>
  <inkml:trace contextRef="#ctx0" brushRef="#br0" timeOffset="217.216">2 53 10837,'-2'4'2945,"2"0"33,4 5-1330,0 2-495,2 0-401,2-1-576,1 1-720,-2-1-1665,2-2-768,3 0-2098,1-1-4593</inkml:trace>
  <inkml:trace contextRef="#ctx0" brushRef="#br0" timeOffset="498.156">156 208 10821,'22'64'9871,"5"34"-7878,-33-90-1143,-2-30-299,7 11-534,1 0 0,1 0 0,0 0 1,0 0-1,1 0 0,0 1 0,1-1 1,1 0-1,-1 1 0,1 0 0,1 0 0,1-2-17,-4 8-12,0 0 0,0 0 0,0 0 0,1 1 0,0-1 0,-1 1 0,1-1 0,0 1 0,1 0 0,-1 0 0,1 0 0,-1 0 0,1 1 0,0-1 0,0 1 0,0 0 0,0 0 0,0 1-1,0-1 1,1 1 0,-1 0 0,0 0 0,1 0 0,-1 1 0,1 0 0,-1 0 0,1 0 0,-1 0 0,1 0 0,2 2 12,-3 0 76,0 1-1,0 0 1,-1 0 0,1 0-1,-1 0 1,1 1 0,-1 0-1,0-1 1,-1 1 0,1 0-1,-1 0 1,0 1 0,0-1-1,0 0 1,0 1 0,-1-1-1,1 1 1,-1 0 0,-1-1-1,1 1 1,-1 0 0,1-1-1,-1 1 1,-1 0 0,1 0-1,-1 2-75,3 20 218,-1-18-323,4 27-375,5-22-2699,-3-14-270,0-3-4273,-6 3 6679,8-5-9079</inkml:trace>
  <inkml:trace contextRef="#ctx0" brushRef="#br0" timeOffset="810.579">569 130 13094,'-14'-6'8512,"0"13"-4693,-8 41-1968,23-45-1844,0 1 0,0-1 0,0 0 0,1 0 0,-1 0 0,1 0 0,0-1 0,0 1 0,0 0 0,0-1 0,0 1 0,0-1 0,1 0 0,-1 0 0,1 0 0,-1 0 0,1 0 0,0 0 0,0-1 0,0 1 0,0-1 0,0 0 0,0 0 0,2 0-7,-2 0 2,0 0 0,0 0 0,0 0 0,0 0 0,0 1 0,0-1 0,-1 1 0,1 0 0,0 0 0,-1 0 0,1 0 0,-1 0 0,0 0 0,0 1 0,0-1 0,0 1 0,0-1 0,0 1-1,-1 0 1,1 0 0,-1 0 0,0 0 0,0 0 0,0 0 0,0 0 0,0 1-2,-2 0-63,0-1 0,-1 1 0,1-1 0,-1 1 1,1-1-1,-1 0 0,0 1 0,0-1 0,0 0 0,-1 0 0,1 0 0,-1-1 0,0 1 0,0-1 0,0 1 0,0-1 0,0 0 0,0 0 0,0 0 0,-1 0 0,1-1 0,-1 0 0,1 1 1,-1-1-1,0 0 0,0-1 0,1 1 0,-1-1 0,0 0 0,0 1 0,1-2 0,-1 1 0,0 0 0,0-1 0,1 0 0,-1 0 0,-2 0 63,-9-12-5358,10-8-5008,5 6 940</inkml:trace>
  <inkml:trace contextRef="#ctx0" brushRef="#br0" timeOffset="1111.147">730 1 11477,'45'64'12349,"-22"58"-8452,-18-86-3004,-3-19-1386,5 52 1911,-7-47-3952,-3-1-3706,3-21-1620,0-2-5031</inkml:trace>
  <inkml:trace contextRef="#ctx0" brushRef="#br0" timeOffset="1339.865">708 195 11877,'6'0'2385,"21"0"6628,-1 1-4752,49 25-5134,-64-19-3646,2-1-5187,-4-3-2716</inkml:trace>
  <inkml:trace contextRef="#ctx0" brushRef="#br0" timeOffset="1560.435">974 243 13462,'12'-2'4325,"32"-4"2424,18-14-6418,-60 19-300,-1-1 0,1 1 0,0-1 0,0 1 0,-1-1-1,1 0 1,-1 0 0,0 0 0,1 0 0,-1 0 0,0 0-1,0 0 1,0 0 0,-1 0 0,1-1 0,0 1-1,-1 0 1,1-1 0,-1 1 0,0 0 0,0-1 0,0 1-1,0 0 1,0-1 0,-1 1 0,1 0 0,-1-1 0,1 1-1,-1 0 1,0 0 0,0 0 0,0-1 0,0 1 0,0 0-1,0 0 1,-1 0 0,1 1 0,-1-1 0,1 0 0,-1 1-1,0-1 1,0 0 0,1 1 0,-1 0 0,0-1 0,0 1-1,0 0 1,-1 0 0,1 0 0,0 1 0,0-1 0,-1 0-1,1 1 1,0-1 0,0 1 0,-1 0 0,1 0-1,-1 0 1,1 0 0,0 0 0,-1 1 0,1-1 0,-1 1-31,-18 54 289,15-28 91,3-19-86,1 1 0,0 0 0,1 0 0,0 0 1,0 0-1,1 0 0,0 0 0,1 0 0,0 0 0,0 0 0,2 8-294,-2-15 6,-1 1 1,1 0-1,0-1 1,0 1-1,0-1 1,0 1-1,0-1 1,1 1-1,-1-1 1,1 0-1,-1 0 1,1 1-1,0-1 1,0 0-1,0-1 1,0 1-1,0 0 1,0-1-1,0 1 1,1-1-1,-1 1 1,1-1 0,-1 0-1,1 0 1,-1 0-1,1-1 1,0 1-1,-1 0 1,1-1-1,0 0 1,0 0-1,-1 0 1,1 0-1,0 0 1,-1 0-1,1-1 1,0 1-1,-1-1 1,1 0-1,1 0-6,20-18-5499,-14 1-1328,-4 6-701,0 0-3576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28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31 9556,'10'-31'11464,"5"79"-7729,38 275-661,-46-279-6052,-25-48-9088,10-6-703</inkml:trace>
  <inkml:trace contextRef="#ctx0" brushRef="#br0" timeOffset="203.142">0 231 10869,'6'1'2993,"2"-1"129,1-2-1393,0-1-289,1 0-223,2-2-177,-2 1-287,0-1-273,1 1-96,-2 2-96,1-1-144,-1 0-192,1 1-368,0 0-705,2 0 817,-2 0-3201,0-1-2786,5-4-6467</inkml:trace>
  <inkml:trace contextRef="#ctx0" brushRef="#br0" timeOffset="533.494">232 17 11253,'6'60'8968,"18"32"-6115,-9-41-2105,6 77-55,-20-135-696,1 1 0,0 0-1,1 0 1,-1 0 0,1 0-1,0 0 1,0 0 0,1 1-1,0 0 1,0 0 0,0 0 0,1 0-1,1-1 4,34-50-581,-40 55 584,0-1 0,0 1 0,0 0 0,0 0 0,0-1 0,0 1 0,0 0 0,1 0 0,-1 0 0,0-1 1,1 1-1,-1 0 0,1 0 0,0 0 0,-1 0 0,1 0 0,0 0 0,0 0 0,-1 0 0,1 0 0,0 0 0,0 0 0,0 1 0,0-1 0,0 0 0,0 0 0,0 1 0,0-1 1,1 1-1,-1-1 0,0 1 0,0 0 0,0-1 0,1 1 0,-1 0 0,0 0 0,0 0 0,1 0 0,-1 0 0,0 0 0,0 0 0,1 0 0,-1 1 0,0-1 0,0 0 0,0 1 1,1-1-1,-1 1 0,0-1 0,0 1 0,0-1 0,0 1 0,0 0 0,0 0 0,0 0 0,0-1 0,0 1 0,-1 0 0,1 0 0,0 0 0,0 0 0,0 1-3,27 103 1779,-26-33-3742,-2-71 1913,1-1-6464,4-2 448,0-6-5184</inkml:trace>
  <inkml:trace contextRef="#ctx0" brushRef="#br0" timeOffset="812.431">560 210 11413,'5'6'3218,"-1"-1"175,3 5-1360,-2 2-368,0-1-368,-1 4-257,0 1-288,-1-2-271,-2 2-145,-2-1-64,2-3-208,-1-6-240,0 0-448,-1-6-769,-1-2 769,1-6-3106,2-2-2817,-4-2-6307</inkml:trace>
  <inkml:trace contextRef="#ctx0" brushRef="#br0" timeOffset="813.431">568 94 12518,'2'6'3137,"3"0"17,0-2-1698,0 5-479,0-3-977,0-1-769,1 0-2272,6-2-2578,2-2-6178</inkml:trace>
  <inkml:trace contextRef="#ctx0" brushRef="#br0" timeOffset="1142.367">811 141 9828,'-11'-10'11782,"-34"25"-7204,43-15-4488,0 1-1,1 0 1,-1 0-1,0 0 1,1 0-1,-1 0 1,1 0-1,-1 1 1,1-1-1,-1 0 1,1 1-1,0-1 1,0 1-1,0 0 1,0-1-1,0 1 1,0 0-1,0-1 1,1 1-1,-1 0 1,0 0-1,1 0 1,0 0-1,-1 0 1,1 0-1,0-1 1,0 1-1,0 0 1,0 0 0,0 0-1,1 0 1,-1 0-1,1 0 1,-1 0-1,1-1 1,0 1-1,-1 0 1,1 0-1,0-1 1,0 1-1,0 0 1,0-1-1,1 1 1,-1-1-1,0 1 1,1-1-1,0 1-89,56 31 188,-50-30-187,-1 0 0,0 0 0,0 1 0,0 0 0,0 0 0,0 1 0,-1 0 0,0 0 0,0 1 0,0-1 0,-1 1 0,4 6-1,-9-8 31,0-1-1,0 0 0,0 0 0,-1 1 0,0-1 0,0 0 1,1 0-1,-2 0 0,1 0 0,0 0 0,-1 0 1,1 0-1,-1 0 0,0 0 0,0-1 0,0 1 0,0-1 1,-1 1-1,1-1 0,0 0 0,-1 0 0,0 0 1,0 0-1,1 0 0,-1-1 0,0 0 0,0 1 1,0-1-1,-1 0 0,1 0 0,0 0 0,0-1 0,0 1 1,-1-1-1,-2 0-30,-50 3-158,22-15-4721,29-14-8303,6 6-235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57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29 141 12486,'15'-3'8742,"0"-4"-4357,-14 6-4321,1 0-1,-1 0 1,0 0-1,1 1 1,-1-1-1,1 0 1,-1 0-1,1 1 1,-1-1-1,1 1 1,-1-1-1,1 1 1,0 0-1,-1 0 1,1 0-1,-1 0 1,1 0-1,0 0 1,-1 0-1,1 0 1,0 1 0,-1-1-1,1 0 1,-1 1-1,1 0 1,-1-1-1,1 1 1,-1 0-1,1 0 1,-1 0-1,0 0 1,0 0-1,1 0 1,0 1-64,5 7-115,0 0 1,0 0-1,-1 1 1,0 0-1,-1 0 1,0 1-1,-1-1 1,0 1-1,0 0 1,-1 0-1,-1 0 1,0 1-1,1 9 115,-41-59-2297,36 36 2365,0-1 1,0 1-1,0-1 1,-1 1-1,1 0 1,-1 0-1,1 0 0,-1 0 1,0 0-1,0 0 1,0 1-1,0 0 1,0-1-1,0 1 0,-1 1 1,1-1-1,0 0 1,0 1-1,-1-1 1,1 1-1,0 0 0,-1 0 1,1 0-1,0 1 1,-1-1-1,1 1 1,0 0-1,0 0 0,-1 0 1,1 0-1,0 0 1,0 1-1,0-1 1,0 1-1,1 0 1,-1 0-1,0 0 0,1 0 1,-1 1-1,-1 1-68,2-2 78,1 0 0,-1 0 0,0 0 0,1 0 0,0 1-1,-1-1 1,1 0 0,0 1 0,0-1 0,0 0 0,0 1 0,1-1-1,-1 1 1,1 0 0,0-1 0,-1 1 0,1-1 0,0 1 0,0-1-1,1 1 1,-1 0 0,0-1 0,1 1 0,0-1 0,0 1 0,-1-1-1,1 0 1,1 1 0,-1-1 0,0 0 0,1 0 0,-1 1 0,1-1-1,-1 0 1,1-1 0,0 1 0,0 0 0,0 0 0,0-1 0,0 1-1,0-1 1,1 0 0,-1 0 0,0 1 0,1-1 0,-1-1 0,0 1-1,1 0 1,2 0-78,-2-2-178,-1 1 0,1-1 0,0 1 1,0-1-1,0 0 0,-1 0 0,1-1 0,0 1 0,-1 0 0,1-1 0,-1 0 0,1 1 0,-1-1 0,0 0 0,0 0 0,0 0 0,0-1 0,0 1 0,0 0 0,-1-1 0,1 1 0,-1-1 178,24-41-6727,-15 24-188,5-5-6051</inkml:trace>
  <inkml:trace contextRef="#ctx0" brushRef="#br0" timeOffset="218.696">282 0 12166,'6'12'11357,"-3"12"-9638,-1-12-653,33 151 1538,-34-136-2545,1 22 757,-4-47-6056,-2-22-6373,1 7-1305</inkml:trace>
  <inkml:trace contextRef="#ctx0" brushRef="#br0" timeOffset="698.249">267 170 11413,'7'1'10647,"3"1"-6911,15 2-2239,147 13-636,-164-17-862,1-1 1,-1 0-1,0-1 0,-1 1 0,1-2 0,0 1 0,0-1 1,-1 0-1,0-1 0,1 1 0,-1-2 0,-1 1 1,6-5 0,-11 7 2,0 0 0,-1 0 0,1 0 0,0 0 0,-1 0 0,1 0 0,-1-1 0,0 1 0,0 0 0,0 0 0,0-1 0,0 1 0,0 0 0,-1 0 0,1-1 0,-1 1 0,1 0 0,-1 0 0,0 0 0,0 0 0,0 0 0,0 0 0,0 0 0,-1 0 0,1 0 0,0 1 0,-1-1 0,0 0 0,1 1 0,-1-1 0,0 1 0,0 0 0,1-1 0,-1 1 0,0 0 0,0 0 0,0 0 0,-1 1 0,1-1 0,0 0 0,0 1 0,0-1 0,-1 1 0,1 0 0,0 0 0,0 0 0,-1 0 0,0 0-2,-2 1 58,-1 1 0,1 0 0,0-1 0,0 1 0,0 1 0,0-1 0,0 1 0,1 0 0,-1 0 1,1 0-1,0 1 0,0 0 0,0-1 0,0 1 0,1 1 0,0-1 0,-1 0 0,1 1 0,1 0 0,-1-1 1,1 1-1,0 0 0,0 1 0,0-1 0,1 0 0,0 0 0,0 1 0,0-1 0,1 0 0,-1 1 1,1-1-1,1 1 0,-1-1 0,1 1 0,0-1 0,0 0 0,0 1 0,1-1 0,0 0 0,0 0 0,0 0 1,1 0-1,-1-1 0,1 1 0,0-1 0,1 1 0,-1-1 0,1 0 0,2 2-58,-2-3 22,0 1-1,1-1 1,-1 0 0,1 0-1,-1 0 1,1-1-1,0 0 1,0 0 0,1 0-1,-1-1 1,0 1-1,0-1 1,1 0-1,-1-1 1,1 1 0,-1-1-1,1 0 1,-1-1-1,1 1 1,-1-1 0,0 0-1,1 0 1,-1-1-1,0 0 1,0 0-1,0 0 1,0 0 0,0-1-1,0 0 1,-1 0-1,0 0 1,1 0 0,-1-1-22,17-18 555,-25 26-7276,-8 1-8798,6-5 5421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5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0 227 13622,'4'-11'7939,"-2"-2"-3516,-2-30-2598,0 21-952,0 13-693,-1 4-148,1 0 1,-1 0-1,1 0 0,1 1 1,-1-1-1,1 0 0,-1 0 1,1 1-1,1-1 0,-1 0 1,1 1-1,0-1 0,0 1 0,0 0 1,2-4-33,38 20-2078,-18 0-4440,-12-11-1299,1 1-5101</inkml:trace>
  <inkml:trace contextRef="#ctx0" brushRef="#br0" timeOffset="201.525">178 93 10165,'11'12'10831,"-4"6"-5925,-2 42-2488,-5-59-2224,0 10 733,-1-7-6769,-1-21-7360,1 2 2821</inkml:trace>
  <inkml:trace contextRef="#ctx0" brushRef="#br0" timeOffset="202.525">185 0 12502,'2'0'3009,"1"2"81,2 3-1682,0 1-848,0 1-864,-1-2-2561,0 0-2610,-1-2-6434</inkml:trace>
  <inkml:trace contextRef="#ctx0" brushRef="#br0" timeOffset="560.815">293 34 11109,'22'36'9844,"2"23"-6691,-1-4-1978,-23-54-1138,0 0 0,0 0 0,0 0 0,0 0 0,0 0 1,1 0-1,-1 0 0,0-1 0,0 1 0,1 0 0,-1 0 0,0 0 0,1 0 0,-1 0 0,1 0 1,-1-1-1,1 1 0,-1 0 0,1 0 0,0-1 0,-1 1 0,1 0 0,0-1 0,0 1 1,0-1-1,-1 1 0,1-1 0,0 1 0,0-1 0,0 0 0,0 1 0,0-1 0,0 0 0,0 0 1,0 1-1,0-1 0,0 0 0,-1 0 0,1 0 0,0 0 0,0 0 0,0-1 0,0 1 1,0 0-1,0 0 0,0-1 0,0 1 0,0 0 0,0-1 0,0 1 0,-1-1 0,1 1 0,0-1 1,0 1-1,-1-1 0,1 0 0,0 0 0,-1 1 0,1-1 0,0 0 0,-1 0 0,1 1 0,-1-1 1,1 0-1,-1-1-37,17-88 24,-7 52-1557,-4 26-3214,3 1-6333,-5 7 739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55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11413,'7'17'7569,"-1"2"-3280,5 40-1833,-6-30-1168,3 8-583,-4-21-641,0 1 0,-1-1 1,-1 0-1,-1 1 1,0 0-1,-1-1 0,-2 11-64,-9-20-3888,1-25-7167,7 3-2156</inkml:trace>
  <inkml:trace contextRef="#ctx0" brushRef="#br0" timeOffset="270.437">10 32 10341,'37'-28'9291,"2"24"-4820,-33 6-4333,-1 0 0,1 0 0,-1 0 0,0 1 1,0 0-1,0 0 0,0 0 0,0 1 0,-1 0 0,1 0 1,-1 0-1,0 0 0,0 0 0,-1 1 0,1 0 0,-1 0 1,0 0-1,-1 0 0,1 0 0,-1 1 0,0 0-138,0-4 35,0 1 0,0 0 0,-1 0 0,1-1-1,-1 1 1,0 0 0,0 0 0,0 1 0,-1-1-1,1 0 1,-1 0 0,1 0 0,-1 0 0,0 1-1,0-1 1,-1 0 0,1 0 0,-1 0 0,1 0-1,-1 1 1,0-1 0,0 0 0,0 0 0,-1 0-1,1-1 1,-1 1 0,1 0 0,-1 0 0,0-1-1,0 1 1,0-1 0,-1 0 0,1 0 0,-1 0-1,1 0 1,-1 0 0,1 0 0,-1 0 0,0-1-1,0 0 1,0 1 0,0-1 0,0 0 0,0 0-1,-1-1-34,-61-12-2043,58 1-2760,8-4-3942,2 7-4218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5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11445,'1'16'8109,"4"9"-4885,1 5-1842,39 194 2409,-27-165-3590,-17-52-6012,-12-26-5344,4 4-15</inkml:trace>
  <inkml:trace contextRef="#ctx0" brushRef="#br0" timeOffset="484.262">4 180 11477,'-4'2'6861,"7"2"-3458,18 3-1168,82-22-1091,45-34-7162,-164 74 11498,12-20-5311,0 0 0,1 1 0,-1-1 0,1 1 0,0 0 0,1 0 0,-1 1 0,1-1 0,0 0 0,1 1 0,0-1 0,0 1 0,0-1 0,1 1 0,0-1 1,0 1-1,0 0 0,1-1 0,0 1 0,0-1 0,1 1 0,0-1 0,0 0 0,0 0 0,1 1-169,2-4 6,-1 0 0,0-1 0,1 1 0,0-1 0,-1 0 0,1 0 0,0-1 0,0 1 0,0-1-1,0 0 1,1-1 0,-1 1 0,0-1 0,0 0 0,0 0 0,0-1 0,0 1 0,1-1 0,-1 0 0,0-1 0,0 1 0,-1-1 0,1 0 0,0 0 0,-1-1 0,1 1 0,-1-1 0,1 0 0,-1 0 0,0 0 0,-1-1 0,1 0 0,0 1 0,2-5-6,-3 4 8,-1 0 0,1 0 0,-1 0 0,1-1 0,-1 1 0,0-1 0,-1 0 0,1 1 0,-1-1 0,0 0 0,0 0 0,-1 0 0,1 0 0,-1 0 0,0 0 1,-1 0-1,1 0 0,-1 1 0,0-1 0,0 0 0,0 0 0,-1 0 0,1 1 0,-1-1 0,-1 1 0,1-1 0,0 1 0,-1 0 0,0 0 0,0 0 0,0 0 0,-1 1 1,1-1-1,-1 1 0,0 0 0,0 0 0,0 0 0,0 0 0,0 1 0,-1 0 0,1 0 0,-1 0 0,0 0 0,1 1 0,-1-1 0,0 1 0,0 1 0,-4-1-8,-33 15-1448,35-1-3482,5 4-5505,4-10-2133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3:18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89 12998,'7'18'8298,"-2"3"-3794,3 45-2521,-6-41-1065,0 2-513,-1-14-3959,3-35-289,3-21-7032,-4 21 57</inkml:trace>
  <inkml:trace contextRef="#ctx0" brushRef="#br0" timeOffset="249.939">2 0 12198,'-2'0'3201,"5"0"33,-3 3-1586,2 1-495,1 2-449,2-2-464,1 0-896,1 2 16,4 0-2594,5 4-2576,-2-1-6212</inkml:trace>
  <inkml:trace contextRef="#ctx0" brushRef="#br0" timeOffset="421.771">180 54 12070,'6'3'4692,"-1"1"269,-8 0-2455,-12 10-1958,10-7-373,2-1 1,-1 1 0,1 0 0,0 0 0,0 0-1,1 0 1,0 0 0,0 1 0,1-1 0,0 1-1,0-1 1,1 1 0,0-1 0,0 1-1,1-1 1,-1 1 0,2-1 0,0 3-176,2-5 4,0-1 1,0 0-1,0 1 0,1-2 1,0 1-1,0 0 0,0-1 1,0 0-1,0 0 0,1 0 1,-1-1-1,1 0 1,0 0-1,0 0 0,0-1 1,0 0-1,0 0 0,0-1 1,0 1-1,0-1 0,0 0 1,5-1-5,-7 1 0,1 0-1,-1 1 1,0-1 0,1-1 0,-1 1-1,1-1 1,-1 1 0,0-1 0,1-1-1,-1 1 1,0 0 0,0-1 0,0 0-1,0 0 1,0 0 0,-1-1 0,1 1-1,0-1 1,-1 0 0,0 0 0,0 0 0,0 0-1,0-1 1,0 1 0,-1-1 0,1 1-1,-1-1 1,0 0 0,0 0 0,-1 0-1,1 0 1,-1-1 0,1-1 0,-1 1 7,-1 0 0,1 0 1,-1-1-1,0 1 0,0 0 1,-1 0-1,0 0 0,0 0 1,0 0-1,0 0 0,-1 0 1,0 0-1,0 0 0,0 1 1,0-1-1,-1 1 0,0-1 1,0 1-1,0 0 0,0 0 1,-1 1-1,1-1 0,-1 0 0,0 1 1,0 0-1,0 0 0,-1 0 1,1 1-1,-1 0 0,1-1 1,-1 1-1,0 1 0,0-1 1,0 1-1,-3-1-7,-38-1-2903,74 14-10364,-9-9 1168</inkml:trace>
  <inkml:trace contextRef="#ctx0" brushRef="#br0" timeOffset="781.063">487 83 13046,'21'36'9089,"-5"1"-5096,15 80-3567,-29-107-74,2-44-363,-6 25 35,1 0 1,-1 0-1,2 0 0,-1 0 1,1 0-1,1 0 0,0 0 1,0-1-1,0 1 0,1 1 1,1-1-1,0 0 0,0 0 1,0 1-1,1 0 1,0 0-1,1 0 0,0 0 1,0 1-1,1-1 0,0 2 1,0-1-1,0 0 0,8-4-24,-10 10 28,0 0-1,0 1 1,0-1-1,-1 1 0,1 0 1,0 0-1,0 1 1,0-1-1,0 1 1,0 0-1,0 0 1,-1 0-1,1 0 0,0 1 1,-1 0-1,1-1 1,-1 1-1,0 1 1,1-1-1,-1 0 1,0 1-1,0 0-27,29 16-3907,-21-10-3451,-6-4 1145,1 0-4376</inkml:trace>
  <inkml:trace contextRef="#ctx0" brushRef="#br0" timeOffset="1499.645">835 268 8404,'2'8'8441,"2"0"-4968,3 14-714,-31 67 1502,21-101-5987,3-3-5045,2 5-422,2 2-4439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52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12486,'9'-12'9161,"18"1"-7022,-24 10-1524,2-1-546,0 0 1,0 0-1,0 1 1,0 0-1,0 0 1,0 0-1,0 0 1,0 1-1,0 0 1,0 0-1,0 1 1,0-1-1,0 1 1,0 0-1,0 0 1,0 1-1,0-1 1,-1 1-1,1 0 1,0 1-1,-1-1 1,0 1-1,1 0 1,-1 0-1,0 0 1,-1 0-1,1 1 1,0 0-1,-1 0 1,0 0-1,0 0 1,0 0-1,-1 0 1,1 1-1,-1-1 1,0 1-1,0 0 1,0 0-1,0 4-69,23 114-349,-45-150-1807,15 20 2156,-1 0 1,0 0-1,0 1 1,0-1-1,-1 2 0,1-1 1,-1 0-1,-1 1 1,1 1-1,-1-1 0,0 1 1,0 1-1,0-1 1,-1 1-1,1 1 0,-1-1 1,1 2-1,-1-1 1,0 1-1,0 0 0,6 2 76,1 0 1,-1 1 0,0-1-1,1 0 1,-1 1-1,1-1 1,0 1-1,0 0 1,0 0-1,-1 0 1,2 0-1,-1 0 1,0 1-1,0-1 1,1 0-1,-1 1 1,1-1-1,0 1 1,0 0 0,0-1-1,0 1 1,0 0-1,0 0 1,1 0-1,-1-1 1,1 1-1,0 0 1,0 0-1,0 0 1,0 0-1,1 0 1,-1-1-1,1 1 1,0 0 0,0 0-1,-1-1 1,2 1-1,-1 0 1,0-1-1,1 1 1,-1-1-1,1 1 1,-1-1-1,1 0 1,0 0-1,0 0 1,0 0-1,1 0 1,-1 0-1,0-1 1,1 1-77,86 6-1628,-2-31-4142,-51-5-4445,-17 10-673</inkml:trace>
  <inkml:trace contextRef="#ctx0" brushRef="#br0" timeOffset="218.705">410 72 10853,'-29'-18'12474,"-2"32"-7833,-8 48-3372,37-58-1225,0 0-1,0 1 0,1 0 1,0-1-1,0 1 1,0-1-1,0 1 0,1 0 1,0 0-1,0-1 0,0 1 1,1 0-1,-1 0 0,1-1 1,0 1-1,1 0 0,-1-1 1,1 0-1,0 1 0,0-1 1,0 0-1,0 0 0,1 0 1,0 0-1,0 0 1,0 0-1,0-1 0,1 0 1,-1 1-1,1-1 0,0-1 1,3 3-44,-1-3-411,-1-2 0,1 1 0,0 0 1,-1-1-1,1 0 0,0-1 1,-1 1-1,1-1 0,0 0 0,-1 0 1,1-1-1,-1 0 0,0 0 0,1 0 1,3-2 410,41-37-13918,-34 21 3388</inkml:trace>
  <inkml:trace contextRef="#ctx0" brushRef="#br0" timeOffset="486.497">613 49 11205,'-25'-12'10465,"2"31"-6351,-4 39-1963,25-51-2029,0-1 0,1 0-1,0 0 1,0 1 0,0-1-1,1 0 1,-1 1 0,2-1-1,-1 1 1,1-1-1,0 0 1,0 1 0,0-1-1,1 0 1,0 0 0,1 0-1,-1 0 1,1 0-1,0-1 1,1 1 0,-1-1-1,3 3-121,-4-7-63,0 0-1,0-1 1,0 1-1,0 0 1,1-1-1,-1 1 1,0-1-1,0 0 0,1 1 1,-1-1-1,0 0 1,0 0-1,1-1 1,-1 1-1,0-1 1,0 1-1,0-1 1,1 1-1,-1-1 0,0 0 1,0 0-1,0 0 1,0 0-1,0-1 1,-1 1-1,1 0 1,0-1-1,0 1 0,-1-1 1,1 0-1,-1 1 1,0-1-1,1 0 1,-1 0-1,0 0 1,0 0-1,0-1 64,14-24-5320,-8 3-5014,-3 6-2256</inkml:trace>
  <inkml:trace contextRef="#ctx0" brushRef="#br0" timeOffset="798.919">756 140 13190,'29'11'7352,"1"-5"-3887,-28-5-3439,0-1 0,1 0-1,-1 1 1,0-1 0,0 0 0,1 0 0,-1-1-1,0 1 1,0 0 0,0-1 0,1 0 0,-1 1-1,0-1 1,0 0 0,0 0 0,0 0 0,0 0-1,0 0 1,0-1 0,-1 1 0,1-1 0,0 1-1,-1-1 1,1 1 0,-1-1 0,0 0 0,1 0-1,-1 0 1,0 0 0,0 0 0,0 0 0,0 0-1,-1 0 1,1 0 0,0 0 0,-1 0 0,0-1-1,1 0-25,0 1 23,-1 0 0,1 0-1,0 0 1,-1-1 0,0 1 0,1 0-1,-1 0 1,0-1 0,0 1-1,0 0 1,0 0 0,-1-1-1,1 1 1,-1 0 0,1 0-1,-1-1 1,0 1 0,0 0-1,0 0 1,0 0 0,0 0-1,0 0 1,-1 0 0,1 1-1,0-1 1,-1 0 0,0 1-1,1-1 1,-1 1 0,0-1-1,0 1 1,0 0 0,0 0-1,0 0 1,0 0 0,0 0-1,0 0 1,0 0 0,0 1 0,-1-1-1,1 1 1,0 0 0,-1 0-1,1 0 1,0 0 0,0 0-1,-1 0 1,1 0 0,0 1-1,0-1 1,-1 1 0,1-1-1,0 1 1,0 0 0,0 0-1,-1 1-22,-2 2 117,1 1 0,-1 0-1,1 0 1,-1 0-1,2 1 1,-1-1-1,0 1 1,1 0 0,0 0-1,1 0 1,-1 1-1,1-1 1,1 1-1,-1-1 1,1 1 0,0-1-1,0 1 1,1 0-1,0 0 1,0-1 0,1 1-1,-1 0 1,2-1-1,-1 1 1,1 0-1,0-1 1,0 0 0,0 1-1,1-1 1,0 0-1,1 0 1,-1-1-1,1 1-116,-2-4-48,0 0-1,0 0 1,0-1-1,0 1 1,0-1-1,1 1 1,-1-1-1,0 0 1,1 0-1,-1 0 1,1 0-1,-1 0 1,1-1-1,0 1 1,-1-1-1,1 1 1,-1-1-1,1 0 1,0 0-1,-1 0 1,1-1-1,0 1 1,-1 0-1,1-1 1,-1 0-1,1 0 1,-1 0-1,1 0 1,-1 0-1,1-1 49,38-20-5536,-9-1-5569,-11 3-887</inkml:trace>
  <inkml:trace contextRef="#ctx0" brushRef="#br0" timeOffset="1095.727">1138 22 11701,'-32'-5'9638,"-3"8"-5019,34-3-4545,-1 1 0,1-1 0,-1 0-1,1 1 1,-1-1 0,1 1-1,-1 0 1,1 0 0,0-1-1,-1 1 1,1 0 0,0 0 0,0 0-1,-1 0 1,1 1 0,0-1-1,0 0 1,0 0 0,1 1 0,-1-1-1,0 0 1,0 1 0,1-1-1,-1 1 1,1-1 0,-1 1-1,1-1 1,0 1 0,-1-1 0,1 1-1,0 0 1,0-1 0,0 1-1,0-1 1,0 1 0,1-1-1,-1 1 1,0-1 0,1 1 0,0 1-74,45 49 943,-43-50-937,0 0 0,1 0 0,-1 1-1,0-1 1,0 1 0,0-1 0,0 1 0,0 0 0,-1 0 0,1 1 0,-1-1 0,0 0 0,0 1 0,0-1 0,-1 1 0,1 0 0,-1 0 0,0-1-1,0 1 1,0 1-6,0-3-3,-1 0 0,0 0-1,0 0 1,0 0 0,0 0-1,0 0 1,0 0 0,0 0-1,-1 0 1,1 0 0,-1 0-1,0 0 1,1 0 0,-1 0-1,0 0 1,0-1-1,0 1 1,0 0 0,0-1-1,-1 1 1,1-1 0,0 1-1,-1-1 1,1 0 0,-1 1-1,1-1 1,-1 0 0,0 0-1,0 0 1,1 0 0,-1 0-1,0-1 1,0 1 0,0 0-1,0-1 1,0 0 0,0 1-1,0-1 1,0 0-1,0 0 1,0 0 0,0 0-1,0 0 1,0-1 0,0 1-1,0 0 1,0-1 0,0 0-1,1 1 1,-1-1 0,0 0 3,1 1-96,0 0 0,1-1-1,-1 1 1,0 0 0,1 0 0,-1 0 0,0-1 0,1 1 0,-1 0 0,1-1 0,-1 1 0,1-1 0,-1 1 0,0-1 0,1 1 0,-1-1 0,1 1 0,0-1 0,-1 1 0,1-1 0,-1 0-1,1 1 1,0-1 0,0 1 0,-1-1 0,1 0 0,0 0 0,0 1 0,0-1 0,0 0 0,0 1 0,0-1 0,0 0 0,0 1 0,0-1 0,0 0 0,0 0 0,0 1 0,0-1-1,0 0 1,1 1 0,-1-1 0,0 0 0,1 1 0,-1-1 0,0 1 0,1-1 96,21-32-10986,-19 29 8769,10-11-9847</inkml:trace>
  <inkml:trace contextRef="#ctx0" brushRef="#br0" timeOffset="1457.88">1284 0 11861,'-5'2'8169,"-4"0"-5083,-4 1-1281,11-3-1709,0 1 0,1 0 0,-1 0 0,1-1 0,-1 1 0,1 0 0,-1 0 0,1 0 0,0 1 0,-1-1 0,1 0 0,0 0 0,0 1 0,0-1 0,0 1 0,0-1 0,0 1 0,1-1 0,-1 1 1,0 0-1,1-1 0,-1 1 0,1 0 0,-1-1 0,1 1 0,0 0 0,0-1 0,0 1 0,0 0 0,0 0 0,0-1 0,0 1 0,1 0 0,0 1-96,34 54 1013,-7-16-374,-27-38-646,0-1 0,0 0 0,1 1 1,-1-1-1,-1 0 0,1 1 0,0-1 1,-1 1-1,1-1 0,-1 1 0,0 0 1,0-1-1,0 1 0,0-1 0,0 1 1,0-1-1,-1 1 0,1 0 0,-1-1 1,0 0-1,0 1 0,0-1 0,0 1 1,0-1-1,0 0 0,-1 0 0,1 0 1,-1 0-1,0 0 0,1 0 0,-1 0 1,0 0-1,0 0 0,0-1 0,0 1 1,0-1-1,-1 0 0,1 0 1,0 1-1,-1-2 0,1 1 0,-1 0 1,1 0-1,-1-1 0,1 1 0,-1-1 1,1 0-1,-1 0 0,0 0 0,1 0 1,-1 0 6,-14-12-5772,9-8-4106,4 2-3950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5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10405,'6'9'7223,"1"14"-5360,-5-15-910,39 157 3879,-36-249-5227,-5 80 393,-1 0 1,1 1 0,0-1-1,0 0 1,1 0-1,-1 0 1,1 0 0,0 0-1,0 0 1,0 0-1,0 1 1,1-1 0,-1 1-1,1-1 1,0 1-1,0-1 1,1 1 0,-1 0-1,0 0 1,1 0-1,0 0 1,0 0 0,0 1-1,0 0 1,0-1-1,1 1 1,-1 0 0,0 0-1,1 1 1,0-1-1,-1 1 1,1 0 0,0 0-1,0 0 1,0 0-1,0 0 1,0 1 0,-1 0-1,1 0 1,0 0-1,0 0 1,1 1 1,0 3 107,0 0-1,0 0 1,-1 1 0,1 0 0,-1-1-1,0 1 1,-1 1 0,1-1-1,-1 1 1,0-1 0,0 1 0,-1 0-1,0 0 1,0 0 0,0 0-1,-1 0 1,0 1 0,0-1 0,0 0-1,-1 1 1,0-1 0,0 0-1,-1 1 1,0 0-107,-2 17 19,-1-22-4141,4-16-9767,3 4 4514</inkml:trace>
  <inkml:trace contextRef="#ctx0" brushRef="#br0" timeOffset="234.321">287 234 11461,'38'3'7560,"2"-10"-4130,-34 6-3364,1-1 1,-1-1-1,1 1 0,-1-1 0,0 0 0,0-1 0,-1 0 0,1 0 0,-1 0 1,0 0-1,0-1 0,0 0 0,0 0 0,-1 0 0,0 0 0,1-3-66,-4 6 1,-1-1-1,0 1 0,-1-1 0,1 1 0,0 0 0,-1-1 1,1 1-1,-1 0 0,0-1 0,1 1 0,-1 0 0,0 0 0,-1 0 1,1 0-1,0 0 0,-1 0 0,1 0 0,-1 0 0,1 0 0,-1 1 1,0-1-1,0 1 0,0-1 0,0 1 0,0 0 0,0 0 1,0 0-1,0 0 0,0 0 0,-1 0 0,1 0 0,0 1 0,-1-1 1,1 1-1,-1 0 0,1-1 27,-1 1 1,0 0-1,1 0 1,-1 0-1,1 0 0,-1 0 1,0 1-1,1-1 1,-1 1-1,1 0 1,-1-1-1,1 1 1,-1 0-1,1 1 1,-1-1-1,1 0 0,0 1 1,0-1-1,0 1 1,0 0-1,0 0 1,0 0-1,0 0 1,1 0-1,-1 0 1,1 0-1,-1 0 0,1 1 1,0-1-1,0 0 1,0 1-1,0-1 1,0 1-1,1 0 1,-1-1-1,1 1 1,0-1-1,-1 1 0,1 0 1,0 0-28,0 6 315,-1 0 0,1 0 0,0 0 0,1 0 1,0 0-1,0 0 0,1 0 0,0 0 0,1-1 0,0 1 1,3 6-316,-4-12 31,0 0 0,0-1 1,0 1-1,0-1 1,1 0-1,-1 0 1,1 0-1,0 0 0,-1 0 1,1 0-1,0-1 1,0 1-1,0-1 1,0 0-1,0 0 0,1 0 1,-1 0-1,0-1 1,0 1-1,1-1 1,-1 0-1,0 0 0,0 0 1,1 0-1,-1 0 1,0-1-1,1 0 1,-1 1-1,1-2-31,25-12-4606,-9-12-6143,-11 5-2871</inkml:trace>
  <inkml:trace contextRef="#ctx0" brushRef="#br0" timeOffset="531.163">567 194 12470,'39'7'8894,"21"-13"-7325,-58 5-1564,-1-1-1,0 1 0,1 0 1,-1-1-1,0 0 1,0 1-1,0-1 1,0 0-1,0 1 0,-1-1 1,1 0-1,0 0 1,-1 0-1,0 0 1,1 0-1,-1 0 0,0 1 1,0-1-1,0 0 1,0 0-1,0 0 1,0 0-1,-1 0 0,1 0 1,-1 0-1,1 0 1,-1 0-1,0 1 1,0-1-1,1 0 0,-1 1 1,-1-1-1,1 0 1,0 1-1,0-1 1,0 1-1,-1 0 0,1-1 1,-1 1-1,1 0 1,-1 0-1,0 0 1,1 0-1,-1 0 1,0 0-1,0 0 0,1 1 1,-1-1-1,0 1 1,0-1-5,-1 1 63,1 1 0,0-1 1,0 0-1,-1 1 0,1-1 1,0 1-1,0 0 0,0 0 1,0-1-1,0 2 0,0-1 1,0 0-1,0 0 1,0 0-1,1 1 0,-1-1 1,0 1-1,1 0 0,-1-1 1,1 1-1,0 0 0,0 0 1,-1 0-1,1 0 0,0 0 1,1 0-1,-1 0 0,0 0 1,1 0-1,-1 1 1,1-1-1,-1 2-63,-4 75 2431,6-76-2371,-1 1 0,1-1 0,0 0 0,0 0 0,0 0 0,0 0 0,0 0 0,1 0 0,0-1 0,-1 1 0,1 0 0,0-1 0,0 1 0,0-1 0,1 0 0,-1 1 0,0-1 0,1 0 1,0-1-1,-1 1 0,1 0 0,0-1 0,0 1 0,0-1 0,0 0 0,0 0 0,0 0 0,0-1 0,2 1-60,95 8-6173,-58-15-5459,-21-4 99</inkml:trace>
  <inkml:trace contextRef="#ctx0" brushRef="#br0" timeOffset="687.341">968 135 14727,'-15'-3'4176,"-31"-3"2297,44 6-6396,0 0-1,0-1 1,0 2 0,0-1-1,0 0 1,-1 0-1,1 1 1,0-1 0,0 1-1,1-1 1,-1 1-1,0 0 1,0 0 0,0 0-1,0 0 1,1 0-1,-1 0 1,0 1 0,1-1-1,-1 0 1,1 1-1,0-1 1,-1 1-1,1 0 1,0-1 0,0 1-1,0 0 1,0 0-1,0 0 1,0 1-77,-8 97 1522,9-98-1519,1 1 0,-1 0 0,1 0 0,0 0 0,0-1 0,1 1 0,-1-1 0,0 1 0,1-1 0,-1 1 0,1-1 0,0 0 0,0 1-1,0-1 1,0 0 0,0-1 0,1 1 0,-1 0 0,0-1 0,1 1 0,-1-1 0,1 1 0,0-1 0,-1 0 0,1 0 0,0-1 0,0 1 0,0 0 0,-1-1 0,1 0 0,0 0 0,3 0-3,-4 0-268,1 0 0,0 0 1,-1 0-1,1 0 0,0-1 1,-1 1-1,1-1 1,0 0-1,-1 1 0,1-1 1,-1-1-1,1 1 0,-1 0 1,0-1-1,0 1 0,1-1 1,-1 1-1,0-1 0,0 0 1,1-2 267,15-33-12957,-13 17 1992</inkml:trace>
  <inkml:trace contextRef="#ctx0" brushRef="#br0" timeOffset="1200.789">986 1 13254,'-3'9'11248,"4"35"-7788,14 91-943,-1-19-3631,-16-105-2699,1-7-1103,1-3-4384,-1-3-2020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48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172 208 9861,'-24'-24'9046,"-6"14"-4794,25 10-4081,-1 0 1,1 0-1,0 0 1,0 1-1,0-1 1,0 1 0,0 1-1,0-1 1,0 1-1,1 0 1,-1 0-1,0 0 1,1 0-1,-1 1 1,1 0 0,0 0-1,0 0 1,-2 2-172,4-3 40,0 0 1,0 0 0,0 0 0,0 0 0,0 1-1,0-1 1,1 1 0,-1-1 0,1 1 0,0-1-1,0 1 1,0 0 0,0 0 0,0-1 0,0 1-1,1 0 1,-1 0 0,1 0 0,0 0-1,0 0 1,0 0 0,0 0 0,1 0 0,-1 0-1,1-1 1,-1 1 0,1 0 0,0 0 0,0-1-1,1 1 1,-1 0 0,0-1 0,1 1 0,0-1-1,-1 1 1,1-1 0,0 0 0,2 1-41,0 2-11,1-1 0,0 0-1,0 0 1,0 0 0,0-1 0,1 0 0,0 0 0,-1 0 0,1 0 0,0-1 0,0 0 0,1-1-1,-1 1 1,0-1 0,0 0 0,1-1 0,1 1 11,-4-2-341,-1 1 0,1-1 0,0 1 0,-1-1 0,1 0 0,-1 0 0,1-1 0,-1 1 0,1-1 0,-1 1 0,0-1 0,0 0 0,0-1 1,0 1-1,0 0 0,0-1 0,-1 0 0,1 1 0,1-4 341,12-20-10541,-8 11-32</inkml:trace>
  <inkml:trace contextRef="#ctx0" brushRef="#br0" timeOffset="265.56">201 30 11541,'0'44'9616,"-2"0"-4538,8 158-2727,8-168-3031,-6-33-4225,3-10-6304,-7 4-567</inkml:trace>
  <inkml:trace contextRef="#ctx0" brushRef="#br0" timeOffset="609.229">388 191 12182,'-17'7'7729,"5"6"-3459,9-8-4090,0 0 0,1 1 0,0-1 0,0 1 0,0 0 0,1 0 0,-1-1 0,2 1 0,-1 0 0,0 0 0,1 0 0,0 0 0,1 4-180,0-7-31,0 1 0,-1-1 0,1 1 0,1-1 0,-1 0 0,0 0 0,1 0 0,-1 0 0,1 0 0,0 0-1,0 0 1,0 0 0,1-1 0,-1 1 0,1-1 0,-1 0 0,1 0 0,0 0 0,0 0 0,0 0-1,0 0 1,0-1 0,0 1 0,0-1 0,1 0 0,-1 0 0,0 0 0,1-1 0,-1 1 0,1-1 0,-1 0-1,0 0 1,1 0 0,-1 0 0,1 0 0,-1-1 0,1 0 0,-1 1 0,0-1 0,1-1 0,-1 1-1,0 0 1,0-1 0,0 1 0,0-1 0,0 0 0,0 0 0,-1 0 0,1-1 0,-1 1 0,1-1 0,-1 1-1,0-1 1,0 0 0,0 0 0,0 0 0,-1 0 0,1 0 31,-1-2-36,-1 0 0,0 0 1,0 0-1,0 0 0,-1-1 0,1 1 1,-1 0-1,-1 0 0,1 0 0,-1 1 1,1-1-1,-1 0 0,-1 1 1,1-1-1,-1 1 0,1-1 0,-1 1 1,-1 0-1,1 0 0,0 1 0,-1-1 1,0 1-1,0 0 0,0 0 0,0 0 1,0 0-1,-1 0 0,1 1 0,-1 0 1,0 0 34,5 1-25,-1 1-1,1-1 0,-1 1 0,1-1 1,-1 1-1,0-1 0,1 1 0,-1-1 1,1 1-1,-1 0 0,0-1 0,1 1 0,-1 0 1,0-1-1,1 1 0,-1 0 0,0 0 1,1 0-1,-1 0 0,0-1 0,0 1 1,1 0-1,-1 0 0,0 1 0,0-1 1,1 0-1,-1 0 0,0 0 0,1 0 0,-1 0 1,0 1-1,0-1 0,1 0 0,-1 1 1,1-1-1,-1 1 0,0-1 0,1 0 1,-1 1-1,1-1 0,-1 1 0,1 0 0,-1-1 1,1 1-1,-1-1 0,1 1 0,0 0 1,-1-1-1,1 1 0,0 0 0,0-1 1,-1 1-1,1 0 0,0 0 0,0-1 0,0 1 1,0 0-1,0-1 0,0 1 27,4 4-3080,2-3-3919,4-2-4972</inkml:trace>
  <inkml:trace contextRef="#ctx0" brushRef="#br0" timeOffset="945.036">603 249 11461,'50'2'7315,"23"-16"-4815,-72 12-2441,1 0 0,-1 0-1,0 0 1,1 0-1,-1 0 1,0 0-1,0 0 1,0 0 0,-1 0-1,1 0 1,0 0-1,-1-1 1,0 1 0,1 0-1,-1-1 1,0 1-1,0 0 1,0 0-1,-1-1 1,1 1 0,0 0-1,-1-1 1,0 1-1,1 0 1,-1 0 0,0 0-1,0 0 1,0 0-1,0 0 1,-1 0-1,1 0 1,0 0 0,-1 0-1,1 1 1,-1-1-1,0 1 1,0-1 0,1 1-1,-1 0 1,0-1-1,0 1 1,0 0-1,-1 0 1,1 0 0,0 1-1,0-1 1,0 0-1,-2 1-58,-1 2 166,0 0 0,1 1 0,-1-1 0,0 1 0,1 0 0,0 1 0,0-1 0,0 1 0,0 0 0,1 0 0,-1 0 0,1 0 0,0 0 0,0 1 0,1 0 0,-1-1 0,1 1 0,0 0 0,0 0 0,1 0 0,-1 0 0,1 1 0,1-1 0,-1 0-166,-1 2 216,1-5-162,0 0 0,0 0 0,1 0 0,-1 0 1,1 1-1,-1-1 0,1 0 0,0 0 0,0 1 0,0-1 1,0 0-1,0 0 0,1 1 0,-1-1 0,1 0 1,-1 0-1,1 1 0,0-1 0,0 0 0,0 0 1,0 0-1,0 0 0,0 0 0,1 0 0,-1-1 0,1 1 1,-1 0-1,1-1 0,-1 1 0,1-1 0,0 1 1,0-1-1,0 0 0,0 0 0,0 0 0,0 0 1,0 0-1,1 0-54,3 1-323,0 0 1,1-1-1,-1 1 1,1-2-1,-1 1 0,1 0 1,0-1-1,-1-1 1,1 1-1,-1-1 1,1 0-1,5-2 323,10-2-5971,-7 2-2689,-4 1-3169</inkml:trace>
  <inkml:trace contextRef="#ctx0" brushRef="#br0" timeOffset="1291.996">941 123 11925,'-54'8'10777,"52"-7"-10617,0 0 0,1 0 1,-1 0-1,0 1 1,1-1-1,-1 0 0,1 1 1,-1-1-1,1 1 0,0-1 1,0 1-1,0 0 0,-1 0 1,1-1-1,1 1 1,-1 0-1,0 0 0,0 0 1,1 0-1,-1 0 0,1 0 1,0 0-1,0 0 1,0 0-1,0 1-160,-1 1 41,2 0 0,-1-1 0,0 1 0,1 0 0,0-1 0,-1 1 0,1-1 0,1 1 0,-1-1 0,0 0 0,1 1 0,0-1 0,0 0 0,0 0 0,0 0 0,0 0 0,1-1 0,-1 1 0,1-1 0,0 1 0,-1-1 0,1 0 0,0 0-1,0 0 1,1 0 0,-1-1 0,2 2-41,36 27 113,-41-29-111,1 0 0,0 0 0,0 0 0,0 0 0,-1 1 0,1-1 1,-1 0-1,1 0 0,-1 1 0,1-1 0,-1 0 0,0 1 0,1-1 0,-1 1 0,0-1 0,0 0 0,0 1 0,0-1 0,0 0 0,-1 1 0,1-1 0,0 0 0,-1 1 1,1-1-1,0 0 0,-1 1 0,0-1 0,1 0 0,-1 0 0,0 0 0,0 1 0,1-1 0,-1 0 0,0 0 0,0 0 0,0-1 0,0 1 0,-1 0 0,1 0 0,0 0 1,0-1-1,0 1 0,-1-1 0,0 1-2,-60 12-1126,56-24-3408,7-2-4899,-1 12 8209,2-9-10464</inkml:trace>
  <inkml:trace contextRef="#ctx0" brushRef="#br0" timeOffset="1526.28">1050 179 12470,'13'41'9835,"-2"19"-7013,-6-31-2369,1-95-784,9-4 441,-14 68-116,-1 0 0,1 1 0,0-1-1,0 1 1,-1-1 0,1 1-1,0 0 1,0-1 0,1 1 0,-1 0-1,0 0 1,0 0 0,0 0 0,1 0-1,-1 0 1,1 0 0,-1 0-1,1 0 1,-1 0 0,1 1 0,-1-1-1,1 1 1,0-1 0,-1 1 0,1 0-1,0 0 1,-1 0 0,1-1-1,0 1 1,-1 1 0,1-1 0,0 0-1,-1 0 1,1 1 0,0-1 0,-1 1-1,1-1 1,-1 1 0,1 0-1,-1 0 1,2 0 6,3 4 96,0 1 0,-1-1 0,1 1 0,-1 0 0,0 1 0,-1-1-1,1 1 1,-1 0 0,-1 0 0,1 0 0,-1 1 0,0-1 0,-1 1 0,0 0 0,0 0-1,-1 0 1,0 0 0,0 3-96,-4-5-4065,-6-17-8752,8 1 2887</inkml:trace>
  <inkml:trace contextRef="#ctx0" brushRef="#br0" timeOffset="1791.84">1297 68 13862,'5'7'3522,"0"-2"80,0 2-1906,1 1-719,0-1-161,-1 0-192,0 0-319,0 1-353,-1-2-369,0-1-559,0 0-513,0-2-2192,0-3-2674,1-1-6067</inkml:trace>
  <inkml:trace contextRef="#ctx0" brushRef="#br0" timeOffset="2415.635">1486 0 12822,'10'24'5917,"18"45"2081,17 97-8398,-45-163-359,0 26 318,-4-22-3373,-3-5-4866,1-2-3947</inkml:trace>
  <inkml:trace contextRef="#ctx0" brushRef="#br0" timeOffset="2681.194">1443 169 13318,'1'7'3922,"3"-2"144,2 0-929,4 1-1360,4-3-672,2-3-273,4-1-256,1-4-304,1 0-256,-2-1-272,-2 0-1377,-1 1-2512,-1-1-3267,-4 1-8147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2:47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9076,'1'-1'8190,"1"8"-3835,9 49-2130,8 278 125,-19-333-2332,0 0 0,0-1 0,0 1-1,0 0 1,0 0 0,0 0 0,0 0 0,0 0 0,0-1 0,0 1 0,0 0-1,1 0 1,-1 0 0,0 0 0,1-1 0,-1 1 0,1 0 0,-1 0-1,1-1 1,-1 1 0,1 0 0,-1-1 0,1 1 0,-1 0 0,1-1-1,0 1 1,0-1 0,-1 1 0,1-1 0,0 0 0,0 1 0,-1-1 0,1 0-1,0 1 1,0-1 0,0 0 0,0 0 0,0 0 0,-1 0 0,1 0-1,0 0 1,0 0 0,0 0 0,0 0 0,0 0 0,-1 0 0,1 0-1,0-1 1,0 1 0,0 0 0,0-1 0,-1 1 0,1-1 0,0 1 0,0-1-1,-1 1-17,39-7 138,-1 1-1,1 2 0,0 2 0,21 2-137,46-2 294,-48-6-77,-67-22-10553,4 23 3298,0 1-3828</inkml:trace>
  <inkml:trace contextRef="#ctx0" brushRef="#br0" timeOffset="468.636">348 242 9925,'7'0'7843,"3"4"-3964,19 15-1883,-27-17-1214,102 73 1549,-99-72-2308,-4-3 14,1 0 0,0 1 0,0-1 0,0 0 0,-1 1 0,1 0 1,0-1-1,-1 1 0,1 0 0,0 0 0,-1 0 0,1 0 0,-1 0 0,0 0 0,1 0 0,-1 0 1,0 1-1,1-1 0,-1 0 0,0 1 0,0-1 0,0 1 0,-1 0 0,1-1 0,0 1 0,0-1 0,-1 1 1,1 0-1,-1 0 0,0-1 0,1 1 0,-1 0 0,0 0 0,0 0 0,0 0 0,0-1 0,0 1 1,-1 0-1,1 0 0,0-1 0,-1 1 0,0 0 0,1 0 0,-1-1 0,0 1 0,0-1 0,-1 2-37,-85 66 2007,74-57-2687,12-6-4162,4-2-6657,-1-4-1993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0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161 889 7972,'16'-43'10012,"-16"42"-9785,-1-1 0,1 1 1,-1-1-1,1 1 0,-1 0 0,0-1 0,0 1 0,0 0 1,0-1-1,0 1 0,0 0 0,0 0 0,0 0 0,0 0 0,-1 0 1,1 0-1,0 1 0,-1-1 0,1 0 0,0 1 0,-1-1 1,1 0-1,-1 1 0,1 0 0,-1-1 0,1 1 0,-1 0 0,-1 0-227,-2-1 115,0-1 0,1 2-1,-1-1 1,0 1 0,0-1-1,0 1 1,0 0 0,0 1-1,0 0 1,0-1 0,1 1-1,-1 1 1,0-1-1,0 1 1,1 0 0,-1 0-1,1 0 1,0 1 0,0-1-1,0 1 1,0 0 0,0 0-1,0 0 1,1 1 0,-1 0-1,1-1 1,0 1-1,0 0 1,1 0 0,-1 1-1,1-1 1,0 0 0,0 1-1,0 0 1,0 1-115,2-1 2,-1-1 0,1 1-1,0-1 1,0 1 0,0-1 0,1 1-1,-1-1 1,1 0 0,0 1 0,1-1 0,-1 0-1,1 1 1,-1-1 0,1 0 0,1 0-1,-1 0 1,0-1 0,1 1 0,0 0 0,0-1-1,0 0 1,0 0 0,1 0 0,-1 0-1,1 0 1,0-1 0,0 1 0,0-1 0,0 0-1,0 0 1,0-1 0,0 1 0,1-1-1,-1 0 1,0 0 0,1 0-2,-1-1-152,0 0-1,-1 0 1,1 0 0,0 0-1,0 0 1,-1-1 0,1 0-1,0 1 1,-1-1 0,1-1-1,0 1 1,-1 0 0,0-1-1,1 0 1,-1 0-1,0 0 1,0 0 0,0 0-1,0-1 1,0 1 0,-1-1-1,1 0 1,-1 0 0,0 0-1,1-1 153,10-26-5185,-7-4-3736,-5 10-1569</inkml:trace>
  <inkml:trace contextRef="#ctx0" brushRef="#br0" timeOffset="281.936">180 659 10981,'-3'10'10426,"5"12"-8000,-1-15-1058,12 106 2181,25 53-4006,-35-160-1413,0-12-11568,-1-2 469</inkml:trace>
  <inkml:trace contextRef="#ctx0" brushRef="#br0" timeOffset="626.635">338 801 11157,'33'-22'11194,"-31"21"-11014,0 1 0,0-1 0,0 1-1,0 0 1,1 0 0,-1 0 0,0 0 0,0 0 0,0 0-1,0 1 1,0-1 0,0 1 0,0-1 0,0 1 0,0 0-1,0 0 1,0 0 0,0 0 0,0 0 0,-1 0 0,1 1-1,0-1 1,-1 0 0,1 1 0,0 0-180,6 5-8,-1 0-1,0 0 1,-1 1 0,1 0-1,-1 0 1,-1 1 0,0 0-1,0-1 1,-1 2 0,0-1-1,0 0 1,-1 1 0,0 0-1,-1 0 1,0-1 0,0 5 8,-1-4 270,1 6-2370,-8-28-443,-41-47 977,44 57 1693,0-1-1,0 1 1,-1 0-1,1 0 0,0 0 1,-1 1-1,0-1 1,1 1-1,-1 0 0,0 0 1,1 0-1,-1 0 1,0 1-1,0-1 0,0 1 1,0 0-1,1 0 1,-3 1-127,3 0 145,0 1 0,0-1 1,1 1-1,-1 0 0,1 0 1,0 0-1,-1 0 0,1 0 1,0 0-1,0 1 1,0-1-1,1 1 0,-1-1 1,0 1-1,1 0 0,0-1 1,-1 1-1,1 0 1,1 0-1,-1 0 0,0 0 1,1 0-1,-1 0 0,1 0 1,0 0-1,0 0 0,0 0 1,0 0-1,1 1 1,-1-1-1,1 0 0,0 0 1,0-1-1,0 1 0,0 0 1,0 0-1,1 0 1,-1-1-1,1 1 0,0-1 1,0 1-1,0-1 0,2 3-145,0-5-194,1 1-1,-1-1 0,1 1 0,0-1 0,-1 0 0,1-1 0,-1 1 0,1-1 1,0 0-1,-1 0 0,0-1 0,1 1 0,-1-1 0,0 0 0,0 0 0,0 0 1,0-1-1,0 1 0,0-1 0,-1 0 0,2-2 195,20-20-5303,-6-2-3353,-8 4-2578</inkml:trace>
  <inkml:trace contextRef="#ctx0" brushRef="#br0" timeOffset="814.095">584 729 10309,'8'6'8683,"-1"4"-4464,5 26-1734,-11-33-1854,20 173 2007,-19-149-3637,-2-24-4435,0-4-5269,-2-6-1110</inkml:trace>
  <inkml:trace contextRef="#ctx0" brushRef="#br0" timeOffset="1020.191">566 872 13462,'0'1'3986,"3"0"160,2 1-1281,4-1-800,1-1-592,-1 0-481,1 0-383,-2 2-241,0-1-128,0 1-144,0 1-192,0 0-432,0-2-417,-1 1-976,1-2-448,-2 0-2017,0-3-2801,0-2-5667</inkml:trace>
  <inkml:trace contextRef="#ctx0" brushRef="#br0" timeOffset="1379.404">749 819 10453,'31'-9'9230,"-2"13"-3509,20 32-1734,-42-28-4024,0 1 0,-1 1 0,0-1-1,-1 1 1,0 0 0,0 0-1,-1 1 1,-1-1 0,0 1 0,1 5 37,0 0 45,-2-8-439,-10-18-407,5 7 745,0-1 1,0 1-1,0 0 1,-1 0-1,1 0 0,-1 0 1,1 0-1,-1 1 1,0 0-1,0 0 1,0 0-1,0 0 0,0 0 1,-1 1-1,1 0 1,0 0-1,-2 0 56,4 0 96,-1 1 0,0-1 0,0 1-1,1 0 1,-1 0 0,0 0 0,0 0 0,0 0-1,1 0 1,-1 1 0,0 0 0,1-1-1,-1 1 1,0 0 0,1 0 0,-1 0 0,1 1-1,-1-1 1,1 1 0,0-1 0,0 1 0,-1 0-1,1 0 1,1 0 0,-1 0 0,0 0-1,0 0 1,1 0 0,-1 1 0,1-1 0,0 1-1,-1-1 1,1 1 0,0-1 0,1 1 0,-1 0-1,0-1 1,1 1 0,0 0 0,-1 0-1,1 2-95,0-4 28,0 1 0,0 0 0,0-1 0,1 1-1,-1 0 1,0-1 0,1 1 0,-1-1-1,1 1 1,-1-1 0,1 1 0,0-1 0,-1 1-1,1-1 1,0 1 0,0-1 0,0 0 0,0 0-1,0 1 1,1-1 0,-1 0 0,0 0-1,0 0 1,1 0 0,-1 0 0,1-1 0,-1 1-1,1 0 1,-1-1 0,1 1 0,-1-1-1,1 1 1,0-1 0,-1 0 0,1 0 0,0 1-1,-1-1 1,1 0 0,-1-1 0,1 1-1,0 0 1,-1 0-28,76-16-1594,-68 14 789,0-1-318,20-7-4409,-11-4-3860,-2-5-4164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1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8660,'11'2'9613,"-3"22"-6703,3 95 896,-2-17-3365,-2-67-459,-8-74-300,-1 27 202,0 1 0,1-1 0,1 0 0,0 0 0,0 0 0,1 0 0,1 0 0,0 0 0,1 0 0,0 1 0,0-1 0,1 1-1,1 0 1,0 0 0,0 1 0,1-1 0,1 1 0,0-1 116,-5 10-22,1-1 0,-1 1-1,0 0 1,1 0-1,-1 0 1,1 0 0,-1 0-1,1 0 1,-1 0 0,1 1-1,0 0 1,-1-1 0,1 1-1,0 0 1,-1 0 0,1 0-1,0 1 1,-1-1 0,1 1-1,-1-1 1,1 1 0,-1 0-1,1 0 1,-1 0 0,1 0-1,-1 1 1,0-1 0,1 1-1,-1-1 1,0 1 0,0 0-1,0-1 1,-1 1 0,1 0-1,0 0 1,-1 1 0,1-1-1,-1 0 1,0 1-1,1-1 1,-1 0 0,0 1-1,-1-1 1,1 1 0,0 0-1,-1-1 1,1 1 0,-1 0 22,6 12 97,-1 1 0,0 1 1,-1-1-1,-1 0 1,0 1-1,-2 0 0,0 0 1,-1 12-98,1-44 125,-1 1-223,1-1 0,0 1 0,0 0 0,2 0 0,0 0 0,0 0 0,1 1 0,1-1 0,1 1 0,-1 0 0,2 0 0,7-11 98,-13 24 19,0 0 1,1-1 0,-1 1-1,0 0 1,1 0-1,-1 0 1,0 0 0,1 0-1,-1 0 1,0 0 0,1 1-1,-1-1 1,0 0 0,0 1-1,1-1 1,-1 1-1,0-1 1,0 1 0,0 0-1,0 0 1,0-1 0,0 1-1,0 0 1,0 0 0,0 0-1,0 0 1,0 0 0,0 0-1,-1 0 1,1 0-1,0 0 1,-1 1 0,1-1-1,-1 0 1,1 0 0,-1 1-1,0-1 1,1 0 0,-1 0-1,0 1 1,0-1-1,0 0 1,0 1 0,0-1-1,0 0 1,0 1 0,-1-1-20,3 5 184,3 6 139,0 1-76,0 1-1,0-1 0,-2 1 1,1 0-1,-2 0 0,0 0 1,-1 1-1,0 5-246,-2-12-2084,0-15-1685,2-3-3397,1-1-4861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1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11509,'8'6'8476,"17"-5"-6663,-20-1-817,130-9 4767,-22 0-4061,19 25-1294,-132-16-348,8 1-3504,-7-2-1844,-1-2-3482,-3-3-4439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1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3 116 10453,'19'-6'3430,"56"-30"3075,-74 34-6372,0 1 0,0-1 0,0 0 0,0 0 0,0 1 0,0-1 0,0 0 0,-1 0 0,1 0 0,-1 0 1,1 0-1,-1 0 0,0 0 0,0 0 0,0 0 0,0 0 0,0 0 0,0 0 0,-1 0 0,1 1 0,-1-1 0,1 0 0,-1 0 0,1 0 0,-1 0 0,0 0 0,0 1 0,0-1 0,0 0 0,-1 1 0,1-1 1,0 1-1,0-1 0,-1 1 0,1 0 0,-1-1 0,0 1 0,1 0 0,-1 0 0,0 0 0,0 0 0,1 1 0,-1-1 0,0 0 0,0 1 0,-1-1-133,-1 3 40,0-1 1,0 1-1,0 0 1,0 1-1,0-1 0,1 1 1,-1-1-1,1 1 0,-1 0 1,1 1-1,0-1 0,0 0 1,1 1-1,-1 0 0,1-1 1,-1 1-1,1 0 0,0 0 1,1 1-1,-1-1 1,1 0-1,0 0 0,0 1 1,0-1-1,0 1 0,1-1 1,0 1-1,0-1 0,0 1 1,1-1-1,-1 1 0,1-1 1,0 0-1,0 1 0,0-1 1,1 0-1,0 0 1,0 0-1,0 0 0,1 2-40,2-1 59,0-1 0,0 1 0,0-1 0,1 0 0,-1-1 0,1 1 0,0-1 0,0 0 0,0-1 0,0 1 0,1-1 0,-1 0 0,1-1 0,-1 0 0,1 0 0,0 0 0,-1-1 0,1 0 0,0 0 0,0 0 0,-1-1 1,1 0-1,-1-1 0,1 1 0,1-2-59,34-27-261,-47 8-2410,-5 19-7101,7 3 5254,-2-1-7842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16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9780,'-1'8'10644,"4"27"-7863,-1-27-2683,-1 0 1,1-1-1,1 1 0,-1-1 0,2 0 0,-1 1 0,0-1 0,1-1 1,1 1-1,-1-1 0,1 1 0,0-1 0,0 0 0,2 0-98,-3-5 2,0 1 0,1-1-1,-1 0 1,0 0 0,1-1-1,-1 1 1,1-1 0,-1 0-1,1 0 1,-1 0 0,0-1-1,1 0 1,-1 0 0,1 0-1,-1 0 1,0-1 0,0 1-1,0-1 1,0 0 0,0 0 0,0-1-1,0 1 1,-1-1 0,1 0-1,-1 0 1,0 0 0,2-2-2,-3 1-28,0 1 1,0-1 0,0 0 0,0 0-1,-1 0 1,0-1 0,0 1 0,0 0-1,0 0 1,-1-1 0,1 1-1,-1-1 1,0 1 0,0 0 0,-1-1-1,1 1 1,-1 0 0,0 0 0,0-1-1,-1 1 1,1 0 0,-1 0 0,0 0-1,0 0 1,0 1 0,-1-1 0,1 0-1,-1 1 1,0 0 0,0-1-1,0 1 1,0 0 27,-3 9-5212,7 3-2950,2-1-2200</inkml:trace>
  <inkml:trace contextRef="#ctx0" brushRef="#br0" timeOffset="313.046">386 1 9492,'-18'0'7720,"0"2"-3765,-33 16-228,50-17-3701,0-1-1,0 1 1,0 0-1,0 0 1,0 0-1,0 0 1,0-1-1,0 1 1,1 1-1,-1-1 1,0 0-1,1 0 1,-1 0-1,0 0 1,1 0-1,0 1 1,-1-1-1,1 0 1,-1 0-1,1 1 1,0-1-1,0 0 1,0 1-1,0-1 1,0 0-1,0 0 1,0 1-1,0-1 1,1 0-1,-1 1 1,1-1-1,-1 0 1,0 0-1,1 0 1,0 1-1,-1-1 1,1 0-1,0 0 1,-1 0-1,1 0 1,0 0-1,0 0 1,0 0-1,0 0 1,0-1-1,0 1 1,0 0-1,0-1 1,1 1-1,-1 0 1,0-1 0,0 1-1,0-1 1,1 0-1,-1 1 1,0-1-1,2 0-25,2 1 28,-1 1 0,1 0-1,0 0 1,-1 0 0,1 1 0,-1-1-1,0 1 1,0 0 0,0 1 0,0-1-1,-1 0 1,1 1 0,-1 0-1,0 0 1,0 0 0,0 0 0,0 1-1,-1-1 1,0 1 0,0-1 0,0 1-1,0 0 1,-1 0 0,0-1 0,0 1-1,0 0 1,-1 0 0,1 1 0,-1-1-1,-1 3-27,-1-6-27,0 1 0,-1 0 0,0-1-1,1 0 1,-1 0 0,0 0 0,0 0 0,-1 0-1,1-1 1,0 1 0,0-1 0,-1 0-1,1 0 1,-1 0 0,1 0 0,-1-1-1,1 1 1,-1-1 0,0 0 0,1 0-1,-1-1 1,1 1 0,-1-1 0,1 1-1,-1-1 1,1 0 0,-3-1 27,4 2-220,-11-6-4047,9-4-5240,4 2-2928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15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68 9396,'1'-21'8131,"-8"4"-3686,6 15-4309,0 1 0,-1-1 1,1 1-1,-1 0 1,1 0-1,-1 0 1,0 0-1,1 0 1,-1 0-1,0 0 1,0 0-1,1 1 1,-1-1-1,0 1 1,0-1-1,0 1 1,0 0-1,0-1 1,0 1-1,0 0 1,0 1-1,0-1 1,0 0-1,0 0 1,0 1-1,0-1 1,1 1-1,-3 0-136,0 1 58,1-1 0,-1 1 0,1 0 0,0 0 1,-1 0-1,1 1 0,0-1 0,0 1 0,0 0 0,1-1 0,-1 1 0,0 0 0,1 1 0,0-1 0,0 0 0,0 1 0,0-1 1,1 1-1,-1-1 0,1 1 0,0 0 0,0 0 0,0 0 0,1 0 0,-1-1 0,1 1 0,0 0 0,0 0 0,0 0 0,1 0 1,-1 0-1,1 0 0,0 0 0,0-1 0,0 1 0,1 0 0,-1-1 0,1 1 0,0 0-58,0 0 12,0 1-1,0-1 0,0 0 1,1 0-1,-1 0 1,1 0-1,0 0 0,0-1 1,0 1-1,1-1 0,-1 0 1,1 0-1,0 0 1,0 0-1,0-1 0,0 0 1,0 0-1,0 0 1,2 1-12,38-8-4643,-23-5-7000,-7 2-330</inkml:trace>
  <inkml:trace contextRef="#ctx0" brushRef="#br0" timeOffset="476.501">290 23 10805,'16'-6'8808,"4"2"-4891,41 6-2209,-56 1-1699,1 0 0,-1 0 0,0 1 0,0 0 0,0 0 0,-1 0 0,1 1 0,-1-1 0,0 1 0,0 0 0,-1 1 0,1-1 0,-1 0-1,-1 1 1,1 0 0,-1 0 0,0 0 0,0 0 0,0 0 0,-1 0 0,0 0 0,0 0 0,-1 1 0,0-1 0,0 4-9,4 9 6,-1-3-564,-1-6-1386,-12-26 636,5 11 1440,0 0-1,0 0 1,-1 1-1,1 0 1,-1 0 0,0 1-1,0-1 1,0 1-1,-1 1 1,1-1 0,-1 1-1,1 0 1,-1 1 0,0-1-1,0 1 1,0 1-1,0-1 1,0 1 0,1 0-1,-1 1 1,0 0-1,0 0 1,0 0 0,0 1-1,1 0 1,-1 0 0,-4 3-132,10-5 68,0 1 1,-1 0-1,1 0 1,0 0-1,0 1 1,0-1 0,0 0-1,0 0 1,0 0-1,1 1 1,-1-1 0,0 0-1,1 1 1,-1-1-1,1 1 1,-1-1 0,1 1-1,0-1 1,-1 1-1,1-1 1,0 1 0,0-1-1,0 1 1,0-1-1,0 1 1,1-1-1,-1 1 1,0-1 0,1 1-1,-1-1 1,1 1-1,-1-1 1,1 0 0,0 1-1,0-1 1,-1 0-1,1 1 1,0-1 0,0 0-1,0 0 1,1 0-1,-1 0 1,0 0-1,0 0 1,0 0 0,1 0-1,-1-1 1,0 1-1,1 0 1,-1-1 0,1 1-1,-1-1 1,1 0-1,-1 1 1,2-1-69,86 5-671,-61-16-2465,-3-7-3331,-11 5-832,0-1-4096</inkml:trace>
  <inkml:trace contextRef="#ctx0" brushRef="#br0" timeOffset="897.358">542 22 10517,'17'47'9056,"-8"55"-4722,-8-116-4346,0 1 0,1-1 0,1 1 0,0 0 1,0 0-1,2 0 0,-1 1 0,2-1 0,-1 1 0,2 0 0,1-2 12,-7 13 1,0 0-1,0 0 0,1 0 1,-1-1-1,0 1 1,1 0-1,-1 1 0,0-1 1,1 0-1,-1 0 1,1 1-1,-1-1 0,1 0 1,0 1-1,-1 0 1,1-1-1,0 1 0,-1 0 1,1 0-1,0 0 1,-1 0-1,1 0 0,0 0 1,-1 0-1,1 1 0,0-1 1,-1 1-1,1-1 1,-1 1-1,1-1 0,-1 1 1,1 0-1,-1 0 1,1 0-1,-1 0 0,0 0 1,1 0-1,-1 0 1,0 0-1,0 1 0,0-1 1,0 1-1,40 60 15,-20 41-4,-27-93-2453,-1-9-7623,6-2-1231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3:17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10389,'1'-9'11039,"7"25"-7637,8 28-2017,-2 4-777,-2 1 0,-3 0 1,-1 1-1,0 44-608,-13-82-22,-2-42-20,5 24 36,1 0 0,0 0 0,1 0 0,-1-1 1,1 1-1,1 0 0,-1-1 0,1 1 0,0 0 1,0 0-1,1 0 0,0 0 0,0 0 0,0 0 1,1 0-1,0 1 0,0-1 0,0 1 0,1 0 0,-1 0 1,1 0-1,1 0 0,-1 1 0,1-1 0,-1 1 1,1 0-1,1 1 0,-1-1 0,0 1 0,1 0 1,0 0-1,-1 1 0,1 0 0,0 0 0,0 0 0,0 1 1,1 0-1,-1 0 0,2 0 6,-6 1 0,1 1 0,0 0-1,-1 0 1,1-1 0,0 1 0,-1 1 0,1-1-1,-1 0 1,0 1 0,1-1 0,-1 1 0,0 0-1,0 0 1,0 0 0,0 0 0,0 0 0,-1 0-1,1 0 1,-1 0 0,1 1 0,-1-1 0,0 1-1,0-1 1,0 1 0,0-1 0,0 1 0,0 0 0,-1 0-1,0-1 1,1 1 0,-1 0 0,0 0 0,0-1-1,0 1 1,-12 96 58,11-95-61,0 0 1,-1 0-1,0 0 1,1-1 0,-1 1-1,-1 0 1,1-1 0,0 1-1,-1-1 1,0 0-1,1 0 1,-1 0 0,0 0-1,-1-1 1,1 1-1,0-1 1,-1 1 0,0-1-1,1-1 1,-1 1-1,0 0 1,0-1 0,0 0-1,0 0 1,0 0-1,0 0 1,0-1 0,-2 1 2,2-1-274,1 0 0,-1-1 0,1 1 0,-1-1 1,1 0-1,-1 0 0,1 0 0,-1 0 0,1 0 1,0-1-1,0 0 0,0 1 0,0-1 0,0 0 1,0-1-1,0 1 0,1 0 0,-1-1 0,1 0 0,-1 1 1,1-1-1,-1-1 274,-6-24-5145,10 8-2548,3 4-1770</inkml:trace>
  <inkml:trace contextRef="#ctx0" brushRef="#br0" timeOffset="359.288">341 282 9941,'47'-7'5254,"57"-19"1876,-103 25-7076,1-1 1,-1 1-1,1-1 0,-1 0 1,0 1-1,0-1 0,1 0 1,-1 0-1,0 0 0,-1 0 1,1 0-1,0 0 0,0 0 1,-1 0-1,0 0 1,1 0-1,-1 0 0,0 0 1,0-1-1,0 1 0,0 0 1,0 0-1,0 0 0,-1 0 1,1 0-1,-1 0 0,0 0 1,1 0-1,-1 0 0,0 0 1,0 0-1,0 0 0,-1 0 1,1 0-1,0 1 1,-1-1-1,1 0 0,-1 1 1,1 0-1,-1-1 0,0 1 1,1 0-1,-1 0 0,0 0 1,0 0-1,0 0 0,0 0 1,0 0-1,0 1 0,0-1 1,-2 0-55,-2 2 90,0 0 0,-1 0 1,1 1-1,0-1 0,0 1 1,0 1-1,0-1 0,0 1 1,1 0-1,-1 0 0,1 1 1,0 0-1,0 0 0,0 0 1,0 0-1,1 1 0,-1-1 1,1 1-1,1 1 0,-1-1 0,1 0 1,0 1-1,0 0 0,0-1 1,1 1-1,0 0 0,0 0 1,0 1-1,1-1 0,0 0 1,0 1-1,1-1 0,-1 0 1,2 1-1,-1-1 0,1 0 1,-1 1-1,2-1 0,-1 0 1,1 0-1,1 4-90,1-3 20,0-1-1,0-1 1,1 1 0,0 0 0,0-1-1,0 0 1,1 0 0,-1-1 0,1 1-1,0-1 1,1 0 0,-1-1-1,1 0 1,-1 0 0,1 0 0,0-1-1,0 0 1,0 0 0,0-1 0,1 1-1,-1-2 1,0 1 0,1-1 0,-1 0-1,3-1-19,75-37-5337,-18-27-5261,-47 37 4798,0 0-1742</inkml:trace>
  <inkml:trace contextRef="#ctx0" brushRef="#br0" timeOffset="734.201">690 19 10021,'4'30'10526,"-2"16"-5056,2 11-3690,29 165-198,-21-200-1644,-9-43 65,1-6-187,0 0 0,2 0 0,1 1 0,1 0 0,2 0 0,11-23 184,-21 48-10,1 0 1,-1 0 0,1 0 0,-1 0 0,1 1 0,-1-1 0,1 0-1,-1 0 1,1 0 0,0 1 0,0-1 0,-1 0 0,1 1 0,0-1 0,0 0-1,0 1 1,0-1 0,-1 1 0,1-1 0,0 1 0,0 0 0,0-1-1,0 1 1,0 0 0,0 0 0,0 0 0,0 0 0,0 0 0,0 0-1,0 0 1,0 0 0,0 0 0,0 0 0,0 0 0,0 1 0,0-1 0,0 0-1,0 1 1,0-1 0,0 1 0,0-1 0,0 1 0,0-1 0,-1 1-1,1 0 1,0-1 0,0 1 0,-1 0 0,1 0 0,0 0 0,-1-1-1,1 2 11,34 46 322,-29-33-244,-1 0 1,-1 1 0,0-1 0,-1 1 0,-1 0 0,0 0 0,-1 0 0,-1 9-80,1-12-23,2 0-2869,2-28-4180,1-2-439,1 4-3678</inkml:trace>
  <inkml:trace contextRef="#ctx0" brushRef="#br0" timeOffset="1187.22">1018 156 11429,'37'-20'8517,"2"20"-4039,-32 1-4294,-1 1 1,0 0 0,0 1-1,0 0 1,0 0-1,0 0 1,0 0 0,-1 1-1,1 0 1,-1 1-1,0-1 1,-1 1 0,1 0-1,-1 0 1,0 0-1,0 0 1,0 2-185,10 14 87,-1 0-1,-1 2 1,-1-1 0,-1 1-1,-1 1 1,-1 0-87,-9-31-50,-1 0-1,0 1 0,0-1 1,0 0-1,-1 1 1,0-1-1,0 1 0,-1 0 1,1 0-1,-1 0 1,-1 1-1,1 0 1,-1-1-1,0 1 0,0 1 1,0-1-1,-1 1 1,0 0-1,0 0 0,0 1 1,0-1-1,0 1 1,-1 1-1,1-1 0,-1 1 1,-5-1 50,9 2 80,-1 0 0,0 0 0,1 1 0,-1-1 0,0 1 0,1 0 0,-1 0 0,0 0 0,0 0 0,1 1 0,-1-1 0,0 1 0,1 0 0,-1 0 0,1 0 0,-1 1-1,1-1 1,0 1 0,-1 0 0,1 0 0,0 0 0,0 0 0,0 1 0,1-1 0,-1 1 0,0 0 0,1-1 0,0 1 0,0 0 0,0 1 0,0-1 0,0 0 0,0 1 0,1-1 0,0 0 0,-1 1 0,1 0 0,1-1 0,-1 1 0,1 0 0,-1-1 0,1 1-80,-1 0 25,1-1-1,0 0 1,0 0 0,0 1 0,0-1-1,0 0 1,1 1 0,0-1 0,-1 0-1,1 0 1,0 0 0,0 0 0,1 0-1,-1 0 1,1 0 0,0 0 0,-1 0 0,1 0-1,0-1 1,1 1 0,-1-1 0,0 0-1,1 0 1,-1 1 0,1-2 0,0 1-1,-1 0 1,1 0 0,0-1 0,0 0-1,0 1 1,1-1 0,-1 0 0,0-1-1,0 1 1,0 0 0,1-1 0,-1 0 0,1 0-25,61-12-2295,5-57-10756,-56 50 6584,1-2-2796</inkml:trace>
  <inkml:trace contextRef="#ctx0" brushRef="#br0" timeOffset="1452.783">1307 172 10725,'10'3'7638,"-1"5"-3445,9 26-783,-16-30-2841,11 27 669,-10-22-1101,-1 0-1,2-1 0,-1 1 1,1-1-1,1 0 1,-1 0-1,1-1 1,1 0-1,-1 1 1,1-2-1,0 1 0,1-1 1,3 3-137,-9-8 9,0 0 1,0-1-1,1 1 1,-1 0-1,0 0 0,1-1 1,-1 1-1,1-1 1,-1 1-1,0-1 1,1 1-1,-1-1 1,1 0-1,-1 0 0,1 0 1,0 0-1,-1 0 1,1 0-1,-1 0 1,1-1-1,-1 1 1,1 0-1,-1-1 0,0 1 1,1-1-1,-1 0 1,1 1-1,-1-1 1,0 0-1,0 0 0,1 0 1,-1 0-1,0 0 1,0 0-1,0 0 1,0 0-1,0 0 1,0-1-1,0 1 0,-1 0 1,1-1-1,0 1 1,-1 0-1,1-1 1,-1 1-1,1-1-9,12-75 75,-12 67-56,21-113-1337,-21 122 986,-1 1 0,1-1-1,-1 1 1,1 0 0,-1-1-1,1 1 1,-1-1-1,1 1 1,0 0 0,-1 0-1,1-1 1,0 1 0,-1 0-1,1 0 1,0 0 0,-1 0-1,1 0 1,0-1 0,-1 1-1,1 1 1,0-1 0,-1 0-1,1 0 1,0 0 0,-1 0-1,1 0 1,0 1 0,-1-1-1,1 0 1,0 0 0,-1 1-1,1-1 1,-1 1 0,1-1-1,-1 0 1,1 1 0,-1-1-1,1 1 1,-1-1 0,1 1-1,-1-1 1,1 1 0,-1 0-1,0-1 1,1 1 332,4 3-3885,5 2-6016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1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 10341,'48'-3'8510,"24"1"-4996,-70 1-3493,0 1 0,-1 0 0,1-1 0,0 1 0,0-1 0,-1 0 0,1 1-1,0-1 1,-1 0 0,1 0 0,-1 0 0,1 0 0,-1 0 0,0-1 0,1 1 0,-1 0 0,0 0 0,0-1 0,0 1 0,0-1 0,0 1 0,0-1 0,0 0 0,-1 1 0,1-1-1,-1 0 1,1 0 0,-1 1 0,1-1 0,-1 0 0,0 0 0,0 1 0,0-1 0,0 0 0,0 0 0,0 0 0,-1 1 0,1-1 0,0 0 0,-1 0 0,0 1 0,1-1 0,-1 0-1,0 1 1,0-1 0,0 1 0,0-1 0,0 1 0,0-1 0,0 1 0,-1 0 0,1 0 0,0-1 0,-1 1 0,1 0 0,-1 0 0,1 0 0,-1 0 0,1 1 0,-1-1 0,0 0-1,0 1 1,1-1 0,-1 1 0,0 0 0,0-1 0,-1 1-21,-2 1 113,0 0-1,0 0 1,0 0 0,0 0-1,0 1 1,0 0-1,1 0 1,-1 0-1,1 1 1,-1-1 0,1 1-1,0 0 1,0 1-1,0-1 1,0 1-1,1-1 1,-1 1 0,1 0-1,0 0 1,0 1-1,1-1 1,-1 1-1,1-1 1,0 1 0,0 0-1,0 0 1,1 0-1,0 0 1,0 0-1,0 0 1,1 0 0,-1 0-1,1 0 1,0 0-1,1 0 1,-1 0-1,1 1 1,0-1 0,0 0-1,1-1 1,1 5-113,-2-6 28,0 0 0,0-1-1,1 1 1,-1 0 0,1-1 0,-1 1 0,1-1 0,0 0 0,0 1 0,0-1 0,0 0 0,0 0 0,1 0 0,-1 0 0,1-1-1,-1 1 1,1-1 0,0 1 0,-1-1 0,1 0 0,0 0 0,0 0 0,0-1 0,0 1 0,0-1 0,0 1 0,0-1 0,2 0-28,-2 0-308,0-1 0,0 1 0,-1-1 0,1 0 0,0 0 0,0 0 0,0 0 0,-1 0 0,1-1 0,-1 1 0,1-1 0,-1 0 0,1 1 0,-1-1 0,0 0 1,0 0-1,0-1 0,0 1 0,1-2 308,17-23-11710,-8 13 121</inkml:trace>
  <inkml:trace contextRef="#ctx0" brushRef="#br0" timeOffset="470.17">225 127 10037,'26'42'10583,"-10"34"-7121,1-1-2154,-4-118-1249,-11 23-185,-1 7-130,0 0 0,1 1 0,0-1 0,1 0 0,0 1 0,1 0 0,1 0 0,0 0 0,5-9 256,-10 20-21,1 1 0,-1-1 0,0 0 0,1 1 0,-1-1 0,1 1 0,-1-1 0,1 1 0,-1-1 0,1 1 0,-1-1 0,1 1 0,0-1 0,-1 1 0,1 0 0,-1-1 0,1 1 0,0 0 0,-1 0 0,1-1 0,0 1 0,0 0 0,-1 0 0,1 0 0,0 0 0,-1 0 0,1 0 0,0 0 0,0 0 0,-1 0 0,1 0 0,0 1 0,-1-1 0,1 0 0,0 0 0,-1 1 0,1-1 0,0 0 0,-1 1 0,1-1 0,0 1 0,-1-1 0,1 1 0,-1-1 0,1 1 0,-1-1 0,1 1 0,-1-1 0,0 1 0,1 0 0,-1-1 0,0 1 0,1-1 1,-1 1-1,0 0 0,0 0 21,20 42 733,-19-41-729,44 126 700,-44-128-703,0-1-1,0 1 1,0-1-1,-1 1 1,1-1-1,0 1 1,0-1-1,-1 0 1,1 1-1,0-1 1,-1 0-1,1 1 1,-1-1-1,1 0 1,-1 0-1,1 0 1,-1 1-1,1-1 1,-1 0-1,0 0 1,0 0-1,1 0 1,-1 0-1,0 0 0,0 0 1,0 0-1,0 0 1,0 0-1,0 0 1,0 0-1,0 0 1,-1 1-1,1-1 1,0 0-1,0 0 1,-1 0-1,1 0 1,-1 0-1,1 0 1,-1 1-1,0-2 0,1-4-25,1-11-2,-1 11 24,-1-1 0,1 1 0,1-1 0,-1 0 0,1 1 0,1-1 0,-1 1 0,1-1 0,0 1 0,0 0 0,1-1 0,0 1 0,0 1 0,0-1 0,1 0 0,2-3 3,-5 8 8,0 0 0,0 1-1,1-1 1,-1 0-1,0 1 1,0-1 0,0 1-1,0-1 1,1 1 0,-1-1-1,0 1 1,0 0 0,1 0-1,-1 0 1,0 0 0,1 0-1,-1 0 1,0 0-1,0 0 1,1 0 0,-1 0-1,0 1 1,0-1 0,1 1-1,-1-1 1,0 1 0,0-1-1,0 1 1,0-1 0,0 1-1,0 0 1,0 0-1,0 0 1,0 0 0,0-1-1,0 1 1,0 0 0,0 1-1,-1-1 1,1 0 0,0 0-1,-1 0 1,1 0 0,-1 0-1,1 1 1,-1 0-8,22 59 761,-11 17-1532,-7-76-2107,0-9-6212,-2-2-2473</inkml:trace>
  <inkml:trace contextRef="#ctx0" brushRef="#br0" timeOffset="970.134">629 1 12294,'22'43'8008,"-5"2"-4223,21 92-3563,-27-90 937,-11-47-1155,1-1 0,-1 1 0,0 0 0,1 0 0,-1 0 1,0 0-1,1 0 0,-1 0 0,0 0 0,1 0 0,-1 0 0,0 0 1,1 0-1,-1 0 0,0 0 0,1 0 0,-1 0 0,0 0 0,1 0 1,-1 0-1,0 1 0,1-1 0,-1 0 0,0 0 0,1 0 1,-1 0-1,0 1 0,0-1 0,1 0 0,-1 0 0,0 1 0,0-1 1,0 0-1,1 1 0,-1-1 0,0 0 0,0 0 0,0 1 0,0-1 1,0 0-1,1 1 0,-1-1 0,0 0 0,0 1 0,0-1 0,0 0 1,0 1-1,0-1 0,0 0 0,0 1-4,6-35 18,-4 26 7,-1 0-7,27-72-323,-27 78 295,0 0 0,0 1 1,0-1-1,0 0 1,1 1-1,-1-1 0,0 1 1,1 0-1,-1-1 0,1 1 1,-1 0-1,1 0 1,0 0-1,-1 0 0,1 0 1,0 1-1,0-1 1,0 0-1,0 1 0,-1-1 1,1 1-1,0 0 1,0 0-1,0-1 0,0 1 1,0 1-1,0-1 0,0 0 1,0 0-1,0 1 1,0-1-1,0 1 0,-1-1 1,1 1-1,0 0 1,0 0-1,-1 0 0,1 0 1,0 0-1,0 1 10,3 2 113,0-1 0,-1 2 0,1-1 0,-1 0 0,0 1 0,-1 0 0,1 0 1,-1 0-1,0 0 0,0 0 0,0 1 0,-1-1 0,0 1 0,0 0 0,0-1 0,-1 1 0,0 0 0,0 0 0,-1 0 0,1 0 0,-1 0 0,0 0 0,-1 0 0,0 5-113,0-8 43,0 0 0,0 0 0,0 0 0,0-1 0,0 1 0,-1-1 0,1 1 0,-1-1 0,0 1 0,1-1 0,-1 0 0,0 0 0,0 0 0,-1 0 0,1 0 0,0 0 0,0-1 0,-1 1 0,0-1 0,1 0 0,-1 1 0,1-1 0,-1 0 0,0-1 0,0 1 0,0 0 0,1-1 0,-1 0 0,0 1 0,0-1 0,0 0 0,0 0 0,0-1 0,-2 0-43,-48-14-1565,15-17-5690,31 17-492,1-1-4891</inkml:trace>
  <inkml:trace contextRef="#ctx0" brushRef="#br0" timeOffset="1532.506">992 235 9764,'49'3'8722,"18"0"-5579,-57-4-2963,0 0 0,-1-1 0,1 0 1,-1 0-1,1-1 0,-1 0 1,0-1-1,0 0 0,0-1 1,0 0-1,-1 0 0,5-4-180,-12 7 4,0 0 0,0 0 0,1 0 1,-1 0-1,0 0 0,-1 0 0,1 0 0,0-1 0,-1 1 0,1 0 0,-1-1 0,0 1 0,0 0 0,0-1 1,0 1-1,0 0 0,0-1 0,-1 1 0,1 0 0,-1 0 0,1-1 0,-1 1 0,0 0 0,0 0 0,0 0 1,0 0-1,0 0 0,-1 0 0,1 0 0,-1 0 0,1 0 0,-1 1 0,0-1 0,1 1 0,-1-1 0,0 1 0,0-1 1,0 1-1,0 0 0,0 0 0,0 0 0,-1 0 0,1 1 0,0-1 0,0 1 0,-1-1 0,-1 1-4,-1-1 83,-1 0 0,1 0 0,0 1 0,-1 0 0,1 0 0,0 0 0,-1 1-1,1 0 1,0 0 0,0 0 0,0 1 0,0 0 0,0-1 0,0 2 0,0-1-1,1 1 1,-1-1 0,1 1 0,-1 1 0,1-1 0,0 1 0,0-1 0,1 1 0,-1 0-1,1 0 1,0 1 0,0-1 0,0 1 0,1-1 0,-1 1 0,1 0 0,0 0 0,1 0-1,-1 0 1,1 0 0,0 1 0,0-1 0,1 0 0,-1 0 0,1 1 0,0-1 0,1 0-1,-1 1 1,2 2-83,1 1 105,0 1 0,0-1 0,1 0-1,0 0 1,1 0 0,0 0 0,1-1 0,0 0-1,0 0 1,0-1 0,4 3-105,-8-8-60,0 0-1,0-1 1,0 1 0,0-1-1,0 1 1,0-1 0,0 0-1,0 0 1,1 0 0,-1 0-1,0-1 1,1 1 0,-1-1-1,1 1 1,-1-1 0,1 0-1,-1 0 1,1 0 0,-1 0-1,0 0 1,1 0 0,-1-1-1,1 0 1,-1 1 0,1-1-1,-1 0 1,0 0 0,0 0-1,1 0 1,-1 0 0,0-1-1,0 1 1,0-1 0,0 1-1,-1-1 1,2-1 60,37-46-8716,-28 30 1729,1-1-3906</inkml:trace>
  <inkml:trace contextRef="#ctx0" brushRef="#br0" timeOffset="1844.422">1331 166 11109,'16'63'9584,"-2"34"-6724,-7-44-1594,-11-76-1129,2-1-1,0 1 1,2 0-1,0 0 0,2-1 1,0 1-1,2 0 1,5-18-137,-8 39-54,0-1 0,1 1 0,-1 0 0,1 0 0,-1 0 0,1 0 0,0 0 0,0 0 1,0 1-1,0-1 0,0 0 0,0 1 0,0 0 0,1-1 0,-1 1 0,0 0 0,1 0 0,-1 0 1,1 1-1,-1-1 0,1 1 0,-1-1 0,1 1 0,-1 0 0,1 0 0,0 0 0,-1 0 1,1 0-1,-1 1 0,1-1 0,-1 1 0,1-1 0,-1 1 0,1 0 0,-1 0 0,1 0 1,-1 1-1,0-1 0,0 1 0,0-1 0,0 1 0,0-1 0,0 1 0,0 0 0,0 0 1,-1 0-1,1 0 0,-1 0 0,1 1 0,-1 0 54,15 10-4136,2-4-4267,-4-3-2258</inkml:trace>
  <inkml:trace contextRef="#ctx0" brushRef="#br0" timeOffset="2237.2">1666 140 10725,'-8'-7'7826,"-3"5"-3437,9 2-4258,0 0 1,0 0-1,1 0 1,-1 0-1,0 0 1,0 1-1,0-1 1,0 1 0,0 0-1,1-1 1,-1 1-1,0 0 1,1 0-1,-1 0 1,0 0-1,1 0 1,-1 0-1,1 1 1,0-1 0,-1 0-1,1 1 1,0-1-1,0 1 1,0 0-1,0-1 1,0 1-1,0 0 1,0 0-132,1 3 71,0-1 1,0 1 0,1-1-1,-1 0 1,1 0-1,0 1 1,0-1-1,1 0 1,-1 0 0,1 0-1,0 0 1,0 0-1,0 0 1,1-1 0,-1 1-1,1-1 1,0 1-1,0-1 1,0 0-1,1 0 1,1 1-72,31 40 404,-35-41-351,0 0 0,0 0-1,0 0 1,0 0 0,0 0-1,0 0 1,-1 0 0,1 0-1,-1 0 1,0 0 0,0 0-1,0 1 1,-1-1-1,1 0 1,-1 0 0,1 0-1,-1 0 1,0 0 0,0 0-1,-1 0 1,1 0 0,0-1-1,-1 1 1,0 0 0,0-1-1,0 1 1,0-1 0,0 0-1,0 1 1,0-1 0,-1 0-1,1 0 1,-1-1-1,0 1 1,1 0 0,-1-1-1,0 0 1,0 0 0,0 0-1,0 0 1,0 0 0,0 0-1,0-1 1,0 1 0,-1-1-1,-1 0-52,2 0-159,0 1 0,0-1 1,0 0-1,0-1 0,0 1 0,1 0 0,-1-1 0,0 1 0,0-1 0,0 0 0,1 0 0,-1 0 0,1 0 0,-1-1 0,1 1 0,-1-1 1,1 1-1,0-1 0,-1 0 0,1 0 0,0 0 0,0 0 0,0 0 0,1-1 0,-1 1 0,1 0 0,-1-1 0,1 0 0,0 1 1,0-1-1,0 0 0,0 1 0,0-3 159,-2-42-12654,5 20-384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21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7 11301,'-10'-7'8315,"-2"13"-4106,-12 32-688,22-36-3468,1 0 0,0 1 0,0-1 0,0 1 0,0-1 1,0 1-1,0-1 0,0 1 0,1 0 0,-1-1 0,1 1 0,0 0 0,0-1 1,0 1-1,0 0 0,0-1 0,1 1 0,-1 0 0,1-1 0,0 1 0,0-1 1,0 1-1,0-1 0,0 1 0,0-1 0,1 1 0,-1-1 0,1 0 0,0 0 1,-1 0-1,1 0 0,0 0 0,0 0 0,2 0-53,-2-1 1,0 0-1,0 0 1,-1 0 0,1 0 0,0 0-1,-1 1 1,1-1 0,0 0-1,-1 1 1,0-1 0,1 1-1,-1-1 1,0 1 0,0 0 0,0 0-1,0-1 1,0 1 0,0 0-1,0 0 1,-1 0 0,1 0 0,-1 0-1,1 0 1,-1 0 0,0 0-1,0 0 1,0 0 0,0 0 0,0 0-1,0 0 1,-1 0 0,1 0-1,-1 0 1,1 0 0,-1 0-1,0 0 1,0 0 0,0 0 0,0 0-1,0-1 1,0 1 0,0 0-1,0-1 1,-1 1 0,1-1 0,-1 1-1,1-1 1,-1 0 0,-1 1-1,3-1-71,-1 0-1,0-1 1,1 1 0,-1 0 0,0-1 0,1 1-1,-1-1 1,0 1 0,0-1 0,1 1 0,-1-1-1,0 1 1,0-1 0,0 0 0,0 1 0,0-1-1,1 0 1,-1 0 0,0 0 0,0 0 0,0 0-1,0 0 1,0 0 0,0 0 0,0 0 0,0 0-1,0 0 1,1-1 0,-1 1 0,0 0 0,0-1-1,0 1 1,0-1 0,1 1 0,-1-1 0,0 1-1,0-1 1,1 1 0,-1-1 0,0 0 0,1 1 71,-1-12-5167,7-3-3718,1 5-3315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23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2 167 10965,'0'4'3282,"0"3"191,-1-1-1040,2 2-592,1 2-480,1 1-385,0 2-240,1 0-319,2-1-145,-1-1-144,-2-1-224,-1-4-256,-2 1-241,0-5-495,-2-2-481,-3-4-2177,0 0-2592,0-3-5748</inkml:trace>
  <inkml:trace contextRef="#ctx0" brushRef="#br0" timeOffset="1">3 1 8852,'-1'0'2353,"1"1"16,-1 0-608,2 2-1121,0 3-480,1-1-2353,3 1-2081,4-2-5378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2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9989,'8'22'4940,"7"19"-153,-4 26-3248,-15-45-768,-3-66-445,6 38-326,0 0 0,1-1 1,-1 1-1,2-1 0,-1 1 1,1-1-1,0 1 0,0 0 1,1-1-1,0 1 0,0 0 1,0 0-1,1 0 0,-1 0 1,2 1-1,-1-1 0,1 1 1,-1 0-1,1 0 0,1 0 1,-1 0-1,1 1 0,0 0 1,2-2-1,-5 6-2,0-1 1,0 0 0,0 1 0,1 0 0,-1-1 0,0 1 0,1 0 0,-1 0 0,0 0 0,0 1-1,1-1 1,-1 1 0,0-1 0,0 1 0,1-1 0,-1 1 0,0 0 0,0 0 0,0 0 0,0 1-1,0-1 1,-1 0 0,1 1 0,0-1 0,0 1 0,-1-1 0,1 1 0,-1 0 0,0 0 0,1 0-1,-1 0 1,0 0 0,0 0 0,0 0 0,0 0 0,-1 0 1,24 81 117,-29 8 30,4-97-6189,3-1-1160,4 1-2122</inkml:trace>
  <inkml:trace contextRef="#ctx0" brushRef="#br0" timeOffset="209.361">320 68 8756,'-35'-1'11119,"20"30"-6816,27 43-3149,30-41-2227,-40-30 1071,1 0-1,0 0 0,-1 0 0,1 0 0,-1 0 0,1 0 1,-1 1-1,1-1 0,-1 1 0,0 0 0,0 0 0,0-1 0,0 1 1,0 1-1,0-1 0,0 0 0,-1 0 0,1 1 0,-1-1 1,0 1-1,1-1 0,-1 1 0,0-1 0,-1 1 0,1 0 1,0 0-1,-1-1 0,0 1 0,1 0 0,-1 0 0,0 0 1,0-1-1,-1 2 3,-47 33 1497,28-36-3973,5-10-4279,13 2 290,2 1-3486</inkml:trace>
  <inkml:trace contextRef="#ctx0" brushRef="#br0" timeOffset="537.411">480 1 8964,'9'32'9915,"-3"21"-7028,-2-15-1997,12 133-714,-16-170-990,1-9-10559,0 1 744</inkml:trace>
  <inkml:trace contextRef="#ctx0" brushRef="#br0" timeOffset="741.311">455 195 13238,'13'-1'9500,"0"-2"-5788,20-1-1712,-7 8-1234,-2 0-5157,-7-5-8279,-8-1 531</inkml:trace>
  <inkml:trace contextRef="#ctx0" brushRef="#br0" timeOffset="1088.111">673 192 11429,'38'11'7924,"-35"-10"-7770,1 0-1,0 0 1,0 0 0,0-1 0,0 1 0,-1-1-1,1 0 1,0 0 0,0-1 0,0 1 0,0-1 0,0 1-1,0-1 1,-1 0 0,1-1 0,0 1 0,-1-1-1,1 0 1,-1 0 0,0 0 0,1 0 0,-1 0-1,1-2-153,-3 1 91,0 1-1,0-1 0,-1 0 0,1 1 1,-1-1-1,0 0 0,0 0 0,0 0 1,0 1-1,0-1 0,-1 0 0,1 0 1,-1 1-1,1-1 0,-1 0 1,0 1-1,0-1 0,-1 1 0,1-1 1,0 1-1,-1-1 0,0 1 0,1 0 1,-1 0-1,0 0 0,0 0 0,0 0 1,0 0-1,0 1 0,-1-1 0,1 1 1,-1-1-1,1 1 0,-1 0 0,0 0-90,0 0 27,0 1 0,0 0 0,0 1-1,0-1 1,1 1 0,-1-1 0,0 1-1,0 0 1,0 0 0,1 0 0,-1 0-1,0 0 1,1 1 0,-1-1 0,1 1-1,0 0 1,-1 0 0,1 0 0,0 0-1,0 0 1,0 0 0,0 0 0,1 1-1,-1-1 1,1 1 0,-1-1 0,1 1-1,0-1 1,0 1 0,0 0 0,0 0-1,1 0 1,-1 0 0,0 2-27,-1 3 261,0 0 0,1 0 1,0 0-1,0 1 0,1-1 0,0 0 1,0 1-1,1-1 0,0 0 0,1 1 1,0-1-1,0 1-261,0-5 53,-1-1 1,1 0 0,0 0-1,0 0 1,0 0 0,0 0-1,1-1 1,-1 1 0,1-1-1,-1 1 1,1-1 0,0 0-1,0 0 1,0 0 0,0 0-1,1-1 1,-1 1 0,0-1-1,1 0 1,-1 0 0,3 0-54,-4-1-107,-1 1 0,1-1 0,0-1 0,0 1 0,-1 0 0,1 0 0,0-1 0,-1 1 0,1-1 0,0 1 1,-1-1-1,1 0 0,-1 1 0,1-1 0,-1 0 0,1 0 0,-1 0 0,1 0 0,-1-1 0,0 1 0,0 0 0,0 0 0,0-1 0,0 1 0,0-1 1,0 1-1,0-1 0,0 1 0,-1-1 0,1 0 107,14-21-7119,0 13-2242,-3 3-2156</inkml:trace>
  <inkml:trace contextRef="#ctx0" brushRef="#br0" timeOffset="1494.265">895 141 11429,'13'-9'8395,"2"9"-3890,55 48-2851,-68-46-1377,4 4-190,0 1-1,-1 0 1,1 0-1,-1 1 1,-1-1 0,0 1-1,0 0 1,0 0-1,-1 1 1,0-1 0,0 1-1,-1 0 1,0 5-87,-18-51-2536,13 35 2559,1-1 0,0 1 1,0 0-1,-1 0 0,0 0 0,1 0 1,-1 0-1,0 1 0,0-1 0,0 1 1,0-1-1,0 1 0,0 0 0,0 1 1,0-1-1,0 0 0,0 1 0,-1 0 1,0-1-24,1 1 103,0 0 0,0 0 1,0 0-1,1 0 0,-1 0 1,0 0-1,0 1 0,1-1 1,-1 1-1,0 0 0,1 0 1,-1 0-1,0 0 0,1 0 1,0 1-1,-1-1 1,1 1-1,0-1 0,-1 1 1,1 0-1,0 0 0,1 0 1,-1 0-1,0 0 0,0 1 1,1-1-1,-1 0 0,1 1 1,0-1-1,0 1 0,0 0 1,0-1-1,0 1 0,1 0 1,-1-1-1,1 1 0,-1 0 1,1 0-1,0-1 1,0 1-1,1 0 0,-1 1-103,2-3 24,0 1 0,0-1 0,1 0 0,-1 1 0,0-1 0,1-1 0,-1 1 0,1 0 0,-1 0 0,1-1 0,-1 1 0,1-1 0,0 0 0,-1 0 0,1 0 0,-1 0 0,1 0 0,-1-1 0,1 1 0,-1-1 0,1 0 0,-1 1 0,1-1 0,0-1-24,4 1-120,53-17-4222,-40 10-943,-1-2-4275,-5 3-1325</inkml:trace>
  <inkml:trace contextRef="#ctx0" brushRef="#br0" timeOffset="1761.16">1250 179 9925,'1'-15'12067,"-20"11"-7862,-26 11-2739,41-5-1422,1 0 0,0 0 0,-1 1 0,1-1 0,0 1 0,0 0 0,0 0 0,0 0 0,1 0-1,0 1 1,-1-1 0,1 1 0,0-1 0,0 1 0,1 0 0,-1 0 0,1 0 0,0 0 0,0 0 0,0 0-1,1 0 1,-1 0 0,1 0 0,0 0 0,0 0 0,0 0 0,1 0 0,-1 0 0,1 0 0,0 0 0,1 0-1,-1 0 1,0 0 0,1 0 0,0-1 0,0 1 0,0 0 0,0-1 0,1 0 0,0 0 0,-1 1-1,1-2 1,0 1 0,0 0 0,0 0 0,1-1 0,-1 0 0,1 0-44,-1 0-101,1-1 0,-1 0 1,1 0-1,0-1 0,-1 1 0,1-1 1,0 0-1,-1 1 0,1-2 1,0 1-1,0 0 0,-1-1 0,1 0 1,-1 0-1,1 0 0,-1 0 0,3-1 101,-4 0-502,1 0 0,-1 1 1,0-1-1,0 0 0,0 0 0,0-1 0,0 1 0,0 0 0,0-1 0,-1 1 0,1-1 0,-1 1 0,0-1 0,0 0 0,0 1 0,0-1 0,0 0 1,-1 0-1,1 0 0,-1 0 0,0 0 0,0-1 502,2-16-6643,-1-2-3714</inkml:trace>
  <inkml:trace contextRef="#ctx0" brushRef="#br0" timeOffset="2245.481">1270 52 11861,'0'2'8770,"0"5"-3990,5 44-2002,-1-2-1971,-3-29-755,0 0 1,2 0-1,0 0 0,1 0 1,1 0-1,1-1 1,5 11-53,-6-41-9421,-3-4-1882,2 10 2680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2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43 10549,'-8'21'10817,"1"-1"-7442,-3 30-2419,9-48-935,1 0 1,0 0-1,-1 1 0,1-1 0,0 0 0,0 0 1,0 1-1,0-1 0,0 0 0,0 1 1,1-1-1,-1 0 0,1 0 0,0 0 0,0 0 1,0 0-1,0 1 0,0-2 0,0 1 1,0 0-1,0 0 0,1 0 0,-1 0 0,1-1 1,-1 1-1,1-1 0,0 1 0,0-1 1,0 0-1,0 1 0,0-1 0,0 0 0,0 0 1,0-1-1,0 1 0,0 0 0,0-1 1,1 1-1,-1-1 0,0 0 0,0 1 0,1-1 1,-1 0-1,0-1 0,0 1-21,2 1-85,-1-1 1,1 1-1,-1-1 0,1 0 0,-1 0 0,1 0 0,-1-1 1,1 1-1,-1-1 0,0 0 0,1 0 0,-1 0 1,0 0-1,0-1 0,1 1 0,-1-1 0,0 0 0,-1 0 1,1 0-1,0 0 0,0-1 0,-1 1 0,0 0 1,1-1-1,-1 0 0,0 0 0,0 0 0,0 0 0,0-1 85,-1 0 24,-1-1-1,0 1 0,1-1 0,-1 1 0,-1-1 0,1 1 1,-1-1-1,0 1 0,0-1 0,0 1 0,0 0 0,-1 0 1,0-1-1,0 1 0,0 0 0,0 1 0,-1-1 1,1 0-1,-1 1 0,0-1 0,0 1 0,0 0 0,-1 0 1,1 0-1,-1 0 0,1 1 0,-1-1 0,0 1 0,0 0 1,0 0-1,-1 0 0,1 1 0,0 0 0,0 0 0,-2-1-23,2 2-2745,7-1-6435,2 1-3882</inkml:trace>
  <inkml:trace contextRef="#ctx0" brushRef="#br0" timeOffset="296.8">209 83 12470,'10'20'6275,"-1"1"-3432,7 46-1810,-2-145 1531,-12 62-2605,-3 15 39,1-1-1,-1 1 1,1-1-1,0 0 1,-1 1-1,1-1 1,0 1-1,0-1 1,0 0 0,0 1-1,0-1 1,0 1-1,1-1 1,-1 0-1,0 1 1,1-1-1,-1 1 1,1-1-1,0 1 1,-1-1 0,1 1-1,0 0 1,0-1-1,0 1 1,0 0-1,0-1 1,0 1-1,1 0 1,-1 0-1,0 0 1,0 0 0,1 0-1,-1 1 1,1-1-1,-1 0 1,1 0-1,-1 1 1,1-1-1,-1 1 1,1 0-1,-1-1 1,1 1-1,0 0 1,-1 0 0,1 0-1,0 0 1,-1 0-1,1 0 1,-1 1-1,1-1 1,-1 0-1,1 1 1,0-1-1,0 2 3,29 8-3309,-10-6-6713,-8-3-1642</inkml:trace>
  <inkml:trace contextRef="#ctx0" brushRef="#br0" timeOffset="1028.482">589 14 8964,'-6'-2'6969,"-1"-2"-4243,-7-4-1050,-62 32 3849,75-24-5486,0 0 0,0 1 0,0-1 0,1 0 0,-1 1 0,0-1 1,1 1-1,-1-1 0,1 1 0,-1 0 0,0-1 0,1 1 0,-1 0 0,1-1 0,-1 1 1,1 0-1,0-1 0,-1 1 0,1 0 0,0 0 0,0 0 0,-1-1 0,1 1 0,0 0 0,0 0 1,0 0-1,0-1 0,0 1 0,0 0 0,0 0 0,0 0 0,0 0 0,1-1 0,-1 1 1,0 0-1,0 0 0,1 0 0,-1-1 0,0 1 0,1 0 0,-1-1 0,1 1 0,-1 0 1,1-1-1,-1 1 0,1 0 0,0-1 0,-1 1 0,1-1 0,0 1-39,40 31 123,-31-26-54,47 47-91,-55-51 71,-1-1 1,1 1-1,-1-1 1,0 1-1,0 0 0,0-1 1,0 1-1,0 0 1,0 0-1,0 0 1,-1 0-1,1 0 1,-1 0-1,1 0 1,-1 0-1,0 0 1,0 0-1,0 0 1,0 0-1,0 0 1,0 0-1,-1 0 1,1 0-1,-1 0 0,1 0 1,-1 0-1,0 0 1,1 0-1,-1-1 1,0 1-1,0 0 1,-1 0-1,1-1 1,0 1-1,0-1 1,-2 2-50,1-2 45,-1 1 0,0-1 1,0 1-1,0-1 1,0 0-1,0 0 1,0 0-1,0-1 0,-1 1 1,1-1-1,0 0 1,0 1-1,0-1 1,-1-1-1,1 1 0,0 0 1,0-1-1,0 0 1,-1 0-1,1 0-45,-43-13-2758,40 12 1649,1 1-71,-9-4-3569,5 0-2245,-1-2-6874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3:20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9861,'5'-6'7607,"15"-10"-3700,38-12 671,-54 27-4543,-1 0 0,1 0 0,0 0 0,0 0 0,-1 1 0,1-1 0,0 1 0,0 0 0,0 1 0,-1-1 0,1 1 0,0-1 0,0 1 0,-1 0 0,1 0 0,-1 1 0,1-1 1,-1 1-1,1 0 0,-1 0 0,0 0 0,0 0 0,0 0 0,2 3-35,1 4 4,1 0-1,-2 0 1,1 1 0,-2 0 0,1 0 0,-1 1 0,-1-1 0,0 1 0,0 0 0,-1 0 0,0 2-4,22 71-342,-24-85 268,0 1 0,1 0 0,-1 0 0,0 0 0,0-1 0,1 1 0,-1 0 0,0 0 0,0 0 0,1 0 0,-1 0 0,0-1 0,1 1 0,-1 0 0,0 0 0,1 0 0,-1 0 0,0 0 0,1 0 0,-1 0 0,0 0 0,1 0 0,-1 0 0,0 0 0,0 0 0,1 1 0,-1-1 0,0 0 0,1 0 0,-1 0 0,0 0 0,0 0 0,1 1 0,-1-1 74,-4-9-37,-1 0 0,0 1 0,0 0 0,-1 0 0,0 0 0,-1 0 0,0 1 0,0 0 0,0 1 0,-1 0 0,0 0 0,0 0 0,0 1 0,-1 0 0,0 1 0,-6-3 37,12 7 83,0 0 0,-1-1 0,1 1 0,0 1 1,-1-1-1,1 0 0,0 1 0,0 0 0,-1-1 1,1 1-1,0 1 0,0-1 0,0 0 0,0 1 1,0-1-1,0 1 0,1 0 0,-1 0 0,0 0 1,1 1-1,0-1 0,-1 0 0,1 1 0,0 0 1,0-1-1,1 1 0,-1 0 0,0 0 0,1 0 0,0 0 1,0 0-1,0 0 0,0 1 0,0-1 0,0 0 1,1 0-1,0 1 0,0-1 0,0 0 0,0 1 1,0-1-1,1 0 0,-1 1 0,1-1 0,0 0 1,0 0-1,0 0 0,0 0 0,1 0 0,-1 0 1,1 0-1,0 0 0,-1 0 0,1-1 0,1 1 1,-1-1-1,0 1 0,1-1 0,-1 0 0,2 1-83,2-2-198,-1 0 0,0-1 0,1 0-1,-1 0 1,1 0 0,-1-1 0,1 0 0,-1 0-1,0 0 1,1 0 0,-1-1 0,0 0 0,0 0-1,0-1 1,0 1 0,4-4 198,10-3-2746,28-9-8499,-20 10 45</inkml:trace>
  <inkml:trace contextRef="#ctx0" brushRef="#br0" timeOffset="333.273">451 36 10533,'-18'-2'8327,"0"10"-4203,-24 32-811,10 41-936,32-79-2362,-1-1 1,1 1-1,-1 1 1,1-1-1,0 0 1,0 0-1,0 0 1,0 0-1,0 0 1,1 0-1,-1 0 1,0 0-1,1 0 1,0 0-1,-1 0 1,1-1-1,0 1 1,0 0-1,0 0 1,0 0-1,0-1 1,1 1-1,-1-1 1,0 1-1,1-1 1,-1 1-1,1-1 1,0 0-1,-1 0 1,1 0-1,0 0 1,0 0-1,-1 0 1,1 0-1,0 0 0,0-1 1,0 1-1,0-1 1,0 0-1,1 1-15,53-10-4978,-23-11-6631,-28 16 9076,7-4-7624</inkml:trace>
  <inkml:trace contextRef="#ctx0" brushRef="#br0" timeOffset="520.723">615 26 11029,'-25'-6'9350,"2"7"-4752,20 0-4424,0 0 0,0 1 0,0-1 0,1 1 0,-1-1 0,0 1 0,0 0 0,1 0-1,-1 0 1,1 0 0,0 0 0,-1 1 0,1-1 0,0 1 0,0-1 0,1 1 0,-1 0 0,1 0 0,-1 0 0,0 2-174,0-1 54,0 0 1,0 0 0,0 0-1,0 0 1,1 1 0,0-1 0,0 0-1,0 1 1,0-1 0,1 0-1,0 1 1,0-1 0,0 1-1,0-1 1,1 1 0,-1-1-1,1 0 1,0 1 0,1-1 0,-1 0-1,1 0 1,0 0 0,0 0-1,0 0 1,0 0 0,1 0-1,-1-1 1,1 1 0,0-1-1,0 0 1,0 0 0,1 0 0,-1 0-1,1-1 1,0 1 0,0-1-1,-1 0 1,5 1-55,54-1-494,-36-36-6287,-16 14-4961,-4 12 241</inkml:trace>
  <inkml:trace contextRef="#ctx0" brushRef="#br0" timeOffset="880.014">724 111 12102,'39'-5'10258,"-37"5"-10203,0 0 0,0-1 1,-1 1-1,1-1 0,0 1 0,0-1 1,0 0-1,-1 0 0,1 0 1,0 0-1,-1 0 0,1 0 0,-1 0 1,1-1-1,-1 1 0,0 0 0,1-1 1,-1 1-1,0-1 0,0 0 1,0 1-1,0-1 0,0 0 0,-1 1 1,1-1-1,0 0 0,-1 0 1,1 0-1,-1 0 0,0 0 0,0 0 1,0 1-1,0-1 0,0 0 0,0 0 1,0 0-1,0 0 0,-1 0 1,1 0-1,-1 0 0,1 0 0,-1 1 1,0-2-56,0 2 40,1 0 0,0 0 0,0 0 0,-1 0 0,1 1 0,0-1 0,-1 0 0,1 0 0,-1 0 0,1 0 0,-1 1 0,1-1 0,-1 0 1,0 1-1,1-1 0,-1 0 0,0 1 0,0-1 0,0 1 0,1-1 0,-1 1 0,0-1 0,0 1 0,0 0 0,0-1 0,0 1 0,0 0 0,1 0 0,-1 0 1,0-1-1,0 1 0,0 0 0,0 0 0,0 1 0,0-1 0,0 0 0,0 0 0,0 0 0,0 1 0,0-1 0,0 0 0,1 1 0,-1-1 0,0 0 0,0 1 0,0 0 1,1-1-1,-1 1 0,0-1 0,0 1-40,-31 38 979,28-32-848,1-1-1,0 1 0,1 0 0,-1 0 0,1 1 1,1-1-1,-1 0 0,1 1 0,1-1 1,-1 0-1,1 1 0,1-1 0,-1 1 1,1-1-1,0 0 0,2 5-130,0-10-28,0 0 1,-1 0 0,1-1-1,0 0 1,0 1-1,0-1 1,0 0-1,1 0 1,-1-1-1,0 1 1,0-1-1,0 0 1,1 1-1,-1-1 1,0-1-1,0 1 1,0 0-1,1-1 1,-1 0-1,0 1 1,0-1-1,0-1 1,0 1-1,0 0 1,0-1 0,0 1-1,-1-1 1,1 0-1,0 0 1,0-1 27,18-11-6443,-6 6-3802,-3 2-2030</inkml:trace>
  <inkml:trace contextRef="#ctx0" brushRef="#br0" timeOffset="1209.364">981 25 10741,'-13'-12'8270,"-6"8"-3526,18 4-4582,-1 0-1,1-1 1,-1 1 0,1 0 0,-1 0 0,1 0 0,-1 1 0,1-1 0,-1 0 0,1 1 0,-1-1 0,1 1 0,0-1 0,-1 1 0,1 0 0,-1-1-1,1 1 1,0 0 0,0 0 0,0 0 0,-1 0 0,1 0 0,0 0 0,0 0 0,1 0 0,-1 1 0,0-1 0,0 0 0,0 1 0,1-1-1,-1 0 1,1 1 0,-1-1 0,1 1 0,-1-1 0,1 1-162,1 1 19,-1 0 0,1 0 0,0 0 0,0 0 0,0 0 1,1 0-1,-1-1 0,1 1 0,0 0 0,-1-1 0,1 1 0,0-1 0,0 0 0,1 0 0,-1 0 0,0 0 0,1 0 0,-1 0 0,1 0 0,0-1 0,-1 1 0,1-1 1,0 0-1,1 0-19,38 31-519,-42-29 507,0-1 0,0 1 0,-1 0 0,1 0-1,0-1 1,-1 1 0,0 0 0,0-1 0,0 1 0,0-1 0,0 1 0,0-1 0,-1 1 0,1-1 0,-1 0 0,0 0 0,1 0-1,-1 0 1,0 0 0,0 0 0,0 0 0,-1 0 0,1-1 0,0 1 0,-1-1 0,1 0 0,-1 0 0,1 0 0,-1 0 0,1 0-1,-1 0 1,0-1 0,0 1 0,1-1 0,-1 0 0,0 1 0,0-2 0,0 1 12,-5-6-3977,14-3-8085,1 5-947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4:53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5410,'4'-8'10036,"-8"21"-6169,13 67 694,0-32-4147,-13-43-4232,-1-11-6282,3 2-254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4:53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10165,'0'0'2433,"0"0"-16,0 0-1569,1 4-303,2-1-385,-1 2-353,3 1-2176,2 0-2065,-1-1-5122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4:53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10005,'10'59'10473,"11"28"-7319,-22-97-3142,2-1 0,-1 0-1,1 1 1,1-1 0,0 1 0,0-1 0,1 1-1,1 0 1,-1 0 0,1 0 0,1 1-1,0 0 1,1-1 0,-1 1 0,2 1-1,-1 0 1,4-3-12,-9 10 1,1 0 0,-1 0 0,1 1 0,-1-1 0,1 1 0,-1-1 0,1 1 0,-1-1 0,1 1 0,0 0 0,-1 0 0,1 0 0,0 0 0,-1 0 0,1 0 0,-1 1 0,1-1 0,0 0 0,-1 1 0,1-1 0,-1 1 1,1 0-1,-1-1 0,1 1 0,-1 0 0,0 0 0,1 0 0,-1 0 0,0 0 0,0 0 0,0 0 0,0 1 0,0-1 0,0 0 0,0 1 0,0 0-1,31 51 628,-28-41-496,-1 1 0,0-1 0,-1 0 0,0 1 0,-1 0 0,0-1 0,-1 1 0,0 0 0,-1-1 0,-1 1-132,2-17-3754,-2-19-7870,4 14 1201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4:55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13558,'11'63'10917,"-4"1"-6981,23 108-3382,-18-160-2803,-4-32-8981,-6 14 6797,2-4-6604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3:13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254 205 9909,'-12'-16'7879,"-6"8"-3505,12 8-4144,-1 0 0,1 0 0,-1 1 0,1 0 0,-1 0 0,1 1 0,-1 0 0,1 0 0,0 0 0,0 1 0,0 0 0,0 0 0,1 0 0,-1 1-230,-100 90 2025,103-91-2000,1 0 1,-1 0-1,1 0 1,0 0-1,0 0 0,0 1 1,1-1-1,-1 1 1,1-1-1,0 1 0,0 0 1,0-1-1,0 1 0,1 0 1,-1 0-1,1-1 1,0 1-1,0 0 0,1 0 1,-1 0-1,1-1 1,0 1-1,0 0 0,0-1 1,0 1-1,0-1 1,1 1-1,0-1 0,0 0 1,0 1-1,0-1 0,0 0 1,1 0-1,-1 0 1,3 2-26,0 0-9,1 1 0,0-1 1,0 0-1,0 0 1,1 0-1,-1-1 1,1 0-1,0-1 1,0 1-1,0-1 0,1-1 1,-1 1-1,1-1 1,0-1-1,-1 1 1,1-1-1,0 0 1,0-1-1,0 0 0,0 0 1,-1-1-1,1 0 1,0-1-1,2 0 9,-6-2-287,1 0-1,-1 0 1,0 0-1,-1-1 1,1 0 0,-1 0-1,0 0 1,0 0-1,0 0 1,-1 0-1,1-1 1,-1 1 0,-1-1-1,1 0 1,-1 0 287,12-56-8001,-10 39 1777,-2-1-3314</inkml:trace>
  <inkml:trace contextRef="#ctx0" brushRef="#br0" timeOffset="218.697">230 0 12262,'4'54'10995,"11"27"-6325,3 15-3461,-9 87-798,-13-179-4725,4-25-3591,3 12 1024,1-2-3550</inkml:trace>
  <inkml:trace contextRef="#ctx0" brushRef="#br0" timeOffset="453.016">381 199 9108,'12'14'7715,"-4"4"-3326,3 44-711,-10-51-2836,7 92-1394,-12-122-13876,3 1 3692</inkml:trace>
  <inkml:trace contextRef="#ctx0" brushRef="#br0" timeOffset="687.339">415 118 10853,'3'0'2801,"-1"1"-15,4 2-1346,-1 2-527,0-1-785,0 0 1072,0 0-3889,2 2-2593,3 1-6852</inkml:trace>
  <inkml:trace contextRef="#ctx0" brushRef="#br0" timeOffset="937.279">731 89 9396,'-32'-32'9741,"-6"27"-4839,33 6-4755,-1 0 0,1 1 0,0 0-1,0 0 1,-1 0 0,1 1 0,1 0 0,-1 0-1,0 0 1,1 1 0,-1-1 0,1 1-1,0 0 1,1 0 0,-1 1 0,1-1 0,-1 1-1,1-1 1,1 1 0,-1 0 0,-1 4-147,1 4 124,0 0 0,1 1 0,0-1 0,2 0 0,-1 1-1,1-1 1,1 1 0,1-1 0,0 0 0,0 1 0,1-1 0,1 0 0,0-1 0,6 12-124,15 69-14,-26-94-82,1 1 0,0 0 1,0 0-1,0 0 0,-1 0 1,1 0-1,0-1 1,-1 1-1,1 0 0,0 0 1,0 0-1,-1 0 0,1 0 1,0 0-1,-1 0 1,1 0-1,0 0 0,0 0 1,-1 0-1,1 0 1,0 0-1,0 0 0,-1 0 1,1 1-1,0-1 0,-1 0 1,1 0-1,0 0 1,0 0-1,-1 0 0,1 1 1,0-1-1,0 0 1,0 0-1,-1 0 0,1 1 1,0-1-1,0 0 0,0 0 1,0 1-1,0-1 1,-1 0-1,1 0 0,0 1 1,0-1-1,0 0 0,0 1 1,0-1-1,0 0 1,0 0-1,0 1 0,0-1 1,0 0-1,0 1 96,-23-28-8712,18 21 4358,-7-8-6243</inkml:trace>
  <inkml:trace contextRef="#ctx0" brushRef="#br0" timeOffset="1171.599">523 272 12454,'6'0'3473,"5"1"177,3 2-1521,0-2-464,3 1-401,1 0-351,-1-2-353,0 1-112,0-1-208,-3-3-304,-2 2-336,1-2-576,-1-1-625,3-2 2465,2 0-4770,0 0-2961,-2-1-6963</inkml:trace>
  <inkml:trace contextRef="#ctx0" brushRef="#br0" timeOffset="1421.539">908 88 9893,'-24'-20'8078,"-8"14"-3546,29 6-4354,-1 0 0,1 0 0,-1 0 0,0 1 0,1-1 0,-1 1 0,1 0 0,0 0 0,-1 0 0,1 1 0,0-1 0,-1 1 0,1 0 1,0 0-1,0 0 0,1 0 0,-1 0 0,0 0 0,1 1 0,-1 0 0,1-1 0,0 1 0,0 0 0,0 0 0,0 0 0,0 2-178,-1 10 142,0 1-1,1 1 1,0-1-1,2 0 0,0 0 1,1 1-1,0-1 1,2 0-1,-1 0 0,2 0 1,3 7-142,5 37 261,1 34-746,-13-94 327,-1 1 1,1-1-1,0 0 0,0 1 1,-1-1-1,1 0 1,0 1-1,-1-1 1,1 0-1,0 0 1,-1 1-1,1-1 0,-1 0 1,1 0-1,0 0 1,-1 0-1,1 0 1,-1 1-1,1-1 1,0 0-1,-1 0 0,1 0 1,-1 0-1,1 0 1,-1 0-1,1 0 1,0 0-1,-1-1 0,1 1 1,-1 0-1,1 0 1,0 0-1,-1 0 1,1-1-1,-1 1 1,1 0-1,0 0 0,-1 0 1,1-1-1,0 1 1,-1 0-1,1-1 1,0 1-1,0 0 1,-1-1-1,1 1 0,0 0 1,0-1-1,0 1 1,-1-1-1,1 1 1,0 0-1,0-1 0,0 1 1,0-1-1,0 1 1,0-1-1,0 1 1,0 0-1,0-1 1,0 1-1,0-1 0,0 1 1,0 0-1,0-1 1,0 1-1,0-1 1,1 1-1,-1-1 158,-4-12-6968,2-2-3640</inkml:trace>
  <inkml:trace contextRef="#ctx0" brushRef="#br0" timeOffset="1624.617">742 324 12310,'24'-3'12014,"3"5"-7716,14-2-3256,-21-2-4215,-6 1-2187,-1 1-4070,-1 0-2255</inkml:trace>
  <inkml:trace contextRef="#ctx0" brushRef="#br0" timeOffset="1905.802">970 298 10965,'24'11'7170,"6"-5"-3426,57-16-1166,-85 9-2543,1 1 0,-1-1 0,0 0 0,0 0 0,0-1 0,0 1 0,0 0 0,0-1 0,0 1 1,-1-1-1,1 0 0,0 1 0,-1-1 0,0 0 0,1 0 0,-1 0 0,0 0 0,0 0 0,0 0 1,0-1-1,0 1 0,0 0 0,-1 0 0,1-1 0,-1 1 0,0 0 0,1-1 0,-1 1 0,0-1 0,0 1 1,-1 0-1,1-1 0,0 1 0,-1 0 0,0-1 0,1 1 0,-1 0 0,0 0 0,0 0 0,0 0 1,0 0-1,-1 0 0,1 0 0,-1 0 0,1 0 0,-1 0 0,1 1 0,-1-1 0,0 0 0,0 1 1,0 0-1,0-1 0,0 1 0,0 0 0,0 0 0,0 0 0,-1 1 0,1-1 0,0 0 0,0 1 1,-1-1-1,1 1 0,-1 0 0,0 0-35,-1-1 49,0 0 1,-1 1-1,1-1 1,0 1-1,0 0 1,-1 0-1,1 1 1,0-1-1,0 1 1,0 0-1,-1 0 1,1 0-1,0 1 1,0-1-1,1 1 1,-1 0-1,0 0 1,1 1-1,-1-1 1,1 1-1,-1-1 1,1 1-1,0 0 1,0 0-1,1 1 1,-1-1-1,1 1 1,-1-1-1,1 1 1,0 0-1,0 0 1,1-1-1,-1 1 1,1 1-1,0-1 1,0 0-1,0 0 1,1 3-50,-3-1 113,2 0-1,-1 0 1,1 0 0,0 0 0,0 0 0,0 1-1,1-1 1,0 0 0,0 0 0,1 1 0,0-1-1,0 0 1,0 0 0,1 0 0,0 0 0,0 0-1,0 0 1,1 0 0,0-1 0,0 0 0,1 1-1,-1-1 1,1 0 0,0 0 0,1 0-113,-2-2-14,1 0 1,-1 0 0,1 0 0,-1 0-1,1-1 1,0 0 0,0 0 0,0 0-1,0 0 1,0-1 0,1 1 0,-1-1-1,0 0 1,1 0 0,-1-1 0,1 1-1,-1-1 1,3 0 13,42-28-5025,-18-9-3737,-16 21 1333,-1 0-2504</inkml:trace>
  <inkml:trace contextRef="#ctx0" brushRef="#br0" timeOffset="2077.637">1243 244 10533,'17'47'8316,"-3"24"-5383,-2-8-1251,-8-102-1356,-4 22-172,0 0 1,1-1 0,1 1 0,1 0-1,0 0 1,1 0 0,1 1-1,1-1 1,2-3-155,-7 18 17,0 0-1,0 0 1,1 0-1,-1 0 1,0 0-1,1 0 1,0 1-1,-1-1 1,1 0-1,0 1 1,0 0-1,0-1 1,0 1-1,0 0 1,0 0-1,0 0 1,1 0-1,-1 0 1,0 1-1,0-1 1,1 1-1,-1 0 1,0-1-1,1 1 1,-1 0-1,0 0 1,1 0-1,-1 1 1,0-1-1,1 0 1,-1 1-1,0 0 1,1 0-1,1 0-16,22 11-4535,-2 3-6252,-13-7 382</inkml:trace>
  <inkml:trace contextRef="#ctx0" brushRef="#br0" timeOffset="2452.548">1542 266 10981,'29'9'5534,"28"6"-650,27-17-2112,-82 0-2765,-1 1-1,1-1 1,-1 0-1,1 0 1,-1 0 0,1 0-1,-1 0 1,0 0-1,0 0 1,0 0-1,0-1 1,-1 1 0,1 0-1,-1-1 1,1 1-1,-1 0 1,0-1 0,1 1-1,-1 0 1,-1-1-1,1 1 1,0-1 0,0 1-1,-1 0 1,0-1-1,1 1 1,-1 0-1,0 0 1,0-1 0,0 1-1,0 0 1,-1 0-1,1 0 1,-1 0 0,1 1-1,-1-1 1,1 0-1,-1 0 1,0 1-1,0 0 1,0-1 0,0 1-1,0 0 1,0 0-1,0 0 1,0 0 0,-1 0-7,-1-1 78,0 1 1,0 0 0,0 0 0,0 1 0,0-1-1,1 1 1,-1 0 0,0 0 0,0 0 0,0 0 0,0 1-1,0-1 1,0 1 0,0 0 0,0 1 0,1-1-1,-1 1 1,0-1 0,1 1 0,-1 0 0,1 0 0,0 1-1,0-1 1,0 1 0,0-1 0,0 1 0,0 0-1,1 0 1,-1 0 0,1 1 0,0-1 0,0 0 0,0 1-1,1 0 1,-1-1 0,0 3-79,-1-1 108,1 1 0,0-1 0,0 1 0,0 0 0,1-1 0,-1 1 0,1 0 0,1 0 0,-1 0 0,1 0 0,0 0 0,0-1 0,1 1 0,0 0 0,0 0 0,0 0 0,1 0 0,-1-1 0,2 1 0,-1-1 0,0 1 0,1-1 0,0 0 0,3 3-108,40 23-344,-9-41-4197,-3-14-2125,-12 7-2094,-6 3-823</inkml:trace>
  <inkml:trace contextRef="#ctx0" brushRef="#br0" timeOffset="2827.492">1791 227 9012,'11'28'10852,"-4"23"-7552,-4-19-1946,13 44 201,-12-192-1440,37 27-51,-39 87-62,-1 0 1,1 0-1,0 0 0,-1 0 1,1 0-1,0 0 0,0 1 0,1-1 1,-1 0-1,0 1 0,0 0 1,1-1-1,-1 1 0,1 0 0,-1 0 1,1 1-1,-1-1 0,1 0 1,-1 1-1,1 0 0,0 0 0,-1-1 1,1 1-1,0 1 0,-1-1 1,1 0-1,0 1 0,-1-1 0,1 1 1,-1 0-1,1 0 0,-1 0 0,1 0 1,-1 0-1,1 1-2,3 4 121,1 1 0,-1 0 1,-1 1-1,1-1 0,-1 1 0,-1 0 0,1 0 0,-1 1 1,-1-1-1,1 1 0,-1 0 0,0 4-121,15 100 795,-18-113-914,-1 0-1,1 0 1,-1 0 0,1 0-1,0 1 1,-1-1-1,1 0 1,-1 0 0,1 0-1,-1 0 1,1-1 0,-1 1-1,1 0 1,-1 0-1,1 0 1,-1 0 0,1 0-1,0-1 1,-1 1 0,1 0-1,-1 0 1,1-1-1,0 1 1,-1 0 0,1 0-1,0-1 1,-1 1 0,1 0-1,0-1 1,0 1-1,-1-1 1,1 1 0,0 0-1,0-1 1,-1 1 0,1-1-1,0 1 1,0-1-1,0 1 1,0-1 0,0 1-1,0 0 1,0-1-1,0 1 1,0-1 0,0 1-1,0-1 1,0 1 0,0-1-1,0 1 1,0-1-1,1 1 1,-1 0 0,0-1-1,0 1 1,0-1 0,1 1-1,-1 0 1,0-1-1,0 1 1,1 0 0,-1-1-1,0 1 1,1 0 0,-1-1-1,1 1 1,-1 0 119,3-29-10600,-1 13 633</inkml:trace>
  <inkml:trace contextRef="#ctx0" brushRef="#br0" timeOffset="3014.914">2184 61 12678,'24'61'9475,"-4"3"-5328,17 130-5468,-35-188-1967,-1-5-1432,-3-4-3842,-1-2 169</inkml:trace>
  <inkml:trace contextRef="#ctx0" brushRef="#br0" timeOffset="3233.615">2154 271 12086,'0'1'3521,"7"-1"193,-1 0-849,4-1-1216,6 0-577,1-3-255,0-1-241,1 2-272,1-2-384,-5 2-528,6 1-833,2 2-1824,10 2-561,0 1-2513,8-3-4690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4:58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9732,'15'1'8703,"-7"36"-6666,-7-29-1222,33 127 2018,-33-157-2847,0 0-1,2 1 0,0-1 0,1 1 0,2-1 0,0 1 0,6-14 15,-11 34-12,0-1 1,1 0-1,-1 1 0,0 0 0,1-1 0,-1 1 0,1 0 0,-1 0 1,1 0-1,-1 0 0,1 0 0,0 0 0,-1 0 0,1 0 0,0 1 1,0-1-1,0 1 0,0-1 0,0 1 0,-1 0 0,1 0 0,0-1 0,0 2 1,0-1-1,0 0 0,0 0 0,0 0 0,0 1 0,0-1 0,-1 1 1,1 0-1,0-1 0,0 1 0,-1 0 0,1 0 0,0 0 0,-1 0 1,1 1-1,-1-1 0,1 0 0,-1 1 0,0-1 0,0 0 0,1 1 0,-1 0 1,0-1-1,0 1 0,-1 0 0,1-1 0,0 1 0,0 0 0,-1 0 1,1 0-1,-1 0 0,0 0 0,1 0 12,47 136 219,-35-167-235,-11 14 14,-2 6 5,0 1 0,1-1-1,0 0 1,1 0-1,0 1 1,0-1-1,1 1 1,0 0 0,0 0-1,1 0 1,0 0-1,0 0 1,1 1 0,0 0-1,2-2-2,-6 8 1,0 0 0,0 0 0,0 0 0,0 0 0,0 0 0,1 1 0,-1-1 0,0 0 0,1 1 0,-1-1-1,0 1 1,1-1 0,-1 1 0,0 0 0,1-1 0,-1 1 0,1 0 0,-1 0 0,0 0 0,1 0 0,-1 1 0,1-1 0,-1 0 0,1 0 0,-1 1 0,0-1 0,1 1-1,-1-1 1,0 1 0,0 0 0,1-1 0,-1 1 0,0 0 0,0 0 0,0 0 0,0 0 0,0 0 0,0 0 0,0 0 0,0 0 0,0 0 0,-1 1 0,1-1 0,0 1-1,27 64 342,-26-58-270,8 55 446,-5-22-3706,-1-34 230,2-7-5257,-1-2-1974</inkml:trace>
  <inkml:trace contextRef="#ctx0" brushRef="#br0" timeOffset="286.221">511 263 11013,'2'0'499,"63"1"7965,-2-16-6622,-62 13-1820,0-1-1,0 0 1,0 1 0,-1-1-1,1 0 1,-1 0-1,1 0 1,-1 1 0,0-1-1,0 0 1,0 0 0,0 0-1,-1 1 1,1-1 0,-1 0-1,0 0 1,1 1 0,-1-1-1,-1 0 1,1 1-1,0-1 1,0 1 0,-1-1-1,0 1 1,1 0 0,-1 0-1,-2-2-21,3 3 47,0-1-1,0 1 0,0 0 1,0 0-1,-1 0 0,1 0 1,0 0-1,-1 0 0,1 0 1,-1 0-1,1 0 0,-1 1 1,1-1-1,-1 1 0,0-1 1,1 1-1,-1-1 0,0 1 1,1 0-1,-1 0 0,0 0 1,1 0-1,-1 0 0,0 0 1,0 1-1,1-1 0,-1 0 1,1 1-1,-1-1 0,0 1 1,1 0-1,-1 0 0,1-1 1,-1 1-1,1 0 0,0 0 1,-1 0-1,1 0 0,0 1 1,0-1-1,0 0 0,-1 1-46,-32 64 1603,33-61-1506,1-1 1,0 1 0,0 0 0,0-1 0,0 1 0,0 0 0,1 0 0,0-1 0,0 1 0,1-1 0,-1 1 0,1-1 0,0 1 0,0-1 0,0 0-1,1 0 1,-1 0 0,1 0 0,0 0 0,1 0-98,-2-2-92,0 0 0,0-1-1,1 1 1,-1 0 0,1-1 0,-1 1-1,1-1 1,-1 0 0,1 0 0,0 0-1,0 0 1,0 0 0,-1-1 0,1 1-1,0-1 1,0 0 0,0 0 0,0 0-1,0 0 1,0 0 0,2-1 92,25-17-5205,-15-1-1508,-9 12 2415,4-4-5442</inkml:trace>
  <inkml:trace contextRef="#ctx0" brushRef="#br0" timeOffset="758.986">738 299 10549,'19'25'11346,"-1"-46"-8955,-2-88-2391,-15 109 0,0 0 1,0 0 0,0 0-1,0 0 1,0 0-1,0 0 1,0 1-1,0-1 1,0 0 0,0 0-1,-1 1 1,1-1-1,0 1 1,0-1-1,0 0 1,0 1 0,-1 0-1,1-1 1,0 1-1,0-1 1,-1 1 0,1 0-1,0 0 1,-1-1-1,1 1 1,-1 0-1,1 0 1,-1 0 0,1 0-1,-1 0 1,0-1-1,0 1 1,1 0-1,-1 0 1,0 0 0,0 0-1,0 0 1,0 0-1,0 0 1,0 0-1,0 1 1,1-1-9,57 123-779,-57-124 786,0-1 0,-1 1 0,1 0-1,0 0 1,0 0 0,0-1 0,0 1 0,-1 0 0,1-1 0,0 1 0,0 0 0,-1-1 0,1 1 0,0-1 0,0 0-1,-1 1 1,1-1 0,-1 1 0,1-1 0,-1 0 0,1 1 0,-1-1 0,1 0 0,-1 0 0,1 0 0,-1 1 0,0-1 0,0 0-1,1 0 1,-1 0 0,0 0 0,0 1 0,0-1 0,0 0 0,0 0 0,0 0 0,0 0 0,0 0 0,0 0 0,0 1-1,-1-1 1,1 0 0,0 0 0,-1 0 0,1 1 0,0-1 1,0-4-1,2-5 4,-1-1 5,1 0 0,0 0 1,1 0-1,0 0 0,1 0 1,0 1-1,1 0 0,0 0 0,6-9-8,-9 17 26,0-1 0,0 1 0,1 1 0,-1-1 0,1 0 0,0 1 0,-1-1 0,1 1-1,0 0 1,0 0 0,0 0 0,0 0 0,0 0 0,0 1 0,0-1 0,0 1 0,0 0-1,0 0 1,0 0 0,0 0 0,0 1 0,0-1 0,0 1 0,0 0 0,0-1 0,0 2-1,0-1 1,0 0 0,0 0 0,-1 1 0,1 0 0,-1-1 0,1 1 0,-1 0 0,0 0-1,1 0 1,-1 1 0,0-1 0,0 1 0,-1-1 0,1 1 0,0-1 0,-1 1 0,1 0-26,26 102-771,-28-104 137,2 6-999,-1-6-1822,1-1-3365,0-1-4532</inkml:trace>
  <inkml:trace contextRef="#ctx0" brushRef="#br0" timeOffset="1426.323">1176 3 9716,'2'-3'8095,"4"9"-4360,10 23-1275,23 209 530,-5-328-3091,-34 88 79,1-1 1,0 1-1,-1 0 0,1-1 1,0 1-1,0 0 0,0-1 1,1 1-1,-1 0 0,1 0 1,-1 0-1,1 0 0,-1 0 1,1 0-1,0 1 0,0-1 1,0 0-1,0 1 0,0 0 1,1-1-1,-1 1 0,0 0 1,0 0-1,1 0 0,-1 1 1,1-1-1,-1 0 0,1 1 1,-1 0-1,1-1 0,-1 1 1,1 0-1,-1 0 0,1 1 1,-1-1-1,1 0 0,-1 1 1,1 0-1,-1-1 0,1 1 1,-1 0 21,1 5 30,0 0 0,0 0 0,0 0 1,-1 0-1,0 0 0,0 1 0,-1-1 0,0 1 1,0-1-1,-1 1 0,1-1 0,-1 1 1,-1-1-1,1 1 0,-2 5-30,1-8 28,1-1-1,-1 1 0,0 0 1,0 0-1,0-1 1,-1 1-1,1-1 0,-1 1 1,0-1-1,0 0 1,0 1-1,0-1 1,-1 0-1,1 0 0,-1-1 1,0 1-1,1 0 1,-1-1-1,-1 0 0,1 0 1,0 0-1,0 0 1,-1 0-1,-2 1-27,-34-17-2621,30-6-1621,12-2-5731,4 6-293</inkml:trace>
  <inkml:trace contextRef="#ctx0" brushRef="#br0" timeOffset="1770.033">1504 224 12246,'31'3'6476,"2"-2"-3771,-27-1-2671,0 0-1,0 0 1,1-1-1,-1 0 1,0 0-1,-1 0 0,1-1 1,0 0-1,0 0 1,-1-1-1,1 1 1,-1-1-1,0 0 0,5-4-33,-9 7 10,0-1 0,0 0 0,-1 1 0,1-1 0,0 0 0,0 0 0,-1 1-1,1-1 1,0 0 0,-1 0 0,1 0 0,-1 0 0,1 0 0,-1 0 0,0 0 0,1 0-1,-1 0 1,0 0 0,1 0 0,-1 0 0,0 0 0,0 0 0,0 0 0,0 0-1,0 0 1,0 0 0,-1 0 0,1 0 0,0 0 0,0 0 0,-1 0 0,1 0 0,-1 0-1,1 0 1,-1 0 0,1 0 0,-1 0 0,1 0 0,-1 1 0,0-1 0,1 0 0,-1 0-1,0 1 1,0-1 0,0 0 0,0 1 0,1-1 0,-2 0-10,-48-17 1678,45 17-1576,1 1 0,0-1 0,0 1 0,0 0 0,0 0 1,-1 1-1,1-1 0,0 1 0,0 0 0,0 0 0,0 0 0,0 1 0,0-1 0,0 1 0,1 0 0,-1 0 0,1 0 0,-1 1 0,1-1 0,0 1 0,0 0 0,0 0 0,0 0 0,0 0 0,1 0 0,-1 1 0,1-1 0,0 1 0,0 0 0,0 0 0,1-1 0,-1 1 0,1 0 0,0 0 0,0 0 0,0 1 0,0 2-102,0-4 9,0 0 0,0 0-1,0 0 1,0 0 0,1 0-1,-1 0 1,1 1 0,0-1-1,0 0 1,0 0 0,0 0-1,0 0 1,1 1 0,-1-1-1,1 0 1,0 0 0,0 0-1,0 0 1,1 0 0,-1 0 0,1-1-1,-1 1 1,1 0 0,0-1-1,0 1 1,0-1 0,0 0-1,1 1 1,-1-1 0,0 0-1,1 0 1,0-1 0,-1 1-1,1-1 1,0 1 0,0-1-1,0 0 1,0 0 0,0 0-1,0 0 1,0 0 0,0-1-1,1 0 1,0 1-9,60-22-6501,-25 0-4387,-16 7 88</inkml:trace>
  <inkml:trace contextRef="#ctx0" brushRef="#br0" timeOffset="2051.182">1773 278 11957,'2'8'3198,"6"23"2226,18 1-1851,-20-64-3156,-7-5 287,11-91 2281,-9 126-2971,-1 0-1,1 1 0,0-1 1,0 0-1,0 0 0,0 0 1,0 1-1,0-1 0,0 0 1,0 1-1,1-1 0,-1 1 1,1 0-1,-1-1 1,1 1-1,-1 0 0,1 0 1,0 0-1,0 0 0,-1 0 1,1 0-1,0 1 0,0-1 1,0 0-1,0 1 0,0 0 1,0-1-1,0 1 0,0 0 1,0 0-1,0 0 0,0 0 1,0 1-1,0-1 0,0 0 1,1 1-14,30 8-3131,-12-3-2117,-1-2-3512,-2-3-2824</inkml:trace>
  <inkml:trace contextRef="#ctx0" brushRef="#br0" timeOffset="2405.411">2182 114 8132,'1'-1'290,"-1"0"0,1 1-1,-1-1 1,0 0 0,1 0 0,-1 1 0,0-1 0,1 0 0,-1 0 0,0 0 0,0 0 0,0 1 0,1-1-1,-1 0 1,0 0 0,0 0 0,-1 0 0,1 0 0,0 0 0,0 1 0,0-1 0,0 0 0,-1 0 0,1 0-1,0 0 1,-1 1 0,1-1 0,-1 0 0,1 0 0,-1 1 0,1-1 0,-1 0 0,1 1 0,-1-1 0,0 1-1,1-1 1,-1 1 0,0-1 0,0 1 0,1-1 0,-1 1 0,0 0 0,0-1 0,0 1 0,0 0 0,1-1-1,-2 1-289,-42 10 4612,41-9-4574,0 1-1,0-1 1,0 1-1,0 0 1,1 0 0,-1 0-1,1 1 1,-1-1-1,1 1 1,0-1-1,0 1 1,0 0-1,0 0 1,1-1-1,-1 1 1,1 0-1,0 1 1,-1-1-1,2 0 1,-1 0-1,0 0 1,0 1-1,1-1 1,0 0-1,0 1 1,0-1-1,0 0 1,0 1-1,1-1 1,-1 0 0,1 1-1,0-1 1,0 0-1,0 0 1,1 0-1,-1 0 1,1 0-1,-1 0 1,1 0-1,0 0 1,0-1-1,0 1 1,1-1-1,-1 1 1,0-1-1,1 0 1,2 1-38,93 63-61,-97-66 70,0 0 0,0 1 0,-1-1 1,1 1-1,0-1 0,-1 1 0,1-1 1,-1 1-1,1-1 0,-1 1 0,1 0 1,-1-1-1,1 1 0,-1 0 1,1-1-1,-1 1 0,0 0 0,1 0 1,-1 0-1,0-1 0,0 1 0,0 0 1,0 0-1,0 0 0,1-1 0,-1 1 1,-1 0-1,1 0 0,0 0 1,0-1-1,0 1 0,0 0 0,0 0 1,-1 0-1,1-1 0,0 1 0,-1 0 1,1 0-1,-1-1 0,1 1 0,-1 0 1,1-1-1,-1 1 0,1-1 1,-1 1-1,0-1 0,1 1 0,-1-1 1,0 1-1,1-1 0,-1 1 0,0-1 1,1 0-1,-1 1 0,0-1 0,0 0 1,0 0-1,1 0 0,-1 0 1,0 0-1,0 1-9,-58 6 769,53-7-716,-60-9-1139,78-10-15236,-3 15 4287</inkml:trace>
  <inkml:trace contextRef="#ctx0" brushRef="#br0" timeOffset="2609.089">2371 338 13958,'7'24'12065,"-6"5"-7186,-24 55-4663,-3-80-4104,16-9-361,2 0-4160,1-2-6147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4:5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187 210 10389,'-28'-42'11347,"-22"33"-7465,44 10-3791,1-1 0,0 1 0,-1 0 0,1 0 0,0 1 0,0 0 0,0 0 0,0 0-1,0 0 1,0 1 0,1 0 0,-1 0 0,1 0 0,0 0 0,0 1 0,0 0 0,0 0 0,-1 2-91,2-2 38,1-1 0,0 1-1,0 0 1,1 1 0,-1-1 0,1 0 0,-1 0-1,2 1 1,-1-1 0,0 0 0,1 1-1,0-1 1,0 1 0,0-1 0,0 1 0,1-1-1,-1 1 1,1-1 0,0 0 0,1 1-1,-1-1 1,1 0 0,0 0 0,0 0 0,0 0-1,1 0 1,-1-1 0,1 1 0,0-1-1,0 0 1,0 1 0,0-1 0,1 0-1,-1-1 1,1 1 0,-1-1 0,1 0 0,0 1-1,0-2 1,0 1 0,1 0 0,-1-1-1,0 0 1,2 0-38,-2 1-105,1-2 0,-1 1-1,1 0 1,0-1 0,-1 0 0,1 0-1,0-1 1,-1 1 0,1-1 0,0 0-1,-1 0 1,1 0 0,-1-1 0,0 1-1,1-1 1,-1 0 0,0-1 0,0 1-1,0-1 1,0 0 0,-1 0 0,1 0-1,-1 0 1,0 0 105,19-29-4631,-7-8-4486,-7 6-3510</inkml:trace>
  <inkml:trace contextRef="#ctx0" brushRef="#br0" timeOffset="281.185">196 0 13574,'-7'27'8076,"6"2"-3612,21 62-2580,-9-51-1173,20 97-649,-24-129-2571,4-22-12190,-7 3 3152</inkml:trace>
  <inkml:trace contextRef="#ctx0" brushRef="#br0" timeOffset="703.689">342 124 11893,'26'-10'9279,"-1"6"-5336,49 27-3361,-66-17-508,0 0 0,-1 1 0,0 0 0,-1 1-1,0 0 1,0 0 0,0 0 0,-1 0 0,0 1 0,-1 0 0,0 0-1,0 0 1,-1 1 0,1 2-74,19 44-543,-76-110-4378,48 50 5083,0 1 0,1 0 0,-1 0-1,0 1 1,-1-1 0,1 1 0,0 0 0,-1 1 0,1-1 0,-1 1 0,1 0-1,-1 0 1,0 1 0,1-1 0,-1 1 0,0 1 0,1-1 0,-1 1 0,1 0-1,-1 0 1,1 1 0,-1-1 0,0 2-162,4-2 91,0 1 0,0-1-1,0 1 1,0 0 0,0-1 0,0 1-1,1 0 1,-1 0 0,1 1 0,-1-1-1,1 0 1,0 0 0,0 1 0,0-1 0,0 0-1,1 1 1,-1-1 0,0 1 0,1-1-1,0 1 1,-1-1 0,1 1 0,0-1-1,1 1 1,-1 0 0,0-1 0,1 1-1,-1-1 1,1 1 0,0-1 0,0 0-1,0 1 1,0-1 0,0 0 0,0 0-1,1 1 1,-1-1 0,1 0 0,-1 0 0,1-1-1,0 1 1,0 0 0,0 0 0,0-1-1,0 1 1,0-1 0,1 0 0,-1 0-1,0 0 1,2 1-91,4-2-417,0 0 0,0 0 0,0-1 0,0 0 0,0-1 0,0 0 0,-1 0 0,1 0 0,-1-1 0,1 0 0,3-2 417,16-14-5397,-3-6-3417,-8 2-1900</inkml:trace>
  <inkml:trace contextRef="#ctx0" brushRef="#br0" timeOffset="875.526">622 32 12198,'17'41'11645,"-2"29"-9109,-8-30-1444,8 56-13,-13-55-4724,-3-43-1938,-1-2 1704,1 1-484,-1-5-6701</inkml:trace>
  <inkml:trace contextRef="#ctx0" brushRef="#br0" timeOffset="1109.847">601 168 12294,'7'0'11069,"11"-3"-7462,-8 1-2554,26 5-789,-10 0-1499,-10-3-2451,11-8-11049,-23 5 6120</inkml:trace>
  <inkml:trace contextRef="#ctx0" brushRef="#br0" timeOffset="1516.001">780 148 8356,'26'-8'7928,"-22"6"-7515,-1 0-1,1 1 1,0-1 0,0 1-1,0 0 1,0 0 0,0 1-1,0-1 1,0 1-1,0 0 1,0 0 0,0 0-1,0 0 1,0 1-1,0 0 1,0 0 0,-1 0-1,1 0 1,0 0 0,2 2-413,1 3 78,1 0 1,0 0 0,-1 1 0,-1 0 0,1 1-1,-1-1 1,0 1 0,-1 0 0,1 1 0,-2-1 0,1 1-1,-1 1-78,37 56 31,-58-97-92,15 28 125,-1-1 0,0 1 1,0 0-1,0 0 0,0 0 0,0 1 1,-1-1-1,1 1 0,-1 0 1,1 0-1,-1 0 0,0 0 0,0 0 1,0 1-1,0 0 0,0 0 1,0 0-1,0 0 0,0 1 0,-1 0 1,1-1-1,0 2 0,0-1 1,-1 0-1,1 1 0,0 0 0,0 0 1,0 0-1,0 0 0,0 1 1,0-1-1,0 1 0,1 0 0,-1 0 1,1 1-1,-1-1 0,1 1 1,0-1-1,0 1 0,0 0 1,-1 2-65,2-3 56,1 0 1,0 0 0,0 0 0,0 0 0,0 1 0,0-1 0,0 0 0,1 1 0,-1-1-1,1 0 1,0 1 0,-1-1 0,1 1 0,0-1 0,0 1 0,1-1 0,-1 0 0,0 1 0,1-1-1,0 1 1,-1-1 0,1 0 0,0 0 0,0 1 0,0-1 0,1 0 0,-1 0 0,0 0-1,1 0 1,-1 0 0,1-1 0,0 1 0,0 0 0,-1-1 0,1 1 0,0-1 0,0 0 0,1 1-1,-1-1 1,0 0 0,0 0 0,0-1 0,1 1 0,-1 0 0,1-1 0,0 1-57,4 0-129,1 0 0,-1-1 0,1 1 0,-1-1 0,1-1 0,-1 0 0,0 0 0,1 0 0,-1-1 0,0 0 0,0 0 0,0-1 1,3-1 128,23-13-5327,-4-3-5436,-9 1-2160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4:55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15671,'5'10'3906,"-2"2"48,1-1-2209,1 5-769,-3-4-208,0-1-207,0 0-401,0-1-512,0-4-1073,0 0 2145,1-1-4674,1-4-3329,-2-1-8148</inkml:trace>
  <inkml:trace contextRef="#ctx0" brushRef="#br0" timeOffset="1">7 0 13478,'-2'2'3490,"0"0"-17,2 0-1216,4 2-1184,1-1-689,0 1-1008,2-1-17,3-3-2848,1 1-2754,0-3-6899</inkml:trace>
  <inkml:trace contextRef="#ctx0" brushRef="#br0" timeOffset="359.292">132 12 11125,'14'8'7153,"15"-9"-4325,10 3-910,-37-1-1848,1 0 0,-1 1 0,1-1 0,-1 1 0,0-1 0,0 1 0,1 0 0,-1 0 0,0 0 0,-1 0 0,1 0 0,0 0 0,-1 0 0,1 1 0,-1-1 0,1 1 0,-1-1 0,0 1 0,0-1 0,0 1 1,-1 0-1,1-1 0,-1 1 0,1 0 0,-1 0 0,0-1 0,0 1 0,0 0 0,0 0 0,-1-1 0,1 1 0,-1 0 0,0 0 0,0-1 0,1 1 0,-2-1 0,1 1 0,0-1 0,0 1 0,-1-1-70,-70 104-437,73-105 508,-1 0 1,1 0 0,0 0-1,-1 0 1,1-1 0,0 1 0,0 0-1,0 0 1,-1-1 0,1 1-1,0-1 1,0 1 0,0-1 0,0 1-1,0-1 1,0 1 0,0-1-1,0 0 1,0 1 0,0-1 0,0 0-1,0 0 1,1 0 0,-1 0-1,0 0 1,0 0 0,0 0 0,0 0-1,0-1 1,0 1 0,0 0-1,0-1 1,0 1 0,0-1 0,0 1-1,0-1 1,0 1 0,0-1-1,0 1 1,0-1 0,-1 0-1,1 0 1,0 1 0,0-1 0,0-1-72,6 0 385,6-2-1465,8 1 3601,-2-1-1378,-7 1-4029,-1 0-3237,-1 0-4460,-5 0-1393</inkml:trace>
  <inkml:trace contextRef="#ctx0" brushRef="#br0" timeOffset="644.343">421 160 14567,'24'3'8007,"-1"-3"-4315,42-22-2559,-64 19-1138,0 1-1,0-1 0,0 1 1,-1-1-1,1 1 0,0-1 1,-1 0-1,0 1 1,0-1-1,0 0 0,0 0 1,0 1-1,0-1 1,-1 0-1,1 1 0,-1-1 1,0 1-1,0-1 0,0 1 1,0-1-1,0 1 1,-1-1-1,1 1 0,-1 0 1,1 0-1,-1 0 0,0 0 1,0 0 5,1 0 14,-1 0 0,0 0 0,0 0-1,0 1 1,0-1 0,0 0 0,0 1 0,-1 0 0,1 0 0,0-1 0,-1 1 0,1 1 0,-1-1 0,1 0 0,-1 1 0,1-1-1,-1 1 1,0 0 0,1-1 0,-1 1 0,1 1 0,-1-1 0,0 0 0,1 1 0,-1-1 0,1 1 0,-1 0 0,1 0 0,-1 0-1,1 0 1,0 0 0,-1 0 0,1 1 0,0-1 0,0 1 0,0-1 0,0 1 0,0 0 0,0 0 0,1 0 0,-1 0 0,1 0-1,-1 0 1,1 1 0,0-1 0,0 0 0,0 1 0,0-1 0,0 1 0,0-1 0,1 1 0,-1-1 0,1 1 0,0 0-1,0 1-13,-1 2 53,0-1-1,1 0 1,0 0-1,0 0 0,0 0 1,1 0-1,-1 0 1,1 1-1,0-1 0,1-1 1,-1 1-1,1 0 1,0 0-1,1 0 0,-1-1 1,1 1-1,-1-1 1,1 0-1,1 0 1,-1 0-1,0 0 0,1-1 1,0 1-1,0-1 1,0 0-1,0 0 0,1 0 1,-1-1-1,1 1 1,0-1-1,-1 0 0,1-1 1,0 1-1,0-1 1,0 0-1,0 0 0,0 0 1,0-1-1,2 0-52,27-3-1859,-12-3-4883,-9 3-1214,-1 0-5522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4:53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 12822,'12'23'8075,"-2"1"-3985,6 52-3185,-17-86-16040,1-1 4394</inkml:trace>
  <inkml:trace contextRef="#ctx0" brushRef="#br0" timeOffset="1">15 75 10037,'0'2'2433,"3"2"112,1 1-1505,-1-1 577,2 0-3778,8-5-2385,-2 1-6403</inkml:trace>
  <inkml:trace contextRef="#ctx0" brushRef="#br0" timeOffset="279.459">137 1 11285,'13'18'7979,"-3"3"-4003,8 49-1809,-16-60-1431,8 158 1275,-14-179-19021,4 4 5882</inkml:trace>
  <inkml:trace contextRef="#ctx0" brushRef="#br0" timeOffset="623.123">132 186 12726,'3'-7'9259,"5"4"-4801,26 7-4262,-25-2 772,-3-1-1365,32 3-1463,-25-5-2989,0-2-4658,-7 1-1471</inkml:trace>
  <inkml:trace contextRef="#ctx0" brushRef="#br0" timeOffset="624.123">339 153 9989,'7'6'3393,"0"2"209,-1 1 95,0 1-1680,-1 0-496,0 1-384,0 1-369,-1 1-320,-1 1-96,-3-3-144,3 0-272,-3-3-256,1-4-608,-1-4-769,0 0-2145,2-3-2993,0-3-6595</inkml:trace>
  <inkml:trace contextRef="#ctx0" brushRef="#br0" timeOffset="625.123">366 39 11237,'3'0'2978,"1"0"47,1 2-1072,1 1-1361,0 0 865,0 1-4211,3-3-2768,2-1-7428</inkml:trace>
  <inkml:trace contextRef="#ctx0" brushRef="#br0" timeOffset="1029.955">486 66 11749,'18'-2'8268,"-1"-2"-4980,26-1-2230,-38 7-994,0 0 0,0 0 0,0 1 0,0-1-1,-1 1 1,1 0 0,-1 0 0,0 1 0,0-1 0,0 1 0,0 0 0,0 0-1,-1 1 1,0-1 0,0 1 0,0-1 0,0 1 0,-1 0 0,0 0-1,0 0 1,0 0 0,0 1 0,0 3-64,15 31 143,24 22-992,-50-70 48,-77-54-56,84 61 930,-1 0 1,0-1-1,1 1 1,-1 0-1,0 0 1,0 1-1,0-1 0,0 1 1,0-1-1,0 1 1,0 0-1,0 0 1,1 0-1,-1 1 1,0-1-1,0 1 1,0-1-1,0 1 0,0 0 1,1 0-1,-1 0 1,0 1-1,1-1 1,-1 1-1,1-1 1,-1 1-1,1 0 0,0 0 1,0 0-1,0 0 1,0 0-1,0 0 1,0 1-1,0-1 1,0 3-74,0-3 111,1 0 0,-1 0 0,1 0 0,0 0 1,0 1-1,0-1 0,1 0 0,-1 1 0,0-1 1,1 1-1,0-1 0,-1 1 0,1-1 0,0 1 1,0-1-1,1 0 0,-1 1 0,0-1 0,1 1 1,-1-1-1,1 1 0,0-1 0,0 0 0,0 0 1,0 1-1,0-1 0,1 0 0,-1 0 0,0 0 1,1 0-1,0 0 0,-1-1 0,1 1 0,1 0-111,0 0 13,-1 0 0,1 0-1,1 0 1,-1 0 0,0-1-1,0 1 1,1-1 0,-1 0-1,0 0 1,1 0 0,-1-1-1,1 1 1,-1-1 0,1 0-1,0 0 1,-1 0 0,1 0-1,-1-1 1,1 1 0,-1-1-1,1 0 1,-1 0-1,0 0 1,1-1-13,56-44-5083,-41 27 567,-3 0-3480,1-2-4516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4:51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7475,'2'17'11754,"8"30"-8587,1 11-2566,2 185 520,-6-154-1071,35-83 967,153-14-214,59 25-342,-219-21-559,-55-7-10651,14 5 4407,1-2-2902</inkml:trace>
  <inkml:trace contextRef="#ctx0" brushRef="#br0" timeOffset="560.115">482 344 9028,'-2'-8'7275,"7"7"-3418,18 12-737,51 63-682,-73-72-2374,1 0 0,-1 0-1,1 0 1,-1 0 0,0 1-1,0-1 1,0 0 0,0 1-1,0-1 1,-1 1 0,1-1-1,-1 1 1,1-1 0,-1 1-1,0-1 1,0 1 0,0-1-1,0 1 1,-1-1 0,1 1-1,-1-1 1,1 1 0,-1-1-1,0 1 1,0-1 0,0 0-1,0 1 1,-1-1 0,1 0-1,0 0 1,-1 0 0,0 0-1,1 0 1,-1 0 0,0-1-1,0 1 1,0 0 0,0-1-1,0 0 1,0 1 0,-1-1-1,1 0 1,0 0 0,-1 0-1,1 0 1,-1-1 0,1 1-1,-1-1 1,1 1 0,-1-1-1,0 0-63,-26 34-292,30-19-4687,6 1-6499,-3-9-722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08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10325,'14'51'8699,"-5"27"-5868,-1-66-2561,-3-42-337,-5 14 31,1 0 0,0 1 0,0-1 0,2 1 0,0-1 0,1 1 0,0 0 0,7-13 36,-10 26 19,0 1 0,0 0 1,1 0-1,-1 0 0,0 0 0,1 0 0,-1 0 1,1 0-1,-1 0 0,1 1 0,-1-1 0,1 1 1,0-1-1,-1 1 0,1-1 0,0 1 0,-1 0 1,1 0-1,0 0 0,-1 0 0,1 0 0,0 0 1,-1 0-1,1 1 0,0-1 0,-1 1 0,1-1 1,0 1-1,-1-1 0,1 1 0,-1 0 0,1 0 1,-1 0-1,0 0 0,1 0 0,-1 0 0,0 0 1,0 0-1,0 1 0,0-1 0,0 0 0,0 1 1,0-1-1,0 1 0,0-1 0,0 1 0,-1-1 1,1 1-1,-1 0 0,1-1 0,-1 1 0,0 0 0,0-1 1,0 1-1,0 0 0,0 1-19,20 99 3463,-19-80-8207,-1 2-5761,0-23 9859,0-1-9751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19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10901,'-44'15'10223,"18"22"-5282,25-34-4894,0 0 0,0 0 1,0 0-1,0 0 0,0 0 0,1 0 0,-1 0 0,1 0 0,0 0 1,0 0-1,0 1 0,0-1 0,0 0 0,1 0 0,0 0 1,-1 0-1,1 0 0,0 0 0,1 0 0,-1 0 0,0-1 1,1 1-1,0 0 0,-1-1 0,1 1 0,0-1 0,0 1 0,0-1 1,1 0-1,-1 0 0,1 0 0,-1 0 0,1-1 0,-1 1 1,1-1-1,0 1 0,0-1 0,0 0 0,0 0 0,0 0 1,0-1-1,0 1 0,1 0-47,-1-1-11,0 1 0,1 0 0,-1 0 0,1-1 0,0 0 0,-1 0 0,1 0 0,-1 0-1,1-1 1,-1 1 0,1-1 0,-1 0 0,1 0 0,-1 0 0,0 0 0,0-1 0,1 1 0,-1-1 0,0 0 0,0 0 0,0 0 0,-1 0 0,1 0 0,0-1 0,-1 1 0,0-1 0,1 0 0,-1 0 0,0 0 0,-1 0-1,1 0 1,0 0 0,-1 0 0,0-1 0,0 1 0,0 0 0,0-1 0,0 1 0,0-1 0,-1 1 0,0-1 0,0 1 0,0-1 0,0 0 0,-1 1 0,1-1 0,-1 1 0,0 0 0,0-1 0,0-1 11,0 4-104,0-1 0,0 1 0,0-1 0,0 1 0,0-1 1,0 1-1,0 0 0,0-1 0,-1 1 0,1 0 0,-1 0 0,1 0 1,0 0-1,-1 0 0,0 0 0,1 0 0,-1 1 0,1-1 1,-1 1-1,0-1 0,0 1 0,1 0 0,-1-1 0,0 1 1,0 0-1,0 0 104,10 11-14338,3-7 3851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20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48 10677,'-11'-20'8131,"-5"4"-4271,14 15-3759,0-1 0,0 1 0,0 0 1,0 0-1,0 0 0,0 0 0,0 0 0,0 1 0,0-1 0,-1 1 1,1-1-1,0 1 0,0 0 0,0 0 0,-1 0 0,1 0 0,0 0 1,0 0-1,-1 1 0,1-1 0,0 1 0,0 0 0,0-1 0,0 1 0,0 0 1,0 0-1,0 0 0,0 0 0,-2 2-101,-1 4 208,0 0 0,1 0 0,-1 1 0,1-1 1,1 1-1,-1 0 0,2 0 0,-1 0 0,1 1 0,0-1 0,0 1 0,1-1 0,1 1 0,-1 0 0,1-1 1,1 1-1,-1-1 0,2 1 0,0 2-208,18 113-1265,-20-123 102,-3-9-7727,0-1 1946,1-2-4333</inkml:trace>
  <inkml:trace contextRef="#ctx0" brushRef="#br0" timeOffset="234.317">1 178 14279,'6'-4'3921,"2"-1"145,3 0-1681,2 1-720,4 1-464,1 2-417,-1 0-304,0 1-160,-4 0-320,-3 0-320,-1 0-1457,1 1-2353,-3-2-3313,3-1-7972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1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84 10901,'-68'7'11845,"64"-6"-11687,0 1 0,1-1-1,-1 1 1,1 0 0,0 0-1,-1 0 1,1 0-1,0 1 1,0-1 0,1 1-1,-1 0 1,0-1 0,1 1-1,0 1 1,-1-1-1,1 0 1,1 1 0,-1-1-1,0 1 1,1-1-1,0 1 1,0 0 0,0-1-1,0 1 1,0 2-158,0-3-6,0 1 1,0 0-1,0 0 0,1-1 0,-1 1 1,1 0-1,0 0 0,0 0 1,0 0-1,1 0 0,-1-1 1,1 1-1,0 0 0,0 0 1,1-1-1,-1 1 0,1 0 1,-1-1-1,1 0 0,0 1 1,0-1-1,1 0 0,-1 0 1,1 0-1,-1 0 0,1-1 0,0 1 1,0-1-1,0 0 0,1 1 1,-1-1-1,0-1 0,1 1 1,-1 0-1,1-1 0,0 0 1,-1 0-1,1 0 0,0 0 1,0-1-1,0 1 0,0-1 1,-1 0-1,1 0 0,0 0 0,2-1 6,34-23-5424,-19 0-3900,-6 5-2337</inkml:trace>
  <inkml:trace contextRef="#ctx0" brushRef="#br0" timeOffset="265.567">266 0 10965,'2'31'8139,"7"16"-4749,1 8-2124,9 88-1538,-12-145-11955,-3-7 982</inkml:trace>
  <inkml:trace contextRef="#ctx0" brushRef="#br0" timeOffset="498.849">205 137 10549,'1'1'3249,"2"-1"209,2-1-705,2 1-896,1-1-432,1 1-209,1 0-367,4 0-337,-1 0-112,2 0-176,-2 0-288,2 0-224,-4 0-496,1-1-705,1 0 2097,-2-3-4482,3-1-2929,-1 0-6979</inkml:trace>
  <inkml:trace contextRef="#ctx0" brushRef="#br0" timeOffset="755.317">470 84 10661,'-13'5'7787,"-8"13"-3617,17-8-3758,1 1-1,0-1 0,1 1 1,0 0-1,1 0 0,0 0 1,0 0-1,1 0 0,1 0 1,0 0-1,2 8-411,-3-17 9,0 0 0,1 0 1,0 0-1,-1 0 0,1 0 0,0 0 0,0 0 0,0 0 1,1 0-1,-1 0 0,0 0 0,1-1 0,-1 1 1,1-1-1,-1 1 0,1-1 0,0 1 0,-1-1 0,1 0 1,0 0-1,0 0 0,0 0 0,0 0 0,0 0 0,0-1 1,0 1-1,1-1 0,-1 1 0,0-1 0,0 0 1,0 0-1,1 0 0,-1 0 0,0 0 0,0 0 0,0-1 1,1 1-10,2-1-101,0 0 1,0 0 0,0 0 0,-1-1 0,1 0 0,-1 0 0,1 0 0,-1 0 0,0 0 0,0-1 0,0 0 0,0 0-1,0 0 1,0 0 0,-1-1 0,3-3 100,-4 3-3,1-1-1,-1 0 1,-1 0 0,1 0-1,-1 0 1,1 0 0,-2 0-1,1 0 1,0 0 0,-1-1-1,0 1 1,0 0 0,-1 0-1,1 0 1,-1 0-1,0-1 1,-1 1 0,1 0-1,-1 1 1,0-1 0,0 0-1,-1 0 1,1 1 0,-1-1-1,0 1 1,0 0 0,0 0-1,-1 0 1,0 0-1,1 1 1,-4-3 3,-11 1-2107,17 6-2718,6 0-3978,1-1-1223</inkml:trace>
  <inkml:trace contextRef="#ctx0" brushRef="#br0" timeOffset="1005.255">658 119 10373,'16'19'7914,"-3"5"-3763,11 55-1909,-22-69-1782,9-89 212,-11 77-647,0-4 120,0-1-1,0 1 1,0-1 0,1 0-1,0 1 1,0-1 0,1 1 0,-1 0-1,2-1 1,-1 1 0,1 0-1,-1 0 1,2 1 0,-1-1-1,2-1-144,21 4-583,0 16-6417,-14-5-274,5-1-5860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17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10965,'2'0'8095,"0"3"-3674,3 26-1367,18 183-400,-5-249-21190,-12 18 7899</inkml:trace>
  <inkml:trace contextRef="#ctx0" brushRef="#br0" timeOffset="234.319">134 1 10981,'8'16'4515,"20"41"3958,18 82-6788,-38-41-1132,-21-109-16337,8-4 5377</inkml:trace>
  <inkml:trace contextRef="#ctx0" brushRef="#br0" timeOffset="457.366">122 174 17256,'1'-1'4338,"0"0"64,3 1-2289,4 0-849,3-2-495,3 0-273,4 0-224,0 0-144,-3 1-112,0 0-1184,-1 0 1424,-1 0-4658,4-2-3730,2-2-9460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3:27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81 11109,'-12'-15'10041,"-19"-3"-6199,28 17-3265,0-1-493,0 1 0,0 0 1,-1 0-1,1 0 0,0 1 0,-1-1 1,1 1-1,0-1 0,-1 1 0,1 0 1,-1 0-1,1 1 0,-1-1 0,1 1 0,0 0 1,-1 0-1,1 0 0,0 0 0,0 0 1,0 1-1,0-1 0,0 1 0,0 0 1,0 0-1,0 0 0,1 0 0,-1 1 0,1-1 1,0 1-1,0-1 0,0 1 0,0 0 1,0 0-1,0 0 0,-1 3-84,5-2-1,-1 0-1,1 0 0,-1 0 1,1 0-1,1-1 1,-1 1-1,0-1 1,1 1-1,0-1 1,-1 0-1,1 0 1,1 0-1,-1 0 0,0 0 1,3 1 1,0 1-17,116 112 81,-121-116-48,0 1 1,0 0-1,0 0 1,-1-1-1,1 1 0,0 0 1,-1 0-1,0 0 1,1 0-1,-1 0 0,0-1 1,0 1-1,0 0 1,0 0-1,0 0 0,-1 0 1,1 0-1,0 0 0,-1 0 1,0-1-1,1 1 1,-1 0-1,0 0 0,0-1 1,0 1-1,0-1 1,0 1-1,0-1 0,-1 1 1,1-1-1,0 1 1,-1-1-1,1 0 0,-1 0 1,1 0-1,-1 0 1,0 0-1,1 0 0,-1 0 1,0-1-1,0 1 0,0 0-16,-4 1-183,1 1 0,0-1 0,-1 0-1,1-1 1,-1 0 0,0 1 0,0-2-1,1 1 1,-1-1 0,0 0-1,0 0 1,1 0 0,-6-2 183,10 1-589,-1-1-1,1 1 1,0-1 0,0 0-1,0 0 1,0 0 0,1 1-1,-1-1 1,0 0 0,1 0-1,-1 0 1,1 0 0,0 0 0,0 0-1,-1-1 1,1 1 0,1 0-1,-1 0 1,0 0 0,0 0-1,1 0 1,-1 0 0,1 0-1,0 0 1,-1 1 0,1-1-1,0 0 1,0 0 589,8-25-10330</inkml:trace>
  <inkml:trace contextRef="#ctx0" brushRef="#br0" timeOffset="418.143">249 88 8900,'36'-11'7298,"41"-6"1791,-74 17-8989,-1 1 1,1-1-1,0 1 0,-1-1 0,1 1 1,-1 0-1,1 0 0,-1 0 1,1 1-1,-1-1 0,1 1 1,-1-1-1,0 1 0,0-1 1,0 1-1,0 0 0,0 0 0,0 0 1,-1 1-1,1-1 0,-1 0 1,1 0-1,-1 1 0,0-1 1,0 1-1,0-1 0,0 1 1,0 0-101,37 189-257,-40-186-1545,-9-19 1327,-11-23 533,21 32-39,0 0-1,0 1 1,-1-1 0,0 0 0,1 1 0,-1-1 0,0 1 0,-1 0 0,1 0-1,-1 0 1,1 0 0,-1 0 0,0 0 0,0 0 0,0 1 0,0 0-1,-1-1 1,1 1 0,-1 1 0,1-1 0,-1 0 0,1 1 0,-1 0 0,0 0-1,0 0 1,0 0 0,0 0 0,-3 1-19,2 3 172,0 1-1,0-1 1,1 1 0,-1 0 0,1 1-1,0-1 1,0 1 0,0 0 0,1 0-1,-1 0 1,1 0 0,0 1 0,-1 4-172,-1-1 299,3-7-286,1 0 1,0 1 0,0-1-1,-1 1 1,1-1-1,1 0 1,-1 1 0,0 0-1,1-1 1,-1 1-1,1-1 1,0 1 0,-1 0-1,1-1 1,1 1-1,-1 0 1,0-1 0,1 1-1,-1-1 1,1 1-1,0-1 1,0 1-1,0-1 1,0 1 0,0-1-1,0 0 1,1 1-1,-1-1 1,1 0 0,0 0-1,0 0 1,-1 0-1,1 0 1,0-1 0,0 1-1,1-1 1,-1 1-1,0-1 1,1 0 0,-1 0-1,0 0 1,1 0-1,-1 0 1,1 0 0,0-1-1,-1 1 1,1-1-1,0 0 1,-1 0 0,1 0-1,-1 0 1,3 0-14,0-1-497,0 1 1,0-1 0,0 0 0,0 0-1,-1 0 1,1-1 0,0 1-1,-1-1 1,0-1 0,1 1 0,-1 0-1,0-1 1,0 0 0,0 0-1,0 0 1,-1-1 0,1 1 0,-1-1-1,0 1 1,0-1 0,0-1 496,23-35-8667,-10 14-1615</inkml:trace>
  <inkml:trace contextRef="#ctx0" brushRef="#br0" timeOffset="910.84">530 106 10421,'27'26'9925,"-12"36"-6324,-12-43-2603,16 89 787,-11-129-1679,-7-3-230,1 0 0,2 0 0,0 0-1,2 1 1,0-1 0,2 2 0,9-22 124,-17 45 0,0 0 1,0 0 0,0 0 0,0 0 0,0 0 0,0 0 0,0 0 0,0 0-1,1 0 1,-1 0 0,0 0 0,0 0 0,1 0 0,-1 0 0,1 0 0,-1 0-1,1-1 1,-1 1 0,1 0 0,0 0 0,-1 0 0,1-1 0,0 1 0,-1 0-1,1-1 1,0 1 0,0 0 0,0-1 0,0 1 0,0-1 0,0 0 0,0 1-1,-1-1 1,1 0 0,0 1 0,0-1 0,0 0 0,1 0 0,-1 0 0,0 0 0,0 0-1,0 0 1,0 0 0,0 0 0,0 0 0,0-1 0,0 1 0,0 0 0,0-1-1,-1 1 1,1 0 0,0-1 0,0 0 0,0 1 0,0-1 0,0 1 0,-1-1-1,1 0 1,0 1 0,0-1 0,-1 0 0,1 0 0,-1 0 0,1 0 0,-1 0-1,1 1 1,-1-1 0,1 0 0,-1 0 0,0-1-1,39 169 840,-21-132-789,-10-56-22,-5-17-49,-2 23 24,0 1-1,0 0 1,2-1 0,0 1-1,0 0 1,1 0-1,1 0 1,0 1 0,1-1-1,4-4-3,-10 17 13,0 0 0,1 0 0,-1 1 0,1-1 0,-1 0 0,1 1 0,-1-1 0,1 1 0,0-1 0,-1 1 0,1-1 0,0 1 0,-1-1 0,1 1 0,0-1 0,0 1 0,-1 0 0,1 0 0,0-1 0,0 1 0,0 0-1,-1 0 1,1 0 0,0 0 0,0 0 0,0 0 0,0 0 0,-1 0 0,1 0 0,0 0 0,0 0 0,0 1 0,-1-1 0,1 0 0,0 1 0,0-1 0,-1 0 0,1 1 0,0-1 0,0 1 0,-1-1 0,1 1 0,-1-1 0,1 1 0,0 0 0,-1-1 0,1 1-1,-1 0 1,0-1 0,1 1 0,-1 0 0,1 0 0,-1-1 0,0 1 0,0 0-13,21 46 1116,-21-45-1093,37 157 438,-34-163-7114,7-31-564,-7 24 1081,0 2-3119</inkml:trace>
  <inkml:trace contextRef="#ctx0" brushRef="#br0" timeOffset="1223.266">952 227 9812,'57'0'10581,"27"-20"-6173,-81 18-4324,0-1 0,0 1-1,-1-1 1,1 1 0,-1-1 0,1 0 0,-1 0 0,0 0 0,0 0 0,0 0 0,0 0 0,-1 0-1,1-1 1,-1 1 0,0-1 0,0 1 0,0-1 0,0 1 0,-1-1 0,1 0 0,-1 1 0,0-1 0,0 0-1,-1 0 1,1 1 0,-1-1 0,1 1 0,-1-1 0,0 1 0,-1-1 0,1 1 0,-1-1 0,1 1-1,-1 0 1,0 0 0,0 0 0,0 0 0,-1 0 0,1 0 0,-1 0-84,0 2 45,0 1 1,0-1-1,-1 0 0,1 1 1,0 0-1,0 0 0,0 0 1,0 0-1,-1 0 0,1 1 1,0 0-1,0-1 0,0 1 1,0 0-1,0 0 1,0 1-1,0-1 0,0 1 1,1-1-1,-1 1 0,0 0 1,1 0-1,0 0 0,-1 0 1,1 1-1,0-1 0,0 1 1,0-1-1,0 1 1,1 0-1,-1-1 0,1 1 1,0 0-1,-1 0 0,1 0 1,0 0-1,1 0 0,-1 0 1,1 1-1,-1-1 0,1 0 1,0 2-46,2 110 623,-2-111-613,1-1 1,0 0-1,0 0 0,0 1 0,1-1 0,-1 0 1,1 0-1,-1-1 0,1 1 0,0 0 0,0 0 1,0-1-1,1 1 0,-1-1 0,0 0 0,1 0 1,0 0-1,-1 0 0,1 0 0,0 0 0,0-1 1,0 1-1,0-1 0,0 0 0,1 0 0,-1 0 1,0 0-1,1-1 0,-1 1 0,0-1 0,1 0 1,0 0-11,12-2-1045,-1 0 1,0-2 0,0 0-1,0 0 1,-1-1 0,1-1 0,-1 0-1,0-1 1,-1-1 0,0 0-1,0-1 1,-1 0 0,11-11 1044,29-17-7050,-1 3-3320</inkml:trace>
  <inkml:trace contextRef="#ctx0" brushRef="#br0" timeOffset="1957.471">1568 33 9492,'1'4'9193,"4"9"-4196,25 85-2142,-22-59-2426,-7-26-326,2-1-1,-1 1 1,2-1-1,-1 0 1,2 0-1,0 0 1,0-1-1,7 11-102,-12-21 3,0 0-1,1 0 1,-1 0 0,0-1-1,0 1 1,1 0 0,-1 0-1,1-1 1,-1 1 0,1 0-1,-1-1 1,1 1 0,-1 0-1,1-1 1,-1 1 0,1-1-1,0 1 1,-1-1 0,1 1-1,0-1 1,-1 0 0,1 1-1,0-1 1,0 0 0,-1 1-1,1-1 1,0 0 0,0 0-1,0 0 1,-1 0 0,1 0-1,0 0 1,0 0 0,0 0-1,-1 0 1,1 0 0,0 0-1,0 0 1,0-1 0,-1 1-1,1 0 1,0-1 0,0 1-1,-1 0 1,1-1 0,0 1-1,-1-1 1,1 1 0,-1-1-1,1 0 1,0 1 0,-1-1-1,1 1 1,-1-1 0,1 0-1,-1 0-2,13-45 27,4-108 10,-16 153-36,0 0 0,0 0-1,0 0 1,0 0 0,0 0-1,0 0 1,0 0 0,0 1-1,0-1 1,0 0 0,1 1-1,-1-1 1,0 1 0,0 0-1,1-1 1,-1 1 0,0 0-1,1 0 1,-1 0 0,0 0-1,1 0 1,-1 0 0,0 0-1,1 0 1,-1 0-1,0 1 1,0-1 0,1 0-1,-1 1 1,0-1 0,0 1-1,1 0 1,-1-1 0,0 1-1,0 0 1,0 0 0,0-1-1,0 1 1,0 0 0,0 0-1,-1 0 1,1 0 0,0 0-1,0 1 1,-1-1 0,1 0-1,-1 0 1,1 0 0,-1 1-1,1-1 1,-1 0 0,0 0-1,1 1 1,-1-1-1,0 0 1,0 1 0,0 0-1,33 107 83,5-27-105,-37-83 24,0 1 0,0-1 0,0 1-1,1-1 1,-1 0 0,0 1 0,0-1 0,-1 0-1,1 0 1,0 0 0,0 1 0,0-1 0,0 0-1,-1 0 1,1 0 0,0-1 0,-1 1 0,1 0-1,-1 0 1,0 0 0,1 0 0,-1 0 0,0-1 0,1 1-1,-1 0 1,0 0 0,0-1 0,0 1 0,0 0-1,0 0 1,-1-1 0,1 1 0,0 0 0,-1-1-2,15-218-966,-3 189-3554,-2 24 246,3 4-3900,-5 3-2036</inkml:trace>
  <inkml:trace contextRef="#ctx0" brushRef="#br0" timeOffset="2492.676">1976 49 11253,'24'-21'7414,"8"3"-3627,-29 17-3693,-1 0-1,1-1 1,0 1-1,0 0 0,0 0 1,0 1-1,-1-1 1,1 1-1,0-1 0,0 1 1,0 0-1,0 0 1,0 0-1,0 0 1,0 1-1,0-1 0,0 1 1,0 0-1,0 0 1,0 0-1,-1 0 0,1 0 1,0 1-1,-1-1 1,1 1-1,-1 0 1,1-1-1,-1 1 0,0 0 1,0 1-1,0-1 1,0 0-1,0 1-93,19 33-5,-2 0 1,-2 2-1,-1 0 0,10 39 5,-10-36-952,-20-47 678,-99-103 116,100 107 203,1 1 1,-1-1-1,0 1 1,0 0 0,1 0-1,-1 0 1,0 1-1,0-1 1,0 1-1,0-1 1,0 1-1,0 0 1,0 0 0,0 0-1,0 1 1,0-1-1,0 1 1,0 0-1,0-1 1,0 1 0,0 0-1,1 1 1,-1-1-1,0 1 1,1-1-1,-1 1 1,1 0-1,-1-1 1,1 1 0,0 1-1,0-1 1,0 0-1,0 0 1,0 1-1,1 0-45,-3 2 216,0 0 0,1 0-1,-1 1 1,1-1 0,1 1-1,-1 0 1,1 0 0,0 0-1,0 0 1,1 1-1,0-1 1,0 0 0,1 1-1,-1-1 1,1 1 0,1 1-216,1-4 23,1 0 0,0-1 0,0 1 0,1-1 0,-1 0 0,1 0 0,-1 0 0,1-1 0,0 1 0,0-1 0,0 0 0,0 0 0,0 0 1,1-1-1,-1 1 0,1-1 0,-1 0 0,1-1 0,-1 1 0,1-1 0,-1 1 0,1-1 0,0-1 0,-1 1 0,3-1-23,-3 1-51,2 0-518,0 0 1,0 0-1,0-1 0,0 0 0,0 0 1,-1 0-1,1-1 0,0 0 0,0 0 1,-1 0-1,0-1 0,1 0 0,-1 0 0,0 0 1,0-1-1,4-3 569,37-49-11373,-26 25 2158</inkml:trace>
  <inkml:trace contextRef="#ctx0" brushRef="#br0" timeOffset="2930.081">2317 88 11317,'0'0'3170,"1"2"2800,0 10-3875,1 2-961,-1 1-810,1-1 0,0 0 1,1 0-1,0 1 0,1-2 0,1 1 1,0 0-1,0-1 0,4 4-324,-7-16-5,-1 0 0,1 1 0,-1-1-1,1 0 1,-1 0 0,1 0 0,0-1 0,0 1 0,-1 0-1,1-1 1,0 1 0,0-1 0,0 0 0,0 1-1,0-1 1,-1 0 0,1 0 0,0 0 0,0 0-1,0-1 1,0 1 0,0 0 0,0-1 0,-1 0 0,1 1-1,0-1 1,0 0 0,-1 0 0,1 0 0,0 0-1,-1 0 1,1 0 0,-1 0 0,1-1 0,-1 1-1,0 0 1,0-1 0,1 1 0,-1-1 0,0 0 0,0 1-1,-1-1 1,1 0 0,0 1 0,0-1 0,-1 0-1,1 0 1,-1 0 0,0 0 0,1 0 0,-1 1 0,0-1-1,0-2 6,26-174-450,-11 256 2320,-8-40-1373,-1-1 0,-2 1 1,-2 0-1,-2 0 0,-3 33-497,3-68 11,0 0 1,-1 0-1,1 0 0,0 0 0,-1 0 0,1-1 0,-1 1 1,0 0-1,0 0 0,0 0 0,-1-1 0,1 1 1,0 0-1,-1-1 0,0 1 0,0-1 0,0 0 1,0 0-1,0 0 0,0 0 0,0 0 0,-1 0 0,1 0 1,0-1-1,-1 1 0,0-1 0,1 1 0,-1-1 1,0 0-1,0 0 0,-1 0-11,-12-4-123,4 0-5802,11 5 1741,0-1 642,0-1-2869,0-1-3970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1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11 202 11397,'44'-13'8664,"17"-18"-6083,-60 30-2580,0 1-1,0-1 0,0 1 0,0-1 1,-1 0-1,1 1 0,0-1 1,0 0-1,-1 0 0,1 1 0,-1-1 1,1 0-1,0 0 0,-1 0 0,0 0 1,1 0-1,-1 0 0,0 0 1,1 0-1,-1 0 0,0 0 0,0 0 1,0 0-1,0 0 0,0 0 0,0 0 1,0 0-1,0 0 0,0 0 1,0 0-1,-1 0 0,1 0 0,0 0 1,-1 0-1,1 0 0,-1 0 0,1 1 1,-1-1-1,1 0 0,-1 0 1,0 0-1,1 1 0,-1-1 0,0 0 1,0 0-1,1 1 0,-1-1 0,0 1 1,-1-1-1,-48-17-24,47 18 51,1 0 0,-1 1 0,0-1 1,1 1-1,-1 0 0,1 0 0,-1 0 0,1 0 1,-1 0-1,1 0 0,0 0 0,-1 1 0,1 0 1,0-1-1,0 1 0,0 0 0,0 0 0,0 0 1,1 0-1,-1 0 0,1 0 0,-1 1 0,1-1 1,0 0-1,0 1 0,0-1 0,0 1 1,0 0-1,0-1 0,1 1 0,-1-1 0,1 4-27,-7 89 1365,7-92-1329,0-1 0,0 1-1,0 0 1,1 0 0,-1-1-1,1 1 1,-1 0-1,1-1 1,0 1 0,0 0-1,0-1 1,0 1 0,0-1-1,1 0 1,-1 1-1,1-1 1,0 0 0,-1 0-1,1 0 1,0 0 0,0 0-1,0 0 1,1-1-1,-1 1 1,0-1 0,1 1-1,1-1-35,47-9-2586,-10-18-6823,-33 20 6425,12-9-7850</inkml:trace>
  <inkml:trace contextRef="#ctx0" brushRef="#br0" timeOffset="203.074">333 1 12710,'-25'2'6634,"7"8"-3356,-8 50-766,24-48-2311,0-1 0,0 1-1,1-1 1,0 1 0,1 0 0,1 0-1,0-1 1,0 1 0,1-1 0,1 1 0,0-1-1,0 0 1,1 0 0,1 0 0,0 0-1,0-1 1,1 0 0,0 0 0,1 0-1,2 2-200,4-6-3502,-13-11-1132,-1-3-3405,-3 0-4919</inkml:trace>
  <inkml:trace contextRef="#ctx0" brushRef="#br0" timeOffset="468.65">243 213 12390,'6'-1'3441,"2"0"177,-1-3-1569,2 0-416,-1 1-337,1 1-383,-1 1-321,2 1-160,-1 2-256,0 0-384,-1-2-384,-1 0-593,1 0-528,0-3-2096,3 0-2786,0-5-5827</inkml:trace>
  <inkml:trace contextRef="#ctx0" brushRef="#br0" timeOffset="800.316">451 124 9845,'42'-14'7629,"-38"14"-7443,-1-1 0,0 1-1,0 0 1,1 0 0,-1 1-1,0-1 1,0 1 0,0-1 0,1 1-1,-1 0 1,0 0 0,0 0 0,0 1-1,0-1 1,-1 1 0,1 0-1,0-1 1,-1 1 0,1 0 0,-1 1-1,1-1 1,-1 0 0,0 1-1,0-1 1,0 1 0,0 0 0,-1 0-1,2 1-185,46 143 3357,-61-165-5142,10 16 1758,-1-3 96,0 1 1,0-1-1,-1 0 0,1 1 0,-1 0 0,0 0 0,-1 0 0,1 0 0,-1 1 0,1 0 0,-1 0 0,0 0 0,0 0 0,-1 1 0,1 0 1,0 0-1,-1 0 0,0 0 0,1 1 0,-1 0 0,0 1 0,1-1 0,-1 1 0,0 0 0,1 0 0,-1 1 0,0 0 0,-4 1-69,8-1 90,0 0-1,0 1 1,-1 0-1,1-1 1,0 1-1,1 0 1,-1 0-1,0 0 1,0 0-1,1 1 1,-1-1-1,1 0 1,0 1-1,0-1 1,0 1-1,0-1 1,0 1-1,0-1 1,1 1-1,-1 0 1,1-1-1,0 1 0,0 0 1,0-1-1,0 1 1,0 0-1,1-1 1,-1 1-1,1 0 1,-1-1-1,1 1 1,0-1-1,0 1 1,0-1-1,1 1 1,-1-1-1,0 0 1,1 0-1,0 0 1,-1 0-1,1 0 1,0 0-1,0 0 1,0 0-1,0-1 1,1 1-1,-1-1 1,1 1-90,3-1-225,0 0 1,1 0-1,-1 0 1,1-1 0,-1 0-1,0-1 1,1 1-1,-1-1 1,0 0-1,0-1 1,1 1 0,-1-1-1,0-1 1,-1 1-1,1-1 1,4-3 224,20-16-5784,-3-8-4064,-11 8-1362</inkml:trace>
  <inkml:trace contextRef="#ctx0" brushRef="#br0" timeOffset="1112.739">691 136 10661,'17'32'11411,"-4"3"-6821,-10-26-4458,-1-1-1,1 0 1,1 0-1,0 0 1,0 0-1,0-1 1,1 1-1,0-1 1,0 0-1,1-1 1,0 1-132,-4-6 3,0 0 0,0 0 1,-1 0-1,1 0 0,0 0 0,0-1 1,0 1-1,0-1 0,0 0 0,0 1 1,0-1-1,0 0 0,0 0 0,0 0 1,0 0-1,-1 0 0,1-1 0,0 1 0,0-1 1,0 1-1,0-1 0,0 0 0,0 0 1,-1 1-1,1-1 0,0 0 0,-1-1 1,1 1-1,0 0 0,-1 0 0,0-1 1,1 1-1,-1-1 0,0 1 0,0-1 1,0 0-1,0 1 0,0-1 0,0 0 1,0 0-1,0 1 0,-1-1 0,1 0 1,-1 0-1,1 0 0,-1 0 0,0 0 1,0 0-1,0 0 0,0 0 0,0-1-3,1-121-3824,-3 94-838,3 23-2670,0 2-5108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15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141 160 10229,'0'-2'478,"-1"0"1,1 0 0,-1 0 0,1 0-1,-1 0 1,0 0 0,0 0 0,0 1 0,0-1-1,0 0 1,0 1 0,0-1 0,-1 1-1,1-1 1,-1 1 0,1 0 0,-1-1-1,1 1 1,-1 0 0,0 0 0,1 0-1,-1 0 1,0 0 0,0 1 0,0-1-1,0 1-478,-1-1 188,0 0 0,0 0 0,-1 0 0,1 1-1,0-1 1,-1 1 0,1 0 0,0 0-1,-1 0 1,1 1 0,0-1 0,-1 1 0,1 0-1,0 0 1,0 0 0,0 0 0,0 1-1,0-1 1,0 1 0,0-1 0,0 1 0,0 0-1,1 0 1,-1 1-188,0 2 35,-1 0-1,1 0 0,0 0 1,0 1-1,1 0 0,0-1 1,0 1-1,0 0 1,1 0-1,-1 0 0,1 0 1,1 0-1,-1 0 1,1 0-1,0 1 0,1-1 1,0 0-1,0 0 0,0 0 1,0 0-1,1 0 1,0-1-1,0 1 0,1 0 1,-1-1-1,1 1 1,3 2-35,-3-5-35,1-1 0,-1 0 1,1 0-1,0 0 0,0 0 1,-1 0-1,1-1 0,0 0 1,1 0-1,-1 0 0,0 0 1,0-1-1,0 0 0,0 0 1,1 0-1,-1 0 0,0 0 1,0-1-1,2 0 35,37-30-6729,-30-10-4001,-8 13 752</inkml:trace>
  <inkml:trace contextRef="#ctx0" brushRef="#br0" timeOffset="200.866">149 0 12390,'-3'43'8846,"5"0"-4083,20 87-3857,-7-55-713,-13-86-15782,-1 3 4096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12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26 146 10133,'1'28'8673,"2"-1"-4814,14 54-1982,-21-69-4625,-7-31-8292,9 2 302</inkml:trace>
  <inkml:trace contextRef="#ctx0" brushRef="#br0" timeOffset="1">0 27 8900,'2'4'2241,"-1"0"-32,1 0-832,2 1-961,0-2 720,1 4-3217,1-2-2128,4 0-5764</inkml:trace>
  <inkml:trace contextRef="#ctx0" brushRef="#br0" timeOffset="379.785">138 99 8724,'23'37'8878,"-1"1"-4575,23 83-2192,-46-138-2101,1 0 0,1 0 0,0 1-1,1-1 1,1 0 0,0 1 0,2-1 0,-1 1-1,4-4-9,-7 18 5,-1 1-1,1-1 0,0 1 0,0-1 0,0 1 1,0-1-1,0 1 0,0 0 0,0 0 1,1 0-1,-1 0 0,0 0 0,1 0 0,-1 0 1,1 0-1,-1 0 0,1 0 0,-1 1 0,1-1 1,-1 1-1,1-1 0,0 1 0,-1 0 1,1-1-1,0 1 0,-1 0 0,1 0 0,0 0 1,0 0-1,-1 1 0,1-1 0,0 0 1,-1 1-1,1-1 0,-1 1 0,1 0 0,-1-1 1,1 1-1,-1 0 0,1 0 0,-1 0 0,1 0 1,-1 0-1,0 0 0,0 0 0,0 1 1,0-1-1,0 0 0,0 1 0,0-1 0,0 1 1,0-1-1,0 1 0,-1-1 0,1 1 1,-1-1-1,1 1 0,-1 0 0,0-1 0,1 1 1,-1 0-1,0 0-4,28 160 397,-24-200-13485,-4 37 12119,3-17-9721</inkml:trace>
  <inkml:trace contextRef="#ctx0" brushRef="#br0" timeOffset="679.689">420 126 10181,'27'37'11594,"-8"5"-8155,33 41-2478,-52-82-951,1-1 1,0 1-1,0-1 1,0 1-1,0-1 1,0 1 0,0-1-1,0 1 1,0-1-1,0 0 1,0 0-1,1 1 1,-1-1 0,0 0-1,0 0 1,0 0-1,0 0 1,0-1-1,0 1 1,0 0-1,0 0 1,0 0 0,0-1-1,0 1 1,0-1-1,0 1 1,0-1-1,0 1 1,0-1 0,0 0-1,0 1 1,0-1-1,0 0 1,-1 0-1,1 1 1,0-1-1,-1 0 1,1 0 0,0 0-1,-1 0 1,1 0-1,-1 0 1,0 0-1,1 0 1,-1 0 0,0 0-1,0 0 1,1 0-1,-1-1-10,16-56 11,-15 56 5,3-35 11,13-40-3218,-7 67-1110,3 5-3991,-2 2-2654</inkml:trace>
  <inkml:trace contextRef="#ctx0" brushRef="#br0" timeOffset="1011.06">742 105 9861,'-6'-4'6498,"-1"8"-3325,-11 17-508,15-11-2332,0 0 0,0 0 0,1 0 0,0 0 0,1 0 0,0 0 0,1 1 0,0-1 1,0 0-1,1 0 0,1 1 0,0-1 0,0 0-333,1-7 2,-1-1 1,1 1-1,0-1 0,0 0 1,0 0-1,1 0 1,-1-1-1,0 1 0,1-1 1,-1 0-1,1 0 1,-1 0-1,1 0 0,-1 0 1,1-1-1,0 0 0,-1 1 1,1-2-1,0 1 1,-1 0-1,1-1 0,0 1 1,-1-1-1,1 0 1,-1 0-1,1-1 0,-1 1 1,0-1-1,3-1-2,-2 2-44,-1-1-1,0 1 1,1-1-1,-1 0 1,0 0-1,0 0 1,0 0-1,0-1 1,0 1-1,-1-1 1,1 0-1,-1 0 1,0 0-1,1 0 1,-1 0-1,-1 0 1,1-1-1,0 1 1,-1 0-1,0-1 1,0 0 0,0 1-1,0-1 1,0 1-1,-1-1 1,1 0-1,-1 0 1,0 1-1,-1-1 1,1 0-1,0 0 1,-1 1-1,0-1 1,0 0-1,0 1 1,0-1-1,-1 1 1,1-1-1,-1 1 1,0 0-1,0 0 1,0 0-1,-1 0 1,1 0-1,-1 0 1,0 0 44,-40-33 107,8 30-5771,33 7-1366,2 0-4917</inkml:trace>
  <inkml:trace contextRef="#ctx0" brushRef="#br0" timeOffset="1354.728">966 1 9620,'12'49'10997,"-2"25"-7284,9 42-4283,-19-116 584,1 0 0,-1-1 1,0 1-1,0 0 0,0-1 0,0 1 0,1 0 0,-1-1 0,0 1 1,0 0-1,1 0 0,-1-1 0,0 1 0,0 0 0,1 0 0,-1-1 1,0 1-1,1 0 0,-1 0 0,0 0 0,1 0 0,-1 0 0,0-1 1,1 1-1,-1 0 0,1 0 0,-1 0 0,0 0 0,1 0 0,-1 0 1,0 0-1,1 0 0,-1 0 0,0 0 0,1 1 0,-1-1 0,1 0 1,-1 0-1,0 0 0,1 0 0,-1 0 0,0 1 0,0-1 0,1 0 1,-1 0-1,0 1 0,1-1 0,-1 0 0,0 0 0,0 1 0,1-1 1,-1 0-1,0 1 0,0-1 0,0 0 0,0 1 0,0-1 0,1 0 0,-1 1 1,0-1-15,13-41 613,-11 34-487,41-100-505,-40 102-2579,-2 3-7920,0 0-239</inkml:trace>
  <inkml:trace contextRef="#ctx0" brushRef="#br0" timeOffset="1589.102">1063 211 14182,'14'6'9244,"3"-2"-5504,8 3-1666,19 15-2053,-39-42-11693,-5 14 6080,2-5-6389</inkml:trace>
  <inkml:trace contextRef="#ctx0" brushRef="#br0" timeOffset="1870.231">1198 181 11557,'32'1'9370,"-6"1"-6916,32-10-2523,-57 6 64,0 0 0,1 1 0,-2-1 0,1 0 0,0 0 0,0 0 0,-1 0 0,1 0 0,-1 0 0,1 0 0,-1 0 0,0 0 0,0 0 0,0 0 0,0 0 0,0 0 0,0 0 0,0 0 0,-1 0 0,1 1 0,-1-1 0,0 0 0,1 0 0,-1 0 0,0 0 0,0 1 0,0-1 0,0 0 0,-1 1 0,1-1 0,0 1 0,-1-1 0,1 1 0,-1-1 0,1 1 0,-1 0 0,0 0 0,1 0 0,-1 0 0,0 0 0,0 0 0,0 1 0,0-1 0,1 0 0,-1 1 0,0 0 0,0-1 0,-2 1 5,2 0 59,0 1-1,0-1 1,0 1-1,0-1 1,-1 1 0,1 0-1,0 0 1,0 0 0,1 0-1,-1 0 1,0 0 0,0 0-1,0 1 1,1-1 0,-1 1-1,1-1 1,-1 1-1,1 0 1,0-1 0,-1 1-1,1 0 1,0 0 0,0 0-1,0 0 1,1 0 0,-1 0-1,0 0 1,1 0 0,-1 0-1,1 1 1,0-1-1,0 0 1,0 0-59,-1 78 3310,2-77-3245,0 0 0,1 0 0,-1 0-1,1-1 1,0 1 0,0 0 0,0-1 0,0 1 0,0-1 0,1 0 0,-1 0-1,1 0 1,-1 0 0,1 0 0,0 0 0,0-1 0,0 1 0,0-1 0,0 0-1,0 0 1,0 0 0,0 0 0,0-1 0,1 1 0,-1-1 0,0 0-1,0 0 1,2 0-65,28-3-4966,-8-12-8321,-16 4 1423</inkml:trace>
  <inkml:trace contextRef="#ctx0" brushRef="#br0" timeOffset="2291.186">1579 75 10133,'-33'-16'10901,"-8"29"-5760,40-12-5083,-1 0 0,0-1 0,1 1 1,-1 0-1,1 0 0,-1 0 0,1 1 0,0-1 0,-1 0 0,1 0 1,0 1-1,0-1 0,0 0 0,0 1 0,0 0 0,0-1 1,0 1-1,1-1 0,-1 1 0,0 0 0,1-1 0,-1 1 0,1 0 1,0 0-1,0 0 0,0-1 0,-1 1 0,2 0 0,-1 0 1,0 0-1,0-1 0,0 1 0,1 0 0,-1 0 0,1-1 0,0 1 1,-1 0-1,1-1 0,0 1 0,0-1 0,0 1 0,0-1 1,0 1-1,0-1 0,1 1-58,126 87 165,-127-89-154,0 1 0,0 0 0,0-1-1,-1 1 1,1 0 0,-1 0 0,1-1 0,0 1-1,-1 0 1,1 0 0,-1 0 0,0 0 0,1 0-1,-1 0 1,0 0 0,1 0 0,-1 0 0,0 0-1,0 0 1,0 0 0,0 0 0,0 0 0,0 0-1,0 0 1,0 0 0,-1 0 0,1 0 0,0 0-1,-1 0 1,1 0 0,0 0 0,-1 0 0,1-1-1,-1 1 1,1 0 0,-1 0 0,0 0 0,1-1-1,-1 1 1,0 0 0,0 0 0,1-1 0,-1 1-1,0-1 1,0 1 0,0-1 0,0 1 0,0-1-1,0 0 1,0 1 0,0-1 0,-1 0-11,-59 9 738,50-8-714,-4 0-188,-15 1-1832,10 1-5321,16-3-649,1-1-4856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10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20 8324,'-14'-11'10814,"-19"10"-5789,29 2-4777,0 0 0,0 0 1,0 1-1,0-1 0,0 1 0,0 0 0,1 0 0,-1 0 0,1 1 1,-1-1-1,1 1 0,0 0 0,0 0 0,0 0 0,0 0 1,0 1-1,0 1-248,-1 0 63,0 1 1,0-1-1,1 1 1,0 0-1,0 0 1,1 0-1,0 0 1,0 1-1,0-1 1,1 1-1,0-1 1,0 1-1,0-1 1,1 1-1,0-1 1,1 1-1,0 5-63,0-8-34,0-1 0,1 0 0,-1 1 0,1-1 0,-1 0 0,1 0 0,0 0 0,0 0 0,1 0 0,-1 0 0,1-1 0,-1 1 0,1-1-1,0 1 1,0-1 0,0 0 0,0 0 0,0-1 0,0 1 0,1-1 0,-1 1 0,0-1 0,1 0 0,-1 0 0,1-1 0,0 1-1,-1-1 1,1 0 0,-1 1 0,1-2 0,0 1 0,-1 0 0,1-1 0,-1 1 0,1-1 0,-1 0 0,1-1 0,-1 1 0,1 0-1,-1-1 1,0 0 0,0 0 0,0 0 0,2-2 34,13-13-5040,-4-3-5949,-5 4-928</inkml:trace>
  <inkml:trace contextRef="#ctx0" brushRef="#br0" timeOffset="513.719">249 22 9941,'34'-7'8818,"-4"14"-3622,18 36-2320,11 79-3743,-50-104-795,-14-32-1526,1 9 3306,-1-1-1,0 1 1,0 0 0,0 0 0,0 0 0,-1 1 0,1 0 0,-1 0 0,0 0 0,-1 1 0,1 0-1,-1 0 1,1 0 0,-1 1 0,0 0 0,0 1 0,0-1 0,0 1 0,0 1 0,0-1-1,-6 1-117,11 1 122,0-1 0,0 1 0,-1-1 0,1 1 0,0 0 0,0 0 0,0 0 0,0 0 0,0 0 0,0 1 0,0-1 0,1 0 0,-1 1 0,0 0 0,1-1 0,-1 1-1,1 0 1,0 0 0,-1 0 0,1 0 0,0 0 0,0 0 0,0 0 0,0 0 0,1 0 0,-1 0 0,1 1 0,-1-1 0,1 0 0,0 0 0,0 1 0,0-1 0,0 0-1,0 0 1,0 1 0,1-1 0,-1 0 0,1 0 0,-1 1 0,1-1 0,0 0 0,0 0 0,0 0 0,0 0 0,0 0 0,1 0 0,-1 0 0,0-1 0,1 1 0,-1 0-1,1-1 1,0 1 0,0-1 0,0 1 0,0-1 0,-1 0 0,2 0 0,-1 0-122,1 0-195,1 0 0,0 0 0,0-1 0,0 1 1,-1-1-1,1 0 0,0 0 0,0-1 0,0 1 0,-1-1 0,1 1 0,0-1 0,0 0 0,-1-1 1,1 1-1,-1-1 0,1 1 0,-1-1 0,0 0 0,3-2 195,16-14-5628,-2-1-3924,-4 2-2016</inkml:trace>
  <inkml:trace contextRef="#ctx0" brushRef="#br0" timeOffset="786.859">613 3 11413,'-35'-3'10037,"-7"12"-6132,40-9-3854,1 0 0,-1 1 0,1-1 0,-1 1 0,0 0 1,1-1-1,-1 1 0,1 0 0,-1 0 0,1 0 0,0 0 0,-1 0 1,1 0-1,0 0 0,0 1 0,-1-1 0,1 0 0,0 1 0,0-1 1,1 1-1,-1-1 0,0 1 0,0-1 0,1 1 0,-1 0 0,1-1 1,-1 1-1,1 0 0,0-1 0,0 1 0,0 0 0,0-1 0,0 1 1,0 0-1,0-1 0,0 1 0,1 0 0,-1 0 0,1-1 0,-1 1 1,1-1-1,0 1 0,0 0-51,51 39 186,-48-40-181,-1 1 0,0-1 0,1 0 0,-1 1 1,0 0-1,0 0 0,0 0 0,0 0 0,-1 0 0,1 1 0,-1-1 0,1 1 0,-1-1 1,0 1-1,0 0 0,0 0 0,0 0 0,0 0 0,-1 1 0,1-1 0,0 3-5,-3-5 26,1 1-1,0 0 0,-1-1 0,0 1 0,1-1 0,-1 1 0,0-1 1,0 1-1,0-1 0,0 0 0,0 1 0,0-1 0,0 0 0,0 0 1,0 1-1,-1-1 0,1 0 0,0-1 0,-1 1 0,1 0 0,-1 0 1,1 0-1,-1-1 0,0 1 0,1-1 0,-1 1 0,1-1 0,-1 0 1,0 0-1,1 0 0,-1 0 0,-1 0-25,-19 3-2725,21-21-11357,4 7 2253</inkml:trace>
  <inkml:trace contextRef="#ctx0" brushRef="#br0" timeOffset="1474.205">672 131 9572,'63'-7'8879,"0"-5"-6667,-61 10-2106,0 1 0,-1-1 1,1 1-1,-1-1 0,0 1 1,1-1-1,-1 0 0,0 0 1,0 0-1,0 1 0,0-1 1,-1 0-1,1 0 0,0 0 0,-1 0 1,1-1-1,-1 1 0,0 0 1,0 0-1,0 0 0,0 0 1,0 0-1,0 0 0,0 0 1,-1-1-1,1 1 0,-1 0 1,0 0-1,1 0 0,-1 0 1,0 1-1,0-1 0,0 0 0,0 0 1,-1 0-1,1 1 0,0-1 1,-1 1-1,1-1 0,-1 1 1,0-1-1,1 1 0,-1 0 1,0 0-1,0 0 0,0 0 1,0 0-1,0 0 0,0 1 0,0-1 1,0 1-1,0-1 0,-1 1-106,0 0 68,1 0-1,-1 0 0,1 0 1,-1 0-1,0 1 0,1-1 0,-1 1 1,1 0-1,-1 0 0,1 0 1,0 0-1,-1 0 0,1 0 0,0 1 1,0-1-1,-1 1 0,1-1 1,1 1-1,-1 0 0,0 0 0,0 0 1,1 0-1,-1 0 0,1 0 0,-1 1 1,1-1-1,0 0 0,0 1 1,0-1-1,0 1 0,1-1 0,-1 1 1,1-1-1,-1 1 0,1 0 1,0-1-1,0 2-67,-1 3 79,1 0 1,0 0 0,0 0-1,0 0 1,1 0-1,0 0 1,0 0 0,1 0-1,0-1 1,0 1-1,1 0 1,-1-1 0,3 4-80,-2-6 23,0-1 1,0 1-1,0-1 1,1 0-1,-1 0 0,1 0 1,-1-1-1,1 1 1,0-1-1,0 0 1,0 0-1,0 0 1,0-1-1,1 0 1,-1 1-1,0-1 1,1-1-1,-1 1 1,1-1-1,3 1-23,24-8-3384,-6-12-4858,-10-4 779,-1-3-3723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09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12230,'7'19'8887,"0"14"-6084,-1-4-1725,7 11-319,-8-25-830,0-1 1,0 2-1,-2-1 0,0 0 0,-1 1 0,0-1 0,-1 1 0,-1 15 71,-6-19-3758,-3-11-6293,1-1-1314</inkml:trace>
  <inkml:trace contextRef="#ctx0" brushRef="#br0" timeOffset="244.376">0 178 13174,'2'-7'3554,"3"3"95,2-3-1680,1 4-544,3 0-433,2 3-319,2 0-209,1 2-304,2 0-384,-4 2-529,2-3-735,-4 0-1970,0-1-271,1-6-2434,1-6-4066</inkml:trace>
  <inkml:trace contextRef="#ctx0" brushRef="#br0" timeOffset="541.142">218 13 12774,'12'29'8313,"-4"3"-4189,3 67-3477,-9-65 283,4 51-556,4-105-1020,-10 6 360,1 1 0,1-1-1,0 1 1,1-1 0,0 1 0,1 0-1,1 0 1,0 1 0,1-1-1,3-5 287,-8 17 2,-1 0-1,1 1 1,-1-1-1,1 0 1,0 0-1,-1 1 1,1-1-1,0 0 0,-1 1 1,1-1-1,0 1 1,0-1-1,0 1 1,0-1-1,0 1 0,0-1 1,0 1-1,-1 0 1,1 0-1,0-1 1,0 1-1,0 0 1,0 0-1,0 0 0,0 0 1,0 0-1,0 0 1,0 0-1,0 1 1,0-1-1,0 0 0,0 1 1,0-1-1,0 0 1,0 1-1,0-1 1,0 1-1,-1-1 1,1 1-1,0 0 0,0-1 1,-1 1-1,1 0 1,0-1-1,-1 1 1,1 0-1,-1 0 0,1 0 1,-1 0-1,1-1 1,-1 1-1,1 0 1,-1 1-2,24 48 1407,-10 64-807,-10-127-15295,-1 6 3669</inkml:trace>
  <inkml:trace contextRef="#ctx0" brushRef="#br0" timeOffset="542.142">502 170 14166,'3'6'3730,"1"5"64,1-1-1745,-2 1-705,0-1-431,1 3-305,-2-2-256,-1 0-192,-1 1-208,2-1-320,-1-5-368,-1-2-625,-1-2-336,3-2-2240,-1-4-2674,4 0-5731</inkml:trace>
  <inkml:trace contextRef="#ctx0" brushRef="#br0" timeOffset="728.605">506 67 12934,'2'0'3121,"2"1"145,2 1-1761,-1 2-1105,1 0 1072,3 0-4465,2 0-2898,0-2-7907</inkml:trace>
  <inkml:trace contextRef="#ctx0" brushRef="#br0" timeOffset="1238.414">733 118 10277,'-18'-21'10462,"16"21"-10324,1 0 1,-1-1-1,1 1 1,-1 0-1,0 0 0,1 0 1,-1 0-1,0 1 1,1-1-1,-1 0 1,1 0-1,-1 1 0,0-1 1,1 1-1,-1 0 1,1 0-1,0-1 0,-1 1 1,1 0-1,-1 0 1,1 0-1,0 0 0,0 0 1,0 1-1,0-1 1,0 0-1,0 0 0,0 1 1,0-1-1,0 1 1,0-1-1,1 1 1,-1-1-1,1 1 0,-1-1 1,1 1-1,-1-1 1,1 2-139,0 1 71,1-1 0,-1 1 1,1-1-1,0 1 1,0-1-1,0 0 1,0 1-1,0-1 1,1 0-1,-1 0 0,1 0 1,0 0-1,0 0 1,1 0-1,-1 0 1,0-1-1,1 1 0,-1-1 1,1 0-1,0 0 1,1 1-72,23 25 63,-17-16-92,-9-12 53,0 1 0,0 0 0,1-1-1,-1 1 1,0 0 0,0 0 0,-1 0-1,1 0 1,0 0 0,0-1 0,0 2-1,0-1 1,-1 0 0,1 0 0,-1 0-1,1 0 1,-1 0 0,1 1 0,-1-1-1,1 0 1,-1 0 0,0 1 0,0-1-1,0 0 1,0 0 0,0 1 0,0-1 0,0 0-1,0 0 1,0 1 0,-1-1 0,1 0-1,0 0 1,-1 1 0,1-1 0,-1 0-1,0 0 1,1 0 0,-1 0 0,0 0-1,1 0 1,-1 0 0,0 0 0,0 0-1,-1 1-23,-43 16 1613,22-18-3323,10-5-3421,3-5-4773,7 2-3550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2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10533,'38'-26'8471,"3"16"-4593,-36 10-3840,-1 0 0,1 0 0,-1 0 0,1 1 0,-1-1 0,0 1 1,1 0-1,-1 1 0,0-1 0,1 1 0,-1 0 0,0 0 0,0 0 1,-1 0-1,1 1 0,0-1 0,-1 1 0,1 0 0,-1 0 0,0 1 1,0-1-1,0 1 0,-1-1 0,1 1 0,-1 0 0,0 0 1,0 0-1,0 0-38,21 135 685,-42-197-5072,17 54 4431,-1 1-1,1 0 0,0 0 1,-1 0-1,0 0 1,0 1-1,0-1 1,0 1-1,0 0 0,0 0 1,0 0-1,-1 0 1,1 0-1,-1 1 1,1-1-1,-1 1 0,0 0 1,0 0-1,1 1 1,-1-1-1,0 1 1,0 0-1,-3 0-43,3 0 135,1 1-1,0 0 1,0 0-1,0 0 1,0 0-1,0 0 1,0 1-1,0-1 1,0 1-1,0 0 1,0 0-1,1 0 1,-1 0-1,1 0 1,0 1-1,0-1 1,0 1-1,0 0 1,0-1-1,0 1 1,0 0-1,1 0 1,0 0-1,-1 0 1,1 0-1,0 0 1,1 1-1,-1-1 1,1 0-1,-1 0 1,1 1-1,0-1 1,0 0-1,0 1 1,1-1-1,-1 0 1,1 0 0,0 1-1,-1-1 1,1 0-1,1 0 1,-1 0-1,2 3-134,-2-4-18,0 0 0,0 0 0,1 0 0,-1-1 0,0 1 0,1 0 0,-1-1 0,1 1 0,0-1 0,0 1 0,-1-1 0,1 0 0,0 1 0,0-1 0,0 0 0,0 0-1,0-1 1,0 1 0,1 0 0,-1-1 0,0 1 0,0-1 0,1 0 0,-1 0 0,0 0 0,0 0 0,1 0 0,-1 0 0,0 0 0,0-1 0,0 1 0,1-1 18,1-1-490,0 1 1,0-1-1,0 0 0,0 0 1,-1-1-1,1 1 0,-1-1 1,1 0-1,-1 1 0,0-2 1,0 1-1,-1 0 0,1 0 1,-1-1-1,1 1 0,0-4 490,13-33-9465,-9 18 327</inkml:trace>
  <inkml:trace contextRef="#ctx0" brushRef="#br0" timeOffset="355.35">250 98 9396,'15'31'8622,"-2"1"-4834,13 68-2402,-11-178-1277,-14 70-113,18-58 21,-19 65-18,1-1 0,0 1 0,0-1 1,0 1-1,0-1 0,0 1 0,0 0 0,0 0 0,0-1 0,0 1 1,1 0-1,-1 0 0,0 0 0,1 0 0,-1 0 0,1 1 1,-1-1-1,1 0 0,-1 1 0,1-1 0,0 1 0,-1-1 1,1 1-1,0 0 0,-1 0 0,1-1 0,0 1 0,0 1 0,-1-1 1,1 0-1,0 0 0,-1 1 0,1-1 0,0 1 0,-1-1 1,1 1-1,0 0 1,3 3 43,0 1 1,0 0-1,-1 0 0,1 1 1,-1-1-1,0 1 1,-1 0-1,1 0 1,-1 1-1,-1-1 1,1 0-1,-1 1 0,0 0 1,0-1-1,-1 1 1,0 0-1,0 0 1,-1 0-1,0 0 1,0 4-44,2 5 160,3 23-1568,15-69-11331,-11 14 2590</inkml:trace>
  <inkml:trace contextRef="#ctx0" brushRef="#br0" timeOffset="667.774">582 108 11077,'-11'-17'9967,"-16"35"-6981,23-12-2826,0-1 1,1 1 0,-1 0-1,2 0 1,-1 0 0,1 1 0,-1-1-1,2 0 1,-1 1 0,1 0-1,0-1 1,0 1 0,1 0-1,0-1 1,0 1 0,1 0-1,-1-1 1,1 1 0,1 0-1,-1-1 1,1 0 0,1 1 0,-1-1-1,1 0 1,0 0 0,3 4-161,-5-9-26,0 0 0,0 0 0,0 0 0,0 0 0,0-1 0,0 1 0,0 0 0,1-1 0,-1 1 0,0-1 0,1 1 0,-1-1 0,0 0 0,1 1 0,-1-1 0,0 0 1,1 0-1,-1 0 0,0 0 0,1 0 0,-1 0 0,0-1 0,1 1 0,-1 0 0,0-1 0,0 1 0,1-1 0,-1 1 0,0-1 0,0 1 0,1-1 0,-1 0 0,0 0 1,0 0-1,0 1 0,0-1 0,0 0 0,0 0 0,-1-1 0,1 1 0,0-1 26,27-49-2477,-17-7-2339,-13 19-5612,-1 21 1021</inkml:trace>
  <inkml:trace contextRef="#ctx0" brushRef="#br0" timeOffset="980.207">577 1 11061,'11'12'10726,"-1"17"-6890,-8-20-2612,26 85 1549,-3-1-3289,-19-79-2119,-2-13-1832,0-4-4404,1-3-4244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22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52 8020,'-7'-25'8822,"-16"8"-4155,19 15-4446,1 1 0,-1 0 0,0-1 0,1 1 0,-1 0 0,0 1 0,0-1 0,0 1 0,0 0 0,0 0 0,1 0 0,-1 0 0,0 1 0,0-1 0,0 1 0,0 0 1,1 0-1,-1 0 0,0 1 0,1 0 0,-4 1-221,1 5 85,0 0 0,1 0 0,0 0 0,0 1 0,1 0 0,0 0 1,1 0-1,0 0 0,0 0 0,1 1 0,0-1 0,1 1 0,0 0 0,0 0 1,1-1-1,0 1 0,1 0 0,0 0 0,1-1 0,0 1 0,0-1 1,1 1-1,0-1 0,1 0 0,0 0 0,4 7-85,12 56 161,-22-63-2450,-11-21-1261,-11-21-8318,14 17 1066</inkml:trace>
  <inkml:trace contextRef="#ctx0" brushRef="#br0" timeOffset="249.898">0 217 11221,'3'-1'3154,"3"0"207,0 1-1360,4 0-304,-1 1-257,3 0-271,2 0-225,-1 1-303,0 1-193,-2 0-80,-1 1-256,-1-1-320,-2 0-304,3-2-897,0-1 545,1-1-2946,0-2-2897,2 0-6323</inkml:trace>
  <inkml:trace contextRef="#ctx0" brushRef="#br0" timeOffset="534.56">270 220 10101,'9'21'7496,"-3"1"-3546,4 47-3113,-9-50-883,0-27-10249,-1-3-1732</inkml:trace>
  <inkml:trace contextRef="#ctx0" brushRef="#br0" timeOffset="535.56">277 158 10229,'1'2'2369,"0"1"64,4 0-1601,-3 1-544,2-1-2449,2 1-2129,2-1-5394</inkml:trace>
  <inkml:trace contextRef="#ctx0" brushRef="#br0" timeOffset="706.407">379 267 9877,'6'29'6666,"10"9"-3837,-10-25-2395,-13-124 994,6 109-1419,1 0 0,0 0-1,0 0 1,0 0 0,0 0 0,0 0 0,0 0 0,0 0 0,1 0 0,-1 0 0,1 0-1,-1 0 1,1 0 0,0 0 0,0 1 0,0-1 0,0 0 0,0 0 0,0 1 0,0-1-1,1 1 1,-1-1 0,1 1 0,-1 0 0,1-1 0,-1 1 0,1 0 0,0 0 0,-1 0-1,1 0 1,0 0 0,0 0 0,0 1 0,0-1 0,0 1 0,0-1 0,0 1 0,0 0 0,0 0-1,0 0 1,0 0 0,0 0 0,0 0 0,0 0 0,0 1-9,8 1-1298,-1 0-2382,-2 0-3011,1-1-3258</inkml:trace>
  <inkml:trace contextRef="#ctx0" brushRef="#br0" timeOffset="1145.1">643 156 9028,'-22'-10'9305,"5"16"-5039,15-4-4194,0 0-1,0 1 1,1-1 0,-1 0-1,1 1 1,0-1 0,0 1-1,0 0 1,0-1 0,0 1-1,0 0 1,1-1 0,-1 1 0,1 0-1,0 0 1,-1 0 0,2-1-1,-1 1 1,0 0 0,0 0-1,1 1-71,0-1 2,0 0 0,0-1 0,0 1 0,0-1 0,0 0 0,1 1 0,-1-1 0,1 0 0,-1 0 0,1 0 0,0 0 0,0 0 0,0 0 0,0 0 0,0-1 0,0 1 0,1-1-1,-1 1 1,0-1 0,1 0 0,-1 0 0,1 0 0,0 0-2,30 19 22,-32-18 10,1 1-1,-1-1 1,0 1 0,0 0-1,-1-1 1,1 1 0,0 0-1,-1 0 1,0 0 0,0 0 0,0-1-1,0 1 1,0 0 0,0 0-1,-1 0 1,1 0 0,-1-1-1,0 1 1,0 0 0,0-1-1,0 1 1,-1-1 0,1 1-1,-1-1 1,1 1 0,-1-1-1,0 0 1,0 0 0,0 0-1,0 0 1,0 0 0,0 0-1,0-1 1,-1 1 0,1-1-1,-1 1 1,-2 0-32,4-1-64,-1-1 0,1 1 0,0-1-1,-1 1 1,1-1 0,-1 1 0,1-1 0,-1 0 0,1 0 0,-1 0-1,1 0 1,-1 0 0,1 0 0,-1 0 0,1 0 0,0-1 0,-1 1-1,1 0 1,-1-1 0,1 1 0,0-1 0,-1 0 0,1 1 0,0-1-1,-1 0 1,1 0 0,0 0 0,0 0 0,0 0 64,-10-21-5581,10 5-1239,1 1-4246</inkml:trace>
  <inkml:trace contextRef="#ctx0" brushRef="#br0" timeOffset="1426.291">721 86 11893,'12'28'8439,"-3"3"-3930,7 65-3361,-9-47-469,-3-9-2138,-11-54-11931,5 2 1587</inkml:trace>
  <inkml:trace contextRef="#ctx0" brushRef="#br0" timeOffset="1723.095">705 237 12886,'2'-1'3682,"2"-1"175,2-2-1424,2 1-688,2-2-464,2 2-321,3 2-319,0 1-289,1 0-96,-3 2-144,-1 2-304,-5-2-208,-1 2-641,0-2-672,0-1-2336,0-1-3011,0-1-6674</inkml:trace>
  <inkml:trace contextRef="#ctx0" brushRef="#br0" timeOffset="2017.643">900 391 10453,'10'-3'7848,"7"-6"-3500,-3 3-2308,-7 2-1666,1 1 0,-1 1 1,1 0-1,0 0 1,0 0-1,0 1 0,0 0 1,0 1-1,1 0 1,-1 0-1,0 1 0,0 0 1,0 0-1,0 1 1,6 2-375,23 2-158,-28-15-6602,-9-15-5494,1 11 1137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26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47 10853,'-16'-9'7380,"-5"5"-3599,-39 16 113,58-9-3858,0 0 0,1 0 0,-1-1 0,1 1 0,0 0 0,0 0 0,0 0 0,0 0 0,1 0 0,-1 1 0,1-1 0,-1 0 0,1 0 0,0 0 0,1 0 0,-1 1 0,1-1 0,-1 0 0,1 0-1,0 0 1,0 0 0,0 0 0,0 0 0,1 0 0,-1 0 0,1-1 0,0 1 0,-1-1 0,1 1 0,0-1 0,1 1 0,-1-1 0,0 0 0,1 0 0,-1 0 0,1 0 0,1 0-36,0-1 32,-1 1 0,1-1 1,-1 1-1,0 0 0,1 0 0,-1 0 0,0 0 0,0 1 1,-1-1-1,1 1 0,0-1 0,-1 1 0,0 0 0,1 0 0,-1 0 1,0 1-1,-1-1 0,1 0 0,-1 1 0,1-1 0,-1 1 1,0-1-1,0 1 0,-1 0 0,1-1 0,-1 1 0,1 0 0,-1 0 1,0-1-1,-1 1 0,1 0 0,-1 0 0,0-1 0,1 1 1,-2-1-1,1 1 0,0-1 0,-1 2-32,0-3-33,1 1-1,-1-1 1,0 0-1,0 0 1,0 0-1,-1 0 1,1 0-1,0 0 1,-1 0 0,1-1-1,-1 1 1,0-1-1,1 0 1,-1 1-1,0-1 1,0-1-1,0 1 1,1 0 0,-1-1-1,0 1 1,0-1-1,0 0 1,0 0-1,0 0 1,0 0-1,0-1 1,0 1 0,-2-2 33,-4-19-7785,12 3-368,2 0-3418</inkml:trace>
  <inkml:trace contextRef="#ctx0" brushRef="#br0" timeOffset="328.056">214 179 11125,'41'-3'7094,"1"-8"-3776,-40 11-3266,0-1 0,0 0 0,0 0 0,-1 1 0,1-1 0,0-1-1,0 1 1,-1 0 0,1 0 0,-1-1 0,1 1 0,-1 0 0,1-1 0,-1 0 0,0 1 0,0-1 0,0 0 0,0 1 0,0-1 0,0 0 0,0 0 0,-1 0 0,1 0 0,-1 0 0,1 0 0,-1 0 0,0 0 0,0 0 0,0 0 0,0 0 0,0 0 0,0 0 0,-1 0 0,1 0 0,0 0 0,-1 0 0,0 0 0,0-2-52,-1 2 63,1 0 1,-1 0-1,0-1 0,0 1 1,0 1-1,0-1 0,0 0 1,0 0-1,-1 1 0,1-1 0,0 1 1,-1 0-1,1 0 0,-1 0 1,0 0-1,1 0 0,-1 0 1,0 1-1,1-1 0,-1 1 0,0 0 1,0 0-1,1 0 0,-1 0 1,0 0-1,0 1 0,1-1 1,-1 1-1,0 0 0,1-1 0,-1 1 1,1 1-1,-1-1 0,1 0 1,-1 0-1,1 1 0,0 0 1,0-1-1,-1 1 0,1 0 0,1 0 1,-1 0-1,0 0 0,-1 2-63,0 3 187,0 1-1,0-1 1,1 1-1,0 0 1,0-1-1,1 1 1,0 0-1,0 0 1,1 0-1,0 0 1,0 1-1,1-1 1,0 0-1,0-1 1,1 1-1,0 0 1,0 0-1,1-1 1,0 1-1,2 3-186,-3-9-18,0 1 1,1-1-1,-1 0 0,0 0 1,1 0-1,-1 0 0,1 0 0,0 0 1,-1-1-1,1 1 0,0-1 1,0 0-1,0 0 0,0 0 1,0 0-1,0 0 0,1-1 1,-1 1-1,0-1 0,0 0 0,0 0 1,0 0-1,1 0 0,-1-1 1,0 1-1,0-1 0,2-1 18,45-34-7288,-29 11-3984,-9 12 299</inkml:trace>
  <inkml:trace contextRef="#ctx0" brushRef="#br0" timeOffset="1248.763">844 136 13046,'13'36'8022,"-3"19"-4147,0-6-2934,-10-49-954,0-1 1,0 1-1,0 0 0,1 0 1,-1 0-1,0-1 0,0 1 1,1 0-1,-1 0 0,0 0 1,0 0-1,1-1 0,-1 1 1,0 0-1,0 0 0,1 0 1,-1 0-1,0 0 1,0 0-1,1 0 0,-1 0 1,0 0-1,1 0 0,-1 0 1,0 0-1,0 0 0,1 0 1,-1 0-1,0 0 0,0 0 1,1 1 12,1-44-308,-1 38 274,-2-3 146,1 0 1,1 0-1,-1 0 0,2-1 1,-1 1-1,1 0 0,0 1 0,1-1 1,-1 0-1,2 0 0,-1 1 0,4-5-112,-5 12 1,1 0-1,-1 0 0,0 1 0,0-1 0,1 1 0,-1 0 0,0 0 0,0 0 0,0 0 0,0 0 1,0 0-1,0 0 0,0 1 0,0-1 0,-1 1 0,1-1 0,0 1 0,-1 0 0,1 0 0,-1 0 1,0 0-1,1 0 0,-1 0 0,0 0 0,0 0 0,-1 0 0,1 1 0,28 102-1691,-17-95-2719,4-10-6601,-7-5 1639</inkml:trace>
  <inkml:trace contextRef="#ctx0" brushRef="#br0" timeOffset="1467.463">1181 123 9684,'-35'-36'9219,"33"35"-9069,0 0 0,0 0 0,0 1-1,0-1 1,0 1 0,0-1 0,0 1 0,0 0 0,0 0-1,-1 0 1,1 0 0,0 0 0,0 0 0,0 1 0,0-1-1,0 1 1,0-1 0,0 1 0,0 0 0,0 0-1,0 0 1,1 0 0,-1 0 0,0 0 0,0 1 0,1-1-1,-1 0 1,1 1 0,-1-1 0,1 1 0,0 0 0,0-1-1,-1 1 1,1 0 0,0 0-150,-1 2 105,-1 1 0,1 0 0,0 0 0,0 0 0,0 0 0,1 0 0,-1 0 0,1 0-1,1 0 1,-1 1 0,1-1 0,-1 0 0,2 0 0,-1 1 0,1-1 0,-1 0 0,1 0 0,1 0 0,-1 1 0,1-1 0,0 0 0,0-1 0,0 1 0,1 0-1,-1-1 1,1 1 0,1-1 0,-1 0 0,0 0 0,1 0 0,0 0 0,0-1 0,0 0 0,0 0 0,1 0 0,-1 0 0,1 0 0,-1-1 0,5 2-105,-7-4-160,0 0 0,0 0 1,0 0-1,-1 0 0,1 0 1,0 0-1,0 0 0,-1-1 1,1 1-1,0-1 0,-1 1 1,1-1-1,0 0 0,-1 0 1,1 1-1,-1-1 0,1 0 0,-1 0 1,1-1-1,-1 1 0,0 0 1,0 0-1,1-1 0,-1 1 1,0-1-1,0 1 0,-1-1 1,1 1-1,0-1 0,0 1 1,-1-1-1,1 0 0,-1 1 1,1-1-1,-1 0 0,0 0 160,9-74-9140,-8 58 4193,0-1-3441</inkml:trace>
  <inkml:trace contextRef="#ctx0" brushRef="#br0" timeOffset="1858.002">1191 16 9828,'-2'-15'6833,"0"24"-170,1 10-2274,0-3-4380,20 163 2128,-9-134-4805,7-51-13702,-11-2 5565</inkml:trace>
  <inkml:trace contextRef="#ctx0" brushRef="#br0" timeOffset="5706.24">536 115 8228,'-17'-14'8715,"-8"22"-5342,-13 31-999,35-34-2257,2 0-1,-1 1 1,0-1-1,1 1 0,0 0 1,1 0-1,-1-1 1,1 1-1,0 0 0,0 0 1,1-1-1,0 1 1,0 0-1,0-1 0,1 1 1,0-1-1,0 1 1,0-1-1,0 0 0,1 0 1,0 0-1,0 0 1,1 0-1,-1-1 0,1 1 1,0-1-1,1 1-116,-4-5-126,1 1 1,-1-1-1,0 1 0,1-1 1,-1 0-1,1 0 0,-1 1 1,1-1-1,-1 0 0,1 0 1,-1-1-1,0 1 0,1 0 1,-1 0-1,1-1 0,-1 1 0,0-1 1,1 1-1,-1-1 0,0 0 1,1 1-1,-1-1 0,0 0 1,0 0-1,0 0 0,0 0 1,0 0-1,0 0 0,0 0 0,0 0 1,0 0-1,0-1 126,17-25-11964,-11 12 2133</inkml:trace>
  <inkml:trace contextRef="#ctx0" brushRef="#br0" timeOffset="6144.051">663 111 6451,'-21'7'8858,"4"10"-4512,-8 50-1052,24-64-3296,1 0-1,-1-1 0,1 1 1,0 0-1,0 0 0,0 0 1,1 0-1,-1 0 1,1 0-1,-1-1 0,1 1 1,0 0-1,0 0 1,0-1-1,1 1 0,-1-1 1,1 1-1,-1-1 1,1 1-1,0-1 0,0 0 1,0 0-1,0 0 0,0 0 1,0 0-1,0 0 1,1-1-1,-1 1 0,1-1 1,0 0-1,-1 0 1,1 0-1,0 0 0,-1 0 1,1 0-1,0-1 0,0 1 1,0-1-1,0 0 1,0 0-1,0 0 0,-1 0 1,1 0-1,0-1 1,0 1-1,0-1 0,0 0 1,2-1 2,-3 2-30,1-1 1,0-1 0,-1 1-1,1 0 1,-1 0-1,0-1 1,1 1 0,-1-1-1,0 0 1,0 0-1,0 0 1,0 0 0,-1 0-1,1 0 1,0 0 0,-1-1-1,1 1 1,-1-1-1,0 1 1,0-1 0,0 1-1,0-1 1,-1 0-1,1 1 1,-1-1 0,1 0-1,-1 0 1,0 1-1,0-1 1,0 0 0,0 0-1,-1 1 1,1-1 0,-1 0-1,1 1 30,-40-91 204,39 92-192,0 0-1,0 0 0,-1 0 1,1 0-1,0 1 0,0-1 1,-1 0-1,1 1 0,0-1 1,-1 1-1,1 0 0,0-1 1,-1 1-1,1 0 0,0 0 0,-1 0 1,1 0-1,-1 0 0,1 0 1,0 0-1,-1 1 0,1-1 1,-1 0-1,1 1 0,0-1 1,-1 1-1,1-1 0,0 1 1,-1 0-12,-8 9-3373,8 4-5148,4-7-1897</inkml:trace>
  <inkml:trace contextRef="#ctx0" brushRef="#br0" timeOffset="11256.288">1303 273 7571,'7'-2'6306,"2"0"-3981,8-1-116,91-7 3394,-78 15-5313,-27-3-287,0-1 1,0-1 0,0 1-1,-1 0 1,1-1 0,0 1-1,0-1 1,0 0 0,0 0 0,0 0-1,0 0 1,0-1 0,0 1-1,0-1 1,0 0 0,0 0-1,-1 0 1,1 0 0,1-1-4,-13-4-2524,7 10-8593,2 0 400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08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585 167 10021,'-1'11'10518,"10"12"-8689,-7-17-928,0-2-914,-1 0 0,1 0-1,-1 0 1,0 0 0,0 0-1,-1 0 1,1 0 0,-1 1-1,0-1 1,0 0 0,0 0-1,-1 0 1,1 0 0,-1 0-1,0 1 1,0-1 0,0-1-1,-1 2 14,-2-5-3837,2-6-4953,3 0-1596</inkml:trace>
  <inkml:trace contextRef="#ctx0" brushRef="#br0" timeOffset="231.951">576 12 10277,'-1'-4'2817,"1"3"64,0 1-1120,1 2-640,0 1-433,1 1-608,1 2-592,1-1-2306,2-1-2384,0 1-5875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46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71 7267,'-8'-47'9329,"8"46"-9210,-1-1 1,1 1 0,-1 0-1,0 0 1,1-1 0,-1 1-1,0 0 1,0 0 0,0 0-1,0 0 1,0 0 0,0 0-1,0 0 1,0 0 0,0 0-1,0 0 1,0 1 0,-1-1-1,1 0 1,0 1 0,0-1 0,-1 1-1,1 0 1,0-1 0,-1 1-1,1 0 1,-1 0 0,1 0-1,0 0 1,-1 0 0,1 0-1,-1 0 1,1 0 0,0 0-1,-1 1 1,1-1 0,0 1-1,-1-1 1,1 1 0,0-1-1,0 1 1,-1 0 0,1 0-1,0-1 1,0 1 0,-1 1-120,-89 87 1678,84-83-1623,0 0-1,0 0 1,1 1-1,-1 0 1,2 0 0,-1 0-1,1 1 1,0 0 0,1 0-1,-1 0 1,2 0 0,-1 1-1,1-1 1,0 1 0,1 0-1,0 0 1,1 0-1,0 0 1,0 0 0,1 0-1,0 0 1,0 1 0,1-1-1,0 0 1,1 0 0,0 0-1,3 7-54,1-6 16,1 1-1,1-2 0,-1 1 1,1-1-1,1 0 1,0-1-1,0 0 1,1 0-1,0-1 0,0 0 1,0-1-1,1 0 1,0-1-1,0 0 0,1-1 1,-1 0-1,1-1 1,5 1-16,-8-2 4,-1-1 0,1 0 0,-1 0 0,1-1 0,0 0 0,-1-1 0,1 0 0,0 0 0,-1-1 0,1 0 0,-1 0 0,0-1 0,0 0 0,0-1 0,0 1 0,-1-2 0,1 1 0,-1-1 1,0 0-1,0 0 0,-1-1 0,1 0 0,-1 0 0,-1-1 0,1 0 0,-1 1 0,0-2 0,-1 1 0,0-1 0,0 1 0,2-8-4,-1 4 13,-2 1 0,0-1 0,0 1 0,-1-1 0,0 0 0,-1 0 0,0 0 0,0 0 0,-1 0 0,-1 0 0,0 0 0,-1 1 0,0-1 0,0 0 0,-1 0 0,-1 1 0,0 0 0,0 0 0,-1 0 0,0 0 0,0 1 1,-1-1-1,-1 1 0,0 1 0,-7-8-13,8 11 88,0 0 0,0 1 0,-1 0 0,1 1 0,-1-1 0,0 1 0,0 0 0,0 1 0,-1 0 0,1 0 0,-1 0 0,1 1 0,-1 0 0,1 1 0,-1-1 0,1 2 0,-1-1 0,0 1 0,1 0 0,-8 2-88,6-10-3160,10-1-9780,0 3 1313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1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127 117 11605,'-31'-4'10307,"2"11"-5389,24-5-4747,0 1 1,1 0-1,0-1 0,-1 2 0,1-1 1,0 0-1,1 1 0,-1 0 0,1-1 1,-1 2-1,1-1 0,0 0 1,1 0-1,-1 1 0,1 0 0,0-1 1,-1 4-172,2-4 11,0 0 0,0 1 0,1-1 1,-1 0-1,1 1 0,0-1 0,0 1 0,1-1 1,-1 1-1,1-1 0,0 0 0,0 1 1,0-1-1,1 0 0,0 0 0,0 0 1,0 0-1,0 0 0,0 0 0,1 0 0,0-1 1,-1 1-1,1-1 0,1 0 0,-1 0 1,0 0-1,1 0 0,0-1 0,-1 0 1,1 1-1,0-1 0,0 0 0,0-1 0,0 1 1,1-1-1,-1 0 0,0 0 0,1 0 1,-1 0-1,1-1 0,-1 0 0,1 0 1,2 0-12,27-20-7056,-17 0-5103,-9 9 1165</inkml:trace>
  <inkml:trace contextRef="#ctx0" brushRef="#br0" timeOffset="281.182">217 5 12406,'1'39'7865,"1"0"-3374,19 145-848,-20-174-3542,0-1-44,0 1 1,0-1 0,1 0-1,0 0 1,1 1 0,0-1 0,1-1-1,-1 1 1,2 0 0,1 1-58,-5-10 2,0 0 1,0 0-1,0 0 1,1 0 0,-1-1-1,0 1 1,0 0-1,0-1 1,0 1-1,1-1 1,-1 1 0,0-1-1,0 1 1,0-1-1,0 0 1,0 0-1,0 1 1,-1-1 0,1 0-1,0 0 1,0 0-1,0 0 1,-1 0-1,1 0 1,-1 0 0,1 0-1,-1 0 1,1-1-1,-1 1 1,0 0-1,1 0 1,-1 0 0,0-1-1,0 1 1,0 0-1,0 0 1,0 0-1,0-1 1,0 1 0,0-1-3,2-4 6,6-13-76,0 1 0,1 1 0,1-1 0,1 2 0,0-1 0,1 2 0,1-1 0,8-6 70,0 9-2797,-18 11-2559,-2 2-4470,-2 2-811</inkml:trace>
  <inkml:trace contextRef="#ctx0" brushRef="#br0" timeOffset="468.637">375 223 15399,'11'25'8266,"2"-2"-3342,34 39-1884,-15-23-2625,-17-29-3032,8-20-15442,-16 3 6707</inkml:trace>
  <inkml:trace contextRef="#ctx0" brushRef="#br0" timeOffset="984.158">598 221 11717,'33'2'9870,"22"-21"-7503,-31 9-1430,-22 10-930,-1 0-1,1-1 1,-1 1-1,1-1 1,-1 1-1,1-1 0,-1 0 1,1 1-1,-1-1 1,1 0-1,-1 0 0,0 0 1,1 0-1,-1 0 1,0-1-1,0 1 1,0 0-1,0 0 0,0-1 1,0 1-1,0-1 1,-1 1-1,1-1 1,0 1-1,-1-1 0,1 1 1,-1-1-1,0 1 1,1-1-1,-1 0 1,0 1-1,0-1 0,0 0 1,0 1-1,0-1 1,-1 0-1,1 1 1,0-1-1,-1 1 0,1-1 1,-1 0-1,0 1 1,1-1-1,-1 1 1,0 0-1,0-1 0,0 1 1,0 0-1,-1-1-6,1-1 21,-1 1-1,0 0 0,0-1 0,0 1 1,0 0-1,0 1 0,-1-1 1,1 0-1,-1 0 0,1 1 1,-1 0-1,1-1 0,-1 1 0,0 0 1,0 0-1,0 1 0,1-1 1,-1 0-1,0 1 0,0 0 1,0 0-1,0 0 0,0 0 0,0 0 1,0 0-1,0 1 0,0 0 1,1-1-1,-1 1 0,0 0 1,0 0-1,1 1 0,-1-1 0,1 0 1,-1 1-1,1 0 0,-1-1 1,1 1-1,0 0 0,0 0 1,-1 1-21,0 4 192,-1 0 0,1 1 0,0-1 0,1 0 0,0 1 0,0 0 0,1-1-1,0 1 1,0 0 0,1 0 0,0 0 0,0 0 0,1 0 0,0-1 0,0 1 0,1 0 0,0-1 0,0 1 0,1-1 0,0 1 0,0-1 0,1 0 0,0 0 0,0-1 0,0 1 0,1-1 0,2 2-192,-5-7-60,0 1 0,0 0-1,0-1 1,0 0 0,0 1 0,0-1-1,1 0 1,-1 0 0,0-1 0,1 1-1,-1 0 1,1-1 0,-1 1-1,1-1 1,-1 0 0,1 0 0,-1 0-1,1 0 1,-1 0 0,1-1 0,-1 1-1,1-1 1,-1 1 0,1-1-1,-1 0 1,0 0 0,0 0 0,1 0-1,-1-1 1,0 1 0,0 0-1,0-1 1,0 0 0,0 1 0,0-1 60,44-45-9429,-28 27 427,-5 7-1664</inkml:trace>
  <inkml:trace contextRef="#ctx0" brushRef="#br0" timeOffset="1312.189">902 1 11541,'5'35'8856,"-1"0"-3443,3 36-1746,8 64-3106,-10-82-2568,-7-59-16625,1 0 9249</inkml:trace>
  <inkml:trace contextRef="#ctx0" brushRef="#br0" timeOffset="1608.999">849 216 14823,'4'-2'3970,"2"-1"192,0 0-1761,3 1-881,1 0-383,-1 2-225,1-1-223,1-1-321,2 2-256,4-1-160,-1 0-224,1 1-513,1 0-1312,0 0-1104,2 2-1137,2-3-2689,1 0-5283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3:25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10869,'1'36'9188,"2"0"-3849,13 73-2604,-4-33-1919,-4-30-696,0 88-987,-24-126-5632,4-16-3845,4-2-997</inkml:trace>
  <inkml:trace contextRef="#ctx0" brushRef="#br0" timeOffset="218.7">0 240 12662,'6'1'3441,"5"1"145,1 0-1537,0-1-528,3-1-321,-2 0-335,-1 1-321,3 0-160,1-1-96,1 3-208,3-2-288,1-4-320,-2 3-753,-2-3-351,0-3-2194,-3-5-2801,-1 1-5875</inkml:trace>
  <inkml:trace contextRef="#ctx0" brushRef="#br0" timeOffset="499.922">279 36 13590,'5'80'10934,"14"40"-8003,-3-24-2237,2 18-371,-17-114-324,0 1 0,0-1 0,0 0 0,-1 0 0,1 0-1,0 0 1,0 0 0,0 0 0,0 0 0,0-1 0,-1 1 0,1 0 0,0 0 0,0-1 0,0 1 0,-1-1 0,1 1 0,0 0 0,0-1 0,-1 1 0,1-1 0,0 0 0,-1 1 0,1-1 0,-1 1 0,1-1 0,0 0 0,-1 0 0,0 1 0,1-1 0,-1 0 0,1 0 0,-1 0 0,0 1-1,0-1 1,1 0 0,-1 0 0,0 0 0,0 0 0,0 1 0,0-1 0,0 0 0,0 0 0,0 0 0,0 0 0,-1 0 0,1 1 0,0-1 0,-1-1 1,6-18-73,-2 0-19,2 1 1,0 1 0,0-1 0,2 1 0,0 0-1,1 0 1,1 1 0,6-8 91,-14 24 8,-1 0-1,1 0 1,-1 0 0,1 0 0,-1 0-1,1 0 1,0 1 0,-1-1-1,1 0 1,0 0 0,0 1-1,0-1 1,-1 1 0,1-1 0,0 1-1,0-1 1,0 1 0,0-1-1,0 1 1,0 0 0,0-1 0,0 1-1,0 0 1,0 0 0,0 0-1,0 0 1,0 0 0,0 0 0,0 0-1,0 0 1,0 0 0,0 1-1,0-1 1,0 0 0,0 1-1,0-1 1,0 1 0,0-1 0,0 1-1,0-1 1,0 1 0,0-1-1,-1 1 1,1 0 0,0 0 0,0-1-1,-1 1 1,1 0 0,-1 0-1,1 1-7,22 50 784,0 116-1281,-18-161-3006,6-13-10711,-5-1 3657</inkml:trace>
  <inkml:trace contextRef="#ctx0" brushRef="#br0" timeOffset="941.503">563 365 11093,'23'-4'6383,"1"-2"-3471,46-17-1455,-66 22-1367,-1 1 0,1-1 1,0 1-1,0-1 0,-1 0 1,1-1-1,0 1 0,-1-1 1,1 1-1,-1-1 0,0 0 0,1 0 1,-1 0-1,0-1 0,0 1 1,-1-1-1,1 0 0,0 0 1,-1 0-1,0 0 0,0 0 1,0 0-1,0-1 0,0 1 1,0-1-1,-1 1 0,0-1 1,0 1-1,0-1 0,0 0 1,0 0-1,-1 0 0,0 1 0,0-1 1,0 0-1,0 0 0,0 0 1,-1 0-1,0 1 0,0-1 1,0-1-91,-1 2 66,0 0 0,-1 0 0,1 1 0,-1-1 0,0 0 1,0 1-1,0 0 0,0-1 0,0 1 0,0 0 0,0 1 1,-1-1-1,1 1 0,-1-1 0,1 1 0,-1 0 0,0 0 0,1 1 1,-1-1-1,0 1 0,0 0 0,1 0 0,-1 0 0,0 0 1,0 0-1,1 1 0,-1 0 0,0 0 0,1 0 0,-1 0 0,1 1 1,-1-1-1,1 1 0,0 0 0,-1 0 0,1 0 0,0 0 0,0 1 1,1-1-1,-1 1 0,0 0 0,1 0 0,0-1 0,-1 3-66,-3 14 279,1 1 0,1-1 0,1 1 0,1 0 0,1 0 0,0 0 0,2 1 0,0-1 0,2 4-279,-3-21 35,1 0 0,0 0 0,0 0 0,0 0 0,1 0 1,-1 0-1,1 0 0,-1-1 0,1 1 0,0 0 0,0-1 0,0 0 0,0 1 1,1-1-1,-1 0 0,0 0 0,1 0 0,0 0 0,-1-1 0,1 1 0,0-1 1,0 1-1,0-1 0,0 0 0,0 0 0,0-1 0,0 1 0,1-1 0,-1 1 1,0-1-1,3 0-35,102-9-1705,-44-14-8748,-25 2 499,-14 2 24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5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8772,'5'-26'7975,"8"3"-3538,-8 17-4218,0 1-1,1 0 1,-1 1-1,1 0 1,0-1-1,0 2 1,0-1-1,0 1 1,1 0-1,0 0 1,-1 1 0,1 0-1,0 0 1,0 0-1,0 1 1,6 0-219,-7 1 37,0 0 1,0 1 0,0-1 0,0 1 0,-1 1 0,1-1-1,-1 1 1,1 0 0,-1 0 0,1 1 0,-1 0-1,0 0 1,0 0 0,-1 0 0,1 1 0,0-1 0,-1 1-1,0 1 1,0-1 0,0 0 0,-1 1 0,0 0 0,1 0-1,-2 0 1,1 0 0,0 0 0,-1 1 0,0-1-1,-1 1 1,1 0 0,-1-1 0,0 1 0,0 0 0,-1 0-1,1 0 1,-2-1 0,1 1 0,0 0 0,-1 0-1,0 0 1,-1-1 0,1 1 0,-1-1 0,0 1 0,0-1-1,-1 1 1,1-1 0,-1 0 0,-1 0 0,1 0-1,-3 3-36,-135 143 47,136-146-19,4-5-16,0 0-1,0 0 1,0 1-1,0-1 1,1 0-1,-1 1 1,0-1 0,0 1-1,0-1 1,1 0-1,-1 1 1,0 0-1,0-1 1,1 1-1,-1-1 1,0 1-1,1 0 1,-1 0-1,1-1 1,-1 1-1,1 0 1,-1 0 0,1 0-1,0-1 1,-1 1-1,1 0 1,0 0-1,0 0 1,0 0-1,0 0 1,-1 0-1,1 0 1,0-1-1,0 1 1,1 0-1,-1 0 1,0 0 0,0 0-1,0 0 1,1 0-1,-1 0 1,0-1-1,1 1 1,-1 0-1,1 0 1,-1 0-1,1-1 1,-1 1-1,1 0 1,-1-1-1,1 1 1,0 0 0,-1-1-1,1 1 1,0-1-1,0 1 1,-1-1-1,1 1 1,0-1-1,1 1-12,167-7 2577,-28 12-3246,-123-11-2741,-10-5-6456,-7 9 8644,6-6-13611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52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75 11029,'22'-7'8358,"27"-33"-5863,-47 38-2392,-1 0 0,1 0 0,1-1 0,-1 1 0,0 0 0,0 1 0,1-1-1,-1 0 1,1 1 0,0-1 0,-1 1 0,1 0 0,0 0 0,0 0 0,0 0 0,0 0 0,0 1 0,-1-1 0,4 1-103,-4 2 137,1 1 1,0 0-1,-1-1 1,0 1-1,1 0 1,-1 0-1,0 0 1,0 1-1,-1-1 1,1 0-1,-1 1 1,0-1 0,0 1-1,0-1 1,0 1-1,0 0 1,-1-1-1,0 1 1,1 0-1,-1-1 1,-1 1-1,1 0 1,-1-1-1,1 1 1,-1 0-1,0 0-137,0 7 117,9 253 699,-16-278-6202,4-3-5899,3 7-374</inkml:trace>
  <inkml:trace contextRef="#ctx0" brushRef="#br0" timeOffset="218.687">1 427 11061,'42'-4'10754,"-1"-5"-6307,49-4-2051,42 38-1139,-131-25-1234,-1 0 1,1 1-1,-1-1 0,1 0 0,0 0 1,-1 1-1,1-1 0,-1 0 0,1 0 1,-1 0-1,1 0 0,0 0 0,-1 0 1,1 0-1,-1 0 0,1 0 0,-1 0 1,1 0-1,0 0 0,-1 0 1,1-1-1,-1 1 0,1 0 0,-1 0 1,1-1-1,-1 1 0,1 0 0,-1-1 1,1 1-1,-1 0 0,1-1 0,-1 1 1,0-1-1,1 1 0,-1-1 0,0 1 1,1-1-1,-1 1 0,0-1 0,1 1 1,-1-1-1,0 1 0,0-1 1,0 1-1,0-1 0,0 0 0,0 1 1,1-1-1,-1 1 0,-1-1 0,1 0 1,0 1-1,0-1-23,-2-7-1961,-3 2-4356,-2 4-6082,3 2 1944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55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9845,'9'-4'6786,"11"-4"-4146,-14 6-1622,15-4 271,-19 6-1208,1-1-1,-1 1 1,1-1-1,-1 0 1,1 1-1,-1-1 1,0 0-1,0-1 1,1 1-1,-1 0 1,0-1-1,0 1 1,0-1-1,0 1 1,0-1-1,-1 0 1,1 0-1,-1 0 0,1 0 1,-1 0-1,1 0 1,-1 0-1,1-2-80,-2 2 13,1 0-1,0 1 1,0-1-1,0 0 1,0 1-1,0-1 1,0 1-1,0 0 0,0-1 1,0 1-1,1 0 1,-1 0-1,1 0 1,-1 0-1,1 0 1,-1 0-1,1 0 0,-1 0 1,1 0-1,0 1 1,0-1-1,-1 1 1,1-1-1,0 1 1,0 0-1,-1 0 1,3 0-13,-1 50 1763,17 148-64,-12-125-1635,-17-96-5179,8 14-6623,2 5 1315</inkml:trace>
  <inkml:trace contextRef="#ctx0" brushRef="#br0" timeOffset="296.801">11 368 8212,'13'11'11954,"31"-19"-7908,-31 4-2585,106-7 2196,59 19-2632,-158-3-1035,-22-7-2829,-4-1 723,-14-8-10292,8 4-558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5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3 7315,'-4'-3'11366,"-2"11"-10820,-33 49 3450,-7 36-2297,29-56-1356,14-28-336,0 0 0,0 0 0,1 0-1,0 0 1,0 0 0,1 0 0,1 1 0,-1-1 0,1 0 0,1 1 0,0-1-1,0 0 1,1 0 0,0 0 0,1 0 0,0 0 0,0 0 0,1-1 0,0 1-1,0-1 1,1 0 0,0 0 0,1-1 0,-1 1 0,2-1 0,-1 0 0,1-1 0,0 0-1,0 0 1,0 0 0,1-1 0,0 0 0,0-1 0,0 0 0,1 0 0,0 0-1,-1-1 1,2 0-7,7 2-116,-27-11-2257,-3-8-8440,9 6-1395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59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10757,'13'-1'8533,"20"22"-5266,-22-10-3064,-2 1 1,0 0-1,0 1 0,-1-1 0,-1 2 1,0-1-1,-1 1 0,0 0 1,-1 0-1,2 14-203,-5-18 245,0 1 1,-1 0-1,0 0 1,-1 0-1,0 0 1,-1-1-1,0 1 0,-1 0 1,0 0-1,-1-1 1,0 1-1,0-1 1,-1 0-1,-1 0 1,1 0-1,-2-1 1,1 1-1,-1-1 0,-1-1 1,0 1-1,0-1 1,-6 5-246,12-12-67,0 0 1,-1 0-1,1 0 0,0 0 1,-1 0-1,1-1 0,-1 1 1,1-1-1,-1 1 1,1-1-1,-1 1 0,1-1 1,-1 0-1,1 0 1,-1 0-1,0 0 0,1 0 1,-1 0-1,1 0 1,-1 0-1,1-1 0,-1 1 1,1-1-1,-1 1 1,1-1-1,-1 1 0,1-1 1,-1 0-1,0-1 67,25-24-15839,-15 17 3636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5:58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10293,'8'35'7803,"-3"22"-4633,-1-5-1978,20 174-29,-32-216-4507,2-20-6368,5 0-837</inkml:trace>
  <inkml:trace contextRef="#ctx0" brushRef="#br0" timeOffset="286.172">0 238 11989,'9'-8'9972,"26"1"-6193,16 13-2640,-3 0-4359,-15-5-9036,-22-3 869</inkml:trace>
  <inkml:trace contextRef="#ctx0" brushRef="#br0" timeOffset="833.159">262 148 10325,'2'25'7551,"6"15"-4526,0 0-2207,9 57 316,-18-116-1161,1 1 1,1 0-1,1 0 0,1 0 1,0 0-1,1 0 0,2-3 27,-6 19-9,1 1-1,-1 0 0,1-1 0,-1 1 0,1 0 1,0 0-1,-1-1 0,1 1 0,0 0 0,0 0 0,0 0 1,0 0-1,0 0 0,0 0 0,0 0 0,0 0 1,0 1-1,0-1 0,1 0 0,-1 1 0,0-1 1,0 0-1,1 1 0,-1 0 0,0-1 0,1 1 1,-1 0-1,0 0 0,1 0 0,-1 0 0,1 0 1,-1 0-1,0 0 0,1 0 0,-1 0 0,1 1 0,-1-1 1,0 0-1,0 1 0,1-1 0,-1 1 0,0 0 1,0-1-1,1 1 0,-1 0 0,0 0 0,1 1 10,45 49-547,-14 44 374,-33-95 171,0 0 1,0 1 0,0-1 0,-1 0 0,1 1-1,0-1 1,0 0 0,0 1 0,0-1 0,0 1-1,0-1 1,0 0 0,0 1 0,0-1 0,0 1-1,0-1 1,0 0 0,0 1 0,1-1 0,-1 0-1,0 1 1,0-1 0,0 0 0,0 1 0,1-1-1,-1 0 1,0 1 0,0-1 0,1 0 0,-1 1-1,0-1 1,0 0 0,1 0 0,-1 1 0,0-1-1,1 0 1,-1 0 0,0 0 0,1 0 0,-1 1-1,1-1 1,-1 0 0,0 0 0,1 0 0,-1 0 0,0 0-1,1 0 1,-1 0 0,1 0 0,-1 0 0,0 0-1,1 0 1,-1 0 0,1 0 0,-1-1 0,0 1-1,1 0 1,-1 0 0,0 0 0,1 0 0,-1-1-1,0 1 1,1 0 0,-1 0 0,0-1 0,0 1-1,1 0 2,10-55 27,-10 46-29,-1 3 4,0 0 0,1 0 0,-1 1 0,1-1 0,0 0 1,0 0-1,1 1 0,0-1 0,0 1 0,0 0 0,0-1 0,1 1 0,0 0 0,0 0 1,1 0-1,-1 1 0,1-1 0,0 1 0,0 0 0,4-3-2,-6 7 18,-1-1-1,1 1 0,0 0 1,-1 0-1,1 0 1,0 0-1,-1 0 1,1 0-1,0 0 1,-1 1-1,1-1 0,0 0 1,-1 1-1,1 0 1,-1-1-1,1 1 1,-1 0-1,1 0 1,-1 0-1,0 0 0,1 0 1,-1 0-1,0 0 1,0 0-1,0 0 1,1 1-1,-1-1 0,-1 0 1,1 1-1,0-1 1,0 1-1,0-1 1,-1 1-1,1-1 1,-1 2-18,19 59 1011,-11 38-1072,-12-92-2287,3-12-7622,5-2-728</inkml:trace>
  <inkml:trace contextRef="#ctx0" brushRef="#br0" timeOffset="1067.476">677 217 12118,'13'28'7224,"-4"3"-3767,3 66-2829,-10-77-39,-1 70-1717,-11-120-12292,6 14 3968</inkml:trace>
  <inkml:trace contextRef="#ctx0" brushRef="#br0" timeOffset="1411.185">710 164 11941,'11'-46'9748,"-10"44"-9632,0 1 0,0 0 0,0 0 0,0 0 0,0 0 0,0 0 0,0 0 0,1 0 0,-1 0 0,0 1 0,1-1 0,-1 0 0,0 1 0,1-1 0,-1 1 0,1 0 0,-1-1 0,1 1 0,-1 0 0,1 0 0,-1 0 0,1 0 0,-1 0 0,1 0 0,-1 0 0,1 1 0,-1-1 0,1 0 0,-1 1 0,1 0-116,5 2 57,0 1 1,-1 0 0,1 0-1,-1 0 1,0 1-1,-1 0 1,1 1-1,-1-1 1,0 1-1,0 0 1,-1 0-1,1 0 1,-1 1 0,2 4-58,-5-6 41,-1 0 1,1 0-1,-1 0 1,0 0-1,0 0 1,0 0 0,-1-1-1,0 1 1,0 0-1,0 0 1,0 0-1,-1-1 1,1 1 0,-1-1-1,-1 1 1,1-1-1,-1 0 1,1 0-1,-1 0 1,0 0 0,-1 0-1,1-1 1,-1 1-1,1-1 1,-1 0 0,0 0-1,0 0 1,0-1-1,-1 0 1,1 1-1,-1-1 1,1-1 0,-1 1-1,0-1 1,1 0-1,-1 0-41,-40-1-1609,37-8-3451,12-7-5633,2 7 600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6:04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9140,'13'22'7589,"-4"-1"-3672,-4 50 99,-6-65-3798,1-2-112,0 0-1,0-1 1,0 1-1,-1 0 1,1-1-1,-1 1 0,0 0 1,0-1-1,0 1 1,0-1-1,-1 0 1,1 1-1,-1-1 1,0 0-1,0 0 1,0 0-1,-1 0 1,1 0-1,-1-1 0,1 1 1,-1-1-1,0 1 1,-2 0-106,-4 3 382,-16 6-2834,16-16-2170,3-13-3290,4-1-4774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6:07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10565,'18'11'9349,"22"-6"-3914,-29-4-4249,184 26 3291,-189-27-5014,21 0-504,-21-2-4013,-6-1-4810,-3 1-4636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6:08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0 9156,'-17'15'9324,"-1"18"-7321,7-11-1146,-3-2-562,1 0-1,1 1 1,1 0-1,1 1 0,1 0 1,0 0-1,2 1 0,1 0 1,1 1-1,1-1 0,0 1 1,2 0-1,1 0 0,1 0 1,1 0-1,1 0 0,1-1 1,3 7-295,3-10 55,1-1 0,2 1 0,-1-2 0,2 0 0,1 0-1,0-1 1,1-1 0,1 0 0,5 3-55,-9-7 2,33 23 137,-48-61-5053,3 13-3165,0-1-6186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6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8948,'0'0'2847,"3"1"3049,10 1-3228,-7 1-2335,0 0 1,0 0-1,-1 0 1,1 1-1,-1-1 1,0 1 0,0 1-1,0-1 1,0 1-1,-1-1 1,0 1-1,0 0 1,2 5-334,51 126 1605,-50-121-1454,-1 0 0,0 1 0,-1 0 0,-1 0 0,-1 0 0,0 0 0,-1 1 0,-1-1 0,-1 1 0,0-1 0,-1 1 0,0-1 0,-2 0 0,0 1 1,-1-1-1,0-1 0,-1 1 0,-2 1-151,-22 6-218,21-28-4452,2-8-6591,5 5-1593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3:22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37 246 7828,'-4'-2'8584,"2"6"-3790,-4 41-1295,17 70-1760,-9-101-2642,0-11-3096,-3-10-6338,0-3-852</inkml:trace>
  <inkml:trace contextRef="#ctx0" brushRef="#br0" timeOffset="219.632">0 0 10805,'0'0'2673,"2"4"16,0 1-1616,-1-1-241,3 4-384,3 1-672,2 2 785,0 2-3235,5 0-2320,-1-2-6179</inkml:trace>
  <inkml:trace contextRef="#ctx0" brushRef="#br0" timeOffset="500.745">170 188 8452,'1'46'8065,"0"-1"-4021,9 89-847,-12-150-3187,1 0 1,0 0 0,1 1-1,1-1 1,1 0 0,0 0-1,1 0 1,0 1 0,1-1-1,1 1 1,1 0 0,0 1-1,1-1 1,1 0-11,-8 14 4,1 0 1,0 0-1,0 0 0,0 0 0,-1 0 1,1 0-1,0 0 0,0 0 0,0 0 1,1 1-1,-1-1 0,0 0 1,0 1-1,0-1 0,1 1 0,-1-1 1,0 1-1,0-1 0,1 1 1,-1 0-1,0 0 0,1 0 0,-1 0 1,0 0-1,1 0 0,-1 0 1,0 0-1,1 0 0,-1 1 0,0-1 1,1 0-1,-1 1 0,0-1 1,0 1-1,0 0 0,1-1 0,-1 1 1,0 0-1,0 0 0,0 0 1,0-1-1,0 1 0,0 0 0,-1 0 1,1 0-1,0 1 0,0-1 1,-1 0-1,1 0 0,-1 0 0,1 1 1,0 0-5,32 68 687,-27-54-739,-2 0-1,0 0 1,-1 1 0,-1 0 0,0-1 0,-1 1-1,-1 0 1,0 0 0,-2 2 52,8-26-7045,-3 0 1322,4-3-5840</inkml:trace>
  <inkml:trace contextRef="#ctx0" brushRef="#br0" timeOffset="863.026">408 226 10805,'30'44'9527,"-3"3"-5475,50 66-2179,-77-111-1870,1-1 0,-1 0-1,1 0 1,0 0 0,0 0-1,0 0 1,0 0-1,-1 0 1,1 0 0,0 0-1,0 0 1,1 0-1,-1-1 1,0 1 0,0 0-1,0-1 1,0 1 0,1-1-1,-1 1 1,0-1-1,1 0 1,-1 1 0,0-1-1,1 0 1,-1 0 0,0 0-1,1 0 1,-1 0-1,0 0 1,1 0 0,-1-1-1,0 1 1,1 0 0,-1-1-1,0 1 1,0-1-1,1 1 1,-1-1 0,0 0-1,0 0 1,0 1 0,0-1-1,0 0 1,0 0-1,0 0 1,0 0 0,0 0-1,0 0 1,-1 0 0,1 0-1,0-1 1,-1 1-1,1 0 1,-1 0 0,1-1-1,-1 1 1,0 0 0,1-1-1,-1 1 1,0 0-1,0-1 1,0 1 0,0 0-1,0-2-2,26-184 123,7 184-8774,-13 7-42,-7-4-495</inkml:trace>
  <inkml:trace contextRef="#ctx0" brushRef="#br0" timeOffset="1128.61">770 226 10981,'-7'-4'7837,"1"7"-3463,-5 36-1645,8 103-1403,6-139-1325,-1-1 0,1 1 0,0-1 1,0 0-1,0 0 0,0 0 0,1 0 0,-1 0 0,0 0 0,1-1 0,-1 0 0,1 0 0,0 0 1,-1 0-1,1 0 0,0-1 0,0 0 0,-1 1 0,1-1 0,0-1 0,0 1 0,-1-1 0,1 1 0,0-1 1,-1 0-1,3-1-1,-4 2-2,2 0-2,1 0 0,0-1 1,-1 0-1,1 1 0,-1-1 0,0-1 1,1 1-1,-1-1 0,0 0 0,1 0 1,-1 0-1,0 0 0,-1-1 1,1 1-1,0-1 0,-1 0 0,1 0 1,-1-1-1,0 1 0,0-1 0,-1 1 1,1-1-1,-1 0 0,1 0 0,-1 0 1,0 0-1,-1-1 0,1 1 1,-1 0-1,0-1 0,0 1 0,0-1 1,0 1-1,-1-1 0,0 0 0,0 1 1,0-1-1,-1 1 0,1-1 0,-1-1 4,0 2-10,-1 1 0,1-1-1,0 0 1,-1 0 0,0 0-1,0 1 1,0-1 0,0 1-1,-1 0 1,1-1 0,-1 1-1,0 0 1,0 0 0,0 1-1,0-1 1,-1 1 0,1-1-1,-1 1 1,1 0 0,-1 1-1,0-1 1,0 0 0,1 1-1,-1 0 1,0 0 0,0 0-1,-1 1 1,1-1 0,0 1-1,0 0 1,0 0 0,0 0-1,0 1 1,0-1 0,0 1-1,0 0 1,0 0 0,0 1-1,0-1 1,0 1 0,1 0-1,-1 0 1,1 0 0,-1 0-1,1 1 1,0-1 0,0 1-1,0 0 11,-12 11-2916,27-22-8823,1-4-218</inkml:trace>
  <inkml:trace contextRef="#ctx0" brushRef="#br0" timeOffset="1394.175">1035 88 11269,'27'20'10048,"-12"37"-7802,-12-41-1587,26 201 517,-29-217-1174,0 1-1,-1-1 0,1 1 0,0-1 1,0 1-1,1 0 0,-1-1 1,0 1-1,0-1 0,0 1 1,0 0-1,0-1 0,1 1 0,-1-1 1,0 1-1,0-1 0,1 1 1,-1-1-1,0 1 0,1-1 0,-1 1 1,1-1-1,-1 0 0,1 1 1,-1-1-1,0 1 0,1-1 1,0 0-1,-1 0 0,1 1 0,-1-1 1,1 0-1,-1 0 0,1 0 1,-1 1-1,1-1 0,0 0 1,-1 0-1,1 0 0,-1 0 0,1 0 1,0 0-1,-1 0 0,1 0 1,-1-1-1,1 1 0,-1 0 0,1 0 1,0 0-1,-1-1 0,1 1 1,-1 0-1,1 0 0,-1-1 1,1 1-1,-1-1 0,0 1 0,1 0 1,-1-1-1,1 1 0,-1-1 1,0 1-1,1-1 0,-1 1 0,0-1 0,18-35 82,-9 8-15,-3 6 27,1 1-1,0-1 1,2 1-1,1 1 1,1-1-1,10-14-94,-15 33-2774,-5 2-1898,0-2-3580,1 0-2235</inkml:trace>
  <inkml:trace contextRef="#ctx0" brushRef="#br0" timeOffset="1628.493">1214 302 12214,'11'34'9446,"10"-6"-3645,35 14-2725,-29-46-6714,-20-3-1225,-1-1-4575,-2 3-3144</inkml:trace>
  <inkml:trace contextRef="#ctx0" brushRef="#br0" timeOffset="1940.919">1374 351 9156,'26'-6'8417,"-1"-2"-4730,28-6-2008,-51 14-1658,1-1 1,0 1-1,-1-1 1,1 1-1,0-1 1,-1 0 0,1 0-1,-1 0 1,0-1-1,1 1 1,-1 0 0,0-1-1,0 0 1,1 1-1,-1-1 1,0 0 0,-1 0-1,1 0 1,0 0-1,-1 0 1,1-1 0,-1 1-1,0-1 1,1 1-1,-1 0 1,0-1-1,-1 0 1,1 1 0,0-1-1,-1 0 1,1 1-1,-1-1 1,0 0 0,0 1-1,0-1 1,0 0-1,-1 1 1,1-1 0,-1 0-1,0 1 1,1-1-1,-1 0 1,0 1-22,-1-1 46,1 1 0,-1 0 0,1 0 0,-1 0 0,0 0 0,0 0 0,0 1 0,0-1 0,0 0 1,0 1-1,0 0 0,-1-1 0,1 1 0,0 0 0,-1 0 0,1 0 0,-1 0 0,1 1 0,-1-1 0,0 1 0,1 0 0,-1-1 0,1 1 0,-1 0 0,0 1 0,1-1 1,-1 0-1,1 1 0,-1-1 0,0 1 0,1 0 0,0 0 0,-1 0 0,1 0 0,0 0 0,-1 1 0,1-1 0,0 1 0,0-1 0,0 1 0,0 0 0,0 0 0,1 0 1,-1 0-1,0 0 0,1 0 0,-1 0 0,1 1 0,0-1 0,0 0 0,0 1 0,0-1 0,0 1-46,-1 8 202,-1 0-1,2 1 1,-1-1-1,2 0 1,-1 0-1,2 1 1,-1-1-1,2 0 1,-1 1 0,2-1-1,1 4-201,-1-11-3,1 0 0,-1-1 0,1 1 0,0-1-1,0 0 1,1 0 0,-1-1 0,0 1 0,1-1 0,0 0 0,-1 0-1,1-1 1,0 1 0,0-1 0,0 0 0,0 0 0,3-1 3,72-2-4810,-54-4-100,2-1-3629,-8 1-1658</inkml:trace>
  <inkml:trace contextRef="#ctx0" brushRef="#br0" timeOffset="2159.619">1758 249 10853,'-11'-25'9343,"-12"14"-4140,21 10-5074,-1 0 0,1 1 0,-1 0 0,1 0 0,-1 0-1,1 0 1,-1 0 0,1 0 0,0 0 0,-1 1 0,1-1 0,0 1 0,-1 0 0,1 0 0,0 0 0,-1 0 0,1 0 0,0 0 0,0 1 0,0-1 0,0 1 0,0-1 0,1 1 0,-1 0 0,0 0 0,1-1 0,-1 1 0,1 0 0,0 1 0,0-1 0,0 0 0,-1 1-129,0 4 67,0 0 1,1 0 0,0 1 0,0-1-1,0 0 1,1 0 0,0 1 0,1-1 0,-1 0-1,2 1 1,-1-1 0,1 0 0,0 0 0,0 0-1,1 0 1,0-1 0,0 1 0,0-1 0,1 1-1,0-1 1,0 0 0,1 0-68,-3-5-47,-1 1 1,1-1-1,-1 0 0,1 0 1,0 0-1,-1 0 0,1 0 1,0 0-1,0 0 0,0 0 1,0-1-1,0 1 0,0-1 1,0 0-1,0 1 0,0-1 1,0 0-1,0 0 0,0 0 1,0 0-1,0-1 0,0 1 1,0 0-1,-1-1 0,1 0 1,0 1-1,0-1 0,0 0 1,0 0-1,-1 0 0,1 0 1,0 0-1,-1 0 0,1-1 1,-1 1-1,1 0 0,-1-1 1,0 0-1,1 0 47,30-73-9223,-31 4-3582,-3 45 5652</inkml:trace>
  <inkml:trace contextRef="#ctx0" brushRef="#br0" timeOffset="2410.096">1765 118 8452,'-11'-33'13443,"10"37"-9352,2 13-2539,30 182 2095,-2-87-5261,-25-93-3106,-3-16 129,-1-2-3290,4 0-4482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6:1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53 8164,'-7'-24'10553,"-19"40"-6454,16 2-3810,0 1 0,2 0 0,0 0 0,1 1 0,1-1-1,1 2 1,1-1 0,1 1 0,0-1 0,2 1 0,0 0 0,1 0 0,3 19-289,2-25 10,1 0-1,0 0 1,1-1-1,1 0 1,0 0-1,0-1 1,2 0-1,-1-1 1,2 0-1,0 0 1,0-1-1,1-1 1,0 0-1,1 0 1,0-1-1,1-1-9,-14-7 3,1-1 0,-1 1-1,1-1 1,-1 0 0,1 1-1,-1-1 1,1 0 0,0 0-1,-1 1 1,1-1 0,-1 0-1,1 0 1,0 0 0,-1 0-1,1 0 1,0 0 0,-1 0-1,1 0 1,0 0 0,-1 0-1,1 0 1,-1 0 0,1 0-1,0-1 1,-1 1 0,1 0-1,-1 0 1,1-1 0,0 1-1,-1 0 1,1-1 0,-1 1-1,1-1 1,-1 1 0,0-1-1,1 1 1,-1-1 0,1 1-1,-1-1 1,0 1 0,1-1-1,-1 1 1,0-1 0,0 1-1,1-1 1,-1 0 0,0 1-1,0-1 1,0 0 0,0 1-3,1-17-3997,5 7-5348,-1 2-4155</inkml:trace>
  <inkml:trace contextRef="#ctx0" brushRef="#br0" timeOffset="326.231">398 147 10773,'-10'17'9250,"13"24"-7566,-2-33-698,34 173 2488,-21-32-3621,-28-185-8529,7 19 2017,-1 1-4010</inkml:trace>
  <inkml:trace contextRef="#ctx0" brushRef="#br0" timeOffset="607.418">301 378 10693,'7'-7'10227,"25"3"-6320,56 16-1308,-50-5-4747,-10-1-2753,0-1-3879,-9-2-2801</inkml:trace>
  <inkml:trace contextRef="#ctx0" brushRef="#br0" timeOffset="1028.04">627 349 11413,'6'12'8536,"-2"11"-5809,-1-7-1571,30 124 805,-36-237-2001,4 92-74,0 0-1,0 0 1,1 0-1,0 0 1,0 1 0,0-1-1,0 1 1,1-1-1,-1 1 1,1 0-1,0 0 1,0 0 0,1 0-1,-1 1 1,1-1-1,0 1 1,0 0 0,0 0 114,-3 2-16,0 1 1,0-1-1,0 1 1,0 0-1,0-1 1,0 1 0,0 0-1,0 0 1,0 0-1,0 0 1,0 0-1,1 0 1,-1 0 0,0 0-1,0 0 1,0 0-1,0 0 1,0 1-1,0-1 1,0 0 0,0 1-1,0-1 1,0 1-1,-1-1 1,1 1-1,0 0 1,0-1 0,0 1-1,0 0 1,-1 0-1,1-1 1,0 1-1,-1 0 1,1 0 0,-1 0-1,1 0 1,-1 0-1,1 0 1,-1 0 0,0 0-1,1 0 1,-1 0-1,0 0 1,0 0-1,0 0 16,11 50 212,-4-4 84,1-77-200,-8 23-95,1 0 1,-1 1 0,1-1 0,1 1-1,-1 0 1,1-1 0,0 1-1,0 0 1,1 0 0,0 0-1,0 0 1,0 0 0,1 1-1,0 0 1,0-1 0,0 1-1,1 1 1,-1-1 0,4-1-2,-5 5 28,0 0 0,1 1 0,-1-1 0,1 1 0,-1 0 1,1 0-1,-1 1 0,0-1 0,1 1 0,-1-1 0,1 1 0,-1 0 0,0 0 1,0 1-1,0-1 0,0 1 0,0-1 0,0 1 0,0 0 0,0 0 1,0 0-1,-1 1 0,0-1 0,1 0 0,-1 1 0,0 0 0,0 0 0,0-1 1,0 1-1,-1 0 0,1 1 0,-1-1 0,0 0 0,0 0 0,1 2-28,13 99-784,-8-114-12433,-5-2 2615</inkml:trace>
  <inkml:trace contextRef="#ctx0" brushRef="#br0" timeOffset="1291.334">1039 347 10837,'33'22'7904,"-12"12"-3797,-4 92-2806,-16-92-735,7 69-2206,-9-124-10153,-3-2 527</inkml:trace>
  <inkml:trace contextRef="#ctx0" brushRef="#br0" timeOffset="1588.139">1095 339 9828,'5'-9'2839,"14"-27"3608,26 0-1182,-41 37-5178,0 0 0,-1 1 0,1 0 0,0-1 0,-1 1 0,1 1 0,-1-1 0,0 1 0,0-1 0,0 1 0,0 0 0,0 0 0,-1 0 0,1 0 0,-1 1 0,1-1-88,1 2 56,-1-2-26,1 0-1,0 0 1,-1 1 0,1-1-1,-1 1 1,0 0 0,0 0-1,-1 0 1,1 0 0,-1 0-1,0 1 1,0-1 0,0 1-1,-1-1 1,0 1 0,1 0-1,-2 0 1,1 0 0,0-1-1,-1 1 1,0 0 0,0 0-1,-1 0 1,1 0 0,-1-1-1,0 1 1,0 0 0,-1 0-1,1-1 1,-1 1 0,0-1-1,0 0 1,-1 1 0,1-1-1,-3 2-28,2-3 44,0 0 0,-1 0 0,1-1 0,-1 1 0,0-1 0,1 1 0,-1-1-1,0 0 1,-1-1 0,1 1 0,0-1 0,0 0 0,-1 0 0,1 0 0,0 0 0,-1-1 0,1 0-1,-1 0 1,1 0 0,-1-1 0,1 1 0,-1-1 0,0 0-44,-24-16-2218,10-15-3817,18 22-1379,2 2-4741</inkml:trace>
  <inkml:trace contextRef="#ctx0" brushRef="#br0" timeOffset="1793.17">1346 1 11061,'23'-1'9272,"30"37"-6653,-42-22-2330,-1 1-1,0 1 1,-1-1 0,-1 2 0,-1-1-1,0 1 1,-1 0 0,-1 0 0,0 1-1,-1 0 1,-1 0 0,-1 0 0,-1 0-1,0 0 1,-1 0 0,-1 0 0,-2 6-289,3-4 241,-1 1 0,-1 0-1,-1-1 1,0 0 0,-2 0 0,0 0 0,-3 5-241,6-23-1,1 0 0,-1 0 0,0 0 0,0 0 0,0-1 0,0 1 0,0-1 1,0 1-1,0-1 0,0 0 0,0 0 0,0 0 0,-1 0 0,1 0 0,-1-1 0,1 1 0,0-1 0,-1 1 0,1-1 1,-1 0-1,1 0 0,-1 0 0,1 0 0,-1 0 0,1-1 0,-2 1 1,-2 0-243,8-11-8062,4 5-2383,-2 5 417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6:0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10085,'9'2'7802,"-3"-12"-3945,-2-45-3418,-4 40 335,25-80 357,-23 95-1059,0 0-1,0 0 0,0 0 0,0 1 1,0-1-1,1 1 0,-2-1 0,1 1 0,0-1 1,0 1-1,0 0 0,0 0 0,0 0 1,0 0-1,-1 0 0,1 1 0,-1-1 1,1 0-1,-1 1 0,1-1 0,-1 1 0,0-1 1,1 1-1,-1 0 0,0 0 0,0 0 1,0-1-1,-1 1 0,1 0 0,0 2-71,7 9-94,31 61 215,-22-21-3026,-8-44-150,1-9-4824,-9 0 7522,12-1-11683</inkml:trace>
  <inkml:trace contextRef="#ctx0" brushRef="#br0" timeOffset="191.679">335 155 12646,'-10'-19'7574,"-4"7"-3622,12 12-3852,0-1-1,-1 1 0,1-1 0,0 1 0,0 0 0,0-1 0,0 1 1,0 0-1,0 0 0,0 1 0,0-1 0,0 0 0,-1 1 0,1-1 1,0 1-1,0 0 0,1 0 0,-1 0 0,0 0 0,0 0 0,0 0 1,0 0-1,1 0 0,-1 1 0,1-1 0,-1 1 0,1-1 0,0 1 1,-1 0-1,1-1 0,0 1 0,0 0 0,0 0 0,0 0 1,0 0-1,1 0 0,-1 0 0,1 0 0,-1 0 0,1 0-99,-2 5 115,0 0-1,1-1 0,0 1 0,0 0 1,0 0-1,1 0 0,0 0 1,1-1-1,-1 1 0,1 0 0,1 0 1,-1 0-1,1-1 0,0 1 1,1-1-1,0 0 0,0 1 1,0-1-1,4 4-114,-6-8-57,1-1 0,0 1 0,0-1 1,0 0-1,1 0 0,-1 0 0,0 0 0,0 0 0,1 0 1,-1-1-1,0 1 0,1-1 0,-1 1 0,1-1 0,-1 0 1,0 0-1,1 0 0,-1-1 0,1 1 0,-1 0 0,0-1 1,1 0-1,-1 1 0,0-1 0,0 0 0,1 0 0,-1 0 1,0-1 56,31-29-4228,-24-55-4413,-15 50 744,3 20-40</inkml:trace>
  <inkml:trace contextRef="#ctx0" brushRef="#br0" timeOffset="410.336">333 32 5811,'-2'-3'1556,"-4"-17"1642,5 12 3525,7 18-707,2 16-3628,-8-26-2356,44 216 4068,-35-186-5028,-2-53-8620,-2 15 2061,1-1-4358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6:05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37 8804,'-20'-17'7656,"-2"4"-3336,19 12-4126,0 0 0,1 0 0,-1 0 0,0 0 0,0 0 0,1 1 0,-1-1 0,0 1 0,0 0-1,0 0 1,0 0 0,1 0 0,-1 1 0,0-1 0,0 1 0,0 0 0,1 0 0,-1 0 0,0 0 0,1 0 0,-1 0 0,1 1 0,-1-1 0,1 1 0,0-1 0,-1 2-195,1-2 36,1 0-1,-1 1 0,1-1 1,-1 0-1,1 1 0,0-1 0,-1 1 1,1-1-1,0 1 0,0 0 1,0 0-1,0-1 0,1 1 0,-1 0 1,0 0-1,1 0 0,-1 0 0,1 0 1,0 0-1,0 0 0,0 0 1,0-1-1,0 1 0,0 0 0,0 0 1,0 0-1,1 0 0,-1 0 1,1 0-1,0 0 0,-1 0 0,1-1 1,0 1-1,0 0 0,0 0-34,55 55-76,-20-23 164,-35-32-71,1 0 0,-1 0 0,0 0 0,1 0-1,-1 0 1,0 0 0,0 0 0,0 1 0,0-1 0,-1 0 0,1 1 0,-1-1 0,1 1 0,-1-1 0,0 1 0,0-1 0,0 1 0,0-1 0,0 0 0,-1 1 0,1-1 0,-1 1 0,1-1 0,-1 0 0,0 1 0,0-1 0,0 0-1,0 0 1,-1 0 0,1 0 0,0 0 0,-1 0 0,0 0 0,1 0 0,-1 0 0,0-1 0,0 1 0,0-1 0,0 1 0,0-1 0,0 0 0,0 0 0,-1 0 0,1 0 0,-2 0-17,1 0-117,-1-1-1,1 1 1,0-1 0,-1 0 0,1 0-1,0 0 1,0-1 0,-1 1 0,1-1 0,0 1-1,0-1 1,0 0 0,0-1 0,0 1-1,0 0 1,0-1 0,0 0 0,0 0 0,1 1-1,-3-3 118,-6-15-4683,7-7-4457,5 14-2473</inkml:trace>
  <inkml:trace contextRef="#ctx0" brushRef="#br0" timeOffset="341.171">203 136 9652,'73'-5'9602,"31"-29"-6395,-103 33-3200,0 0 0,0 0 0,-1 1 1,1-1-1,0 0 0,0 0 0,0 0 0,-1 0 1,1-1-1,0 1 0,-1 0 0,1 0 0,-1 0 0,0 0 1,1-1-1,-1 1 0,0 0 0,0 0 0,1-1 0,-1 1 1,0 0-1,0 0 0,-1-1 0,1 1 0,0 0 0,0 0 1,-1-1-1,1 1 0,0 0 0,-1 0 0,1 0 1,-1 0-1,0-1 0,1 1 0,-1 0 0,0 0 0,0 0 1,1 0-1,-1 0 0,0 1 0,0-1 0,0 0 0,0 0 1,0 1-1,0-1 0,0 0 0,-1 1 0,1-1 0,0 1 1,0 0-1,0-1 0,-1 1 0,1 0 0,0 0 0,0-1 1,-1 1-1,1 0 0,0 0 0,0 1 0,-1-1 1,0 0-9,-1-1 68,-1 0-1,1 1 1,0-1 0,-1 1-1,1 0 1,-1 0-1,1 0 1,-1 0-1,1 1 1,-1-1-1,1 1 1,-1 0-1,1 0 1,0 0-1,-1 0 1,1 1-1,0-1 1,0 1-1,0 0 1,0 0-1,0 0 1,1 0-1,-1 1 1,1-1-1,-1 1 1,1-1-1,0 1 1,0 0-1,0 0 1,0 0-1,0 0 1,1 0-1,0 1 1,-1-1-1,1 0 1,0 1-1,1-1 1,-1 1-1,1-1 1,-1 0-1,1 1 1,0 3-67,-1 0 146,0 1 1,1-1-1,0 1 0,0-1 1,1 1-1,0-1 0,0 1 1,1-1-1,-1 0 0,2 1 1,-1-1-1,1 0 1,0 0-1,1-1 0,-1 1 1,1-1-1,1 1 0,-1-1 1,1-1-1,0 1 1,0-1-1,3 2-146,-5-5-69,1 0 0,-1-1 0,1 0 0,-1 0 1,1 0-1,-1 0 0,1 0 0,0-1 0,0 1 0,-1-1 0,1 0 0,0 0 0,0-1 1,-1 1-1,1-1 0,0 0 0,-1 0 0,1 0 0,-1 0 0,1-1 0,-1 1 1,1-1-1,-1 0 0,0 0 0,0 0 0,0 0 0,0-1 0,0 1 69,25-23-4928,-6-2-5255,-10 11-1673</inkml:trace>
  <inkml:trace contextRef="#ctx0" brushRef="#br0" timeOffset="591.111">625 59 11701,'-46'0'11054,"15"33"-7463,10 60-2175,20-91-1405,1 1 0,-1 0 0,1 0 0,0 0 0,0 0 0,0 0 0,0 0 0,1 0 0,-1 0 0,1-1 0,-1 1-1,1 0 1,0 0 0,0 0 0,0-1 0,1 1 0,-1-1 0,1 1 0,-1-1 0,1 1 0,0-1 0,0 0 0,0 0 0,0 0 0,0 0 0,1 0 0,-1-1 0,0 1 0,1 0 0,0-1 0,-1 0 0,1 0-1,0 0 1,-1 0 0,1 0 0,0 0 0,0-1 0,1 1-11,57-16-6011,-27-15-5447,-15 13 765</inkml:trace>
  <inkml:trace contextRef="#ctx0" brushRef="#br0" timeOffset="888.755">773 57 12294,'-24'9'10704,"2"58"-7490,30 17-1827,-7-82-1382,-1 0 1,1-1-1,-1 1 0,1-1 0,-1 1 0,1 0 1,0-1-1,0 0 0,0 1 0,0-1 1,0 1-1,0-1 0,0 0 0,1 0 1,-1 0-1,0 0 0,1 0 0,-1 0 0,1 0 1,-1 0-1,1 0 0,-1-1 0,1 1 1,0 0-1,-1-1 0,1 0 0,0 1 0,-1-1 1,1 0-1,0 0 0,-1 0 0,1 0 1,0 0-1,0 0 0,-1 0 0,1-1 0,0 1 1,-1-1-1,1 1 0,-1-1 0,1 0 1,0 1-1,-1-1 0,0 0 0,1 0 1,-1 0-1,1 0-5,2-2-165,-1 0 0,1 1 0,-1-1 0,1 0 0,-1-1 0,0 1 0,0-1 0,0 1 0,-1-1 0,1 0 0,-1 0 0,0 0 0,0 0 0,0 0 0,-1-1 0,1 1 0,-1-1 0,0 1 0,0-1 0,-1 1 1,1-1-1,-1 1 0,0-1 0,-1 1 0,1-1 0,-1 0 0,1 1 0,-1-1 0,-1 1 0,1 0 0,-1-1 0,0 1 0,1 0 0,-2 0 0,1 0 0,-1 0 165,2 1-46,0 1 0,0 0 0,0 0 1,0 0-1,0 1 0,0-1 0,-1 0 0,1 0 0,-1 1 1,1-1-1,-1 1 0,0-1 0,0 1 0,0 0 0,0-1 0,1 1 1,-2 0-1,1 0 0,0 1 0,0-1 0,0 0 0,0 1 1,0-1-1,-1 1 0,1 0 0,0-1 0,-2 1 46,2 10-3775,8-1-3764,1 0-1799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1:06:0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57 6931,'1'0'325,"-1"-1"-1,1 0 0,0 1 1,-1-1-1,1 0 0,-1 0 1,1 1-1,-1-1 0,1 0 1,-1 0-1,0 0 0,1 0 1,-1 1-1,0-1 1,0 0-1,0 0 0,0 0 1,0 0-1,0 0 0,0 0 1,0 0-1,0 0 0,0 0 1,0 1-1,0-1 1,-1 0-1,1 0 0,0 0 1,-1 0-1,1 0 0,-1 1 1,1-1-1,-1 0 0,1 0 1,-1 1-1,1-1 0,-1 0-324,-47-24 5058,45 24-5004,0 1 1,0 0-1,0 1 1,1-1 0,-1 0-1,0 1 1,0-1-1,0 1 1,0 0 0,0 0-1,1 0 1,-1 1-1,0-1 1,1 1 0,-1-1-1,1 1 1,-1 0-1,1 0 1,0 0 0,0 0-1,0 0 1,0 0-1,0 1 1,0-1 0,1 1-1,-1-1 1,1 1-1,0 0 1,0-1-1,0 1 1,0 0 0,0 0-1,0 0 1,1 1-55,-5 106-32,10-56 103,3 0-1,2 0 0,2 0 0,4 4-70,-15-57-58,-1-1 0,0 0 0,1 1 0,-1-1 0,0 1 0,1-1 1,-1 0-1,0 1 0,0-1 0,1 1 0,-1-1 0,0 1 0,0-1 0,0 1 1,1-1-1,-1 1 0,0-1 0,0 1 0,0-1 0,0 1 0,0-1 1,0 1-1,0-1 0,0 1 0,0-1 0,-1 1 0,1-1 0,0 1 1,0-1-1,0 1 0,-1-1 0,1 1 0,0-1 0,0 1 0,-1-1 0,1 0 1,0 1-1,-1-1 0,1 1 0,0-1 0,-1 0 0,1 1 0,-1-1 1,1 0-1,-1 0 0,1 1 0,-1-1 0,1 0 0,0 0 0,-1 0 0,1 0 1,-1 1-1,0-1 0,1 0 0,-1 0 0,1 0 0,-1 0 0,1 0 58,-9-15-10458,6 5-1806</inkml:trace>
  <inkml:trace contextRef="#ctx0" brushRef="#br0" timeOffset="266.052">0 304 10693,'30'-11'10069,"29"24"-6834,-47-9-2754,31 7-1554,-28-9-2751,1 0-4904,-6-2-2109</inkml:trace>
  <inkml:trace contextRef="#ctx0" brushRef="#br0" timeOffset="547.238">286 266 8964,'7'8'8417,"3"15"-5947,-9-20-1752,20 61 1692,-21-21-4323,-1-43-274,-2-3-6634,3 0-1221</inkml:trace>
  <inkml:trace contextRef="#ctx0" brushRef="#br0" timeOffset="548.238">303 185 10901,'0'-1'2609,"3"1"32,-1 1-1664,1 3-241,2 3-448,1-2-576,-1 4-2289,3-1-2225,1 1-5667</inkml:trace>
  <inkml:trace contextRef="#ctx0" brushRef="#br0" timeOffset="862.564">417 271 10021,'12'36'6822,"9"-3"-4644,11 32-1705,-50-136 1923,18 68-2399,0 0 0,0 0 0,0 0 0,0 1 0,0-1 0,0 0 0,1 0 0,0 0 0,-1 0 0,1 0 0,0 1 0,1-1 0,-1 0 0,0 1 0,1-1 0,-1 1-1,1-1 1,0 1 0,0 0 0,0 0 0,0 0 0,0 0 0,0 0 0,1 0 0,-1 0 0,0 1 0,1 0 0,0-1 0,-1 1 0,1 0 0,0 0 0,0 0 0,-1 0 0,1 1 0,0-1 0,0 1 0,0 0 0,0 0 0,0 0 0,0 0 0,0 0 0,-1 0 0,1 1 0,3 0 3,21 6-1497,-7-4-7088,-4-2-3074</inkml:trace>
  <inkml:trace contextRef="#ctx0" brushRef="#br0" timeOffset="1198.39">740 234 11093,'-38'1'11008,"36"0"-10916,1 0-1,0 0 1,-1 0-1,1 1 0,0-1 1,0 0-1,0 1 0,0-1 1,0 1-1,0 0 1,0-1-1,0 1 0,1-1 1,-1 1-1,1 0 0,-1 0 1,1-1-1,0 1 1,-1 0-1,1 0 0,0 0 1,0-1-1,0 1 0,1 0 1,-1 0-1,0 0 1,1-1-1,-1 1 0,1 0 1,-1-1-1,2 2-91,0 2 6,0-1-1,1 1 0,-1-1 1,1 0-1,0 0 1,0 0-1,1 0 1,-1-1-1,1 0 1,0 1-1,0-1 1,0 0-1,0-1 1,3 2-6,34 31 8,-41-31 17,0-1-1,-1 0 0,0 1 0,1-1 0,-1 1 1,0-1-1,0 0 0,-1 0 0,1 0 0,-1 0 1,0 0-1,0 0 0,0 0 0,0 0 0,0-1 0,0 1 1,-1-1-1,1 1 0,-1-1 0,0 0 0,0 0 1,0 0-1,0-1 0,0 1 0,0-1 0,0 1 1,0-1-1,-1 0 0,1 0 0,-2 0-24,-42-6-1730,40-7-2417,6-8-4366,4 5-2826</inkml:trace>
  <inkml:trace contextRef="#ctx0" brushRef="#br0" timeOffset="1489.594">844 120 10373,'18'39'8161,"-3"28"-4491,-11-42-2639,14 150-797,-21-165-2089,-5-19-10072,5-2 2256</inkml:trace>
  <inkml:trace contextRef="#ctx0" brushRef="#br0" timeOffset="1723.931">790 296 12806,'3'-6'3425,"6"-1"193,1 2-1649,5 2-400,2-1-305,-3 1-367,-2 3-289,2 1-160,-4 2-160,2 1-64,0 2-144,0-1-304,-2-2-256,0-1-416,0 2-705,0-1-2305,1 0-2913,1 1-6435</inkml:trace>
  <inkml:trace contextRef="#ctx0" brushRef="#br0" timeOffset="2100.155">1032 446 10501,'43'1'10786,"-7"0"-7244,47-6-1641,-78 2-3230,-2-1-4075,0-1-2094,2 0-4985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3:09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85 6515,'9'-17'4914,"13"-34"-517,-33 39 711,-27 8-2314,32 4-2266,-7 1-300,0 0 0,0 1-1,0 1 1,0 0-1,0 1 1,1 0-1,0 1 1,0 1-1,0 0 1,0 0 0,1 1-1,0 1 1,1-1-1,-2 3-227,-1-1 203,3 1-149,0 2 1,0-1 0,1 1 0,0 0-1,1 1 1,1 0 0,0 0 0,0 1 0,2 0-1,0 0 1,0 0 0,1 1 0,1 0-1,0-1 1,1 1 0,1 0 0,1 0-1,0 0 1,1 7-55,-2-10 1,2 0 1,-1-1-1,2 1 0,-1 0 1,2-1-1,-1 1 0,2-1 0,-1 1 1,2-1-1,-1-1 0,2 1 1,-1-1-1,1 1 0,1-2 0,0 1 1,0-1-1,1 0 0,0 0 1,1-1-1,0 0 0,0-1 1,0 0-1,1 0 0,0-1 0,0 0 1,1-1-1,0 0 0,0-1 1,0 0-1,0-1 0,8 2-1,13-3 7,0-1 1,0-2-1,0-1 0,0-2 0,0-1 1,-1-1-1,28-10-7,-51 13 0,1-1 1,-1 0-1,1 0 1,-1 0-1,-1-1 0,1-1 1,-1 1-1,1-1 1,-2-1-1,1 1 1,-1-1-1,0 0 0,0 0 1,-1-1-1,0 0 1,0 0-1,-1 0 1,0 0-1,0-1 0,-1 0 1,0 1-1,-1-1 1,0 0-1,0-1 1,-1 1-1,0 0 0,-1 0 1,0-1-1,0 1 1,-1 0-1,-2-9 0,3 7 16,0-1-1,-1 1 1,-1 0-1,0 0 1,0 0-1,-1 0 1,-1 0-1,0 1 0,0-1 1,-1 1-1,0 0 1,-1 0-1,0 1 1,0 0-1,-1 0 1,0 0-1,-1 1 1,0 0-1,0 0 1,-3 0-16,-183-83 1323,158 80-1352,26 27-4582,8 4-7208,2-13 7466,0 3-5241</inkml:trace>
  <inkml:trace contextRef="#ctx0" brushRef="#br0" timeOffset="22926.387">611 578 9476,'0'0'2521,"0"0"-114,3 3 2377,13 10-2594,-6-4-1264,95 74 2881,-70-63-3458,0 2 0,-1 1 0,-2 2 1,0 1-1,18 20-349,-18-17 73,96 70 341,-34 4 2,63 19-99,-37-22 17,7 59 39,17-15-154,13 8-86,-6 25 110,17 17-101,138 118-44,-190-157-60,49 34-14,-48-66-14,-88-97-10,-2 1 0,-1 2 0,-2 1 0,0 1 0,-2 1 0,63 79-2,-47-73 17,1-1 0,2-2 0,34 22-15,-12-8-3,-2 3 1,-2 3-1,-2 2 0,2 9 3,-17-24 5,1-2 1,2-1-1,2-3 0,1-2 0,20 9-5,86 64 12,150 103 41,-265-182-49,2 0 0,0-3-1,2-2 1,1-1 0,44 14-4,94 19 42,55 34-34,-187-53-80,-50-22-323,-17-12-6624,-23-4-2484,22 5 3885</inkml:trace>
  <inkml:trace contextRef="#ctx0" brushRef="#br0" timeOffset="26180.231">634 646 5475,'17'-21'11083,"-10"37"348,-3 4-11834,30 112 1806,-42-107-1728,5-52-7525,9 11-3392,-1 10 1686</inkml:trace>
  <inkml:trace contextRef="#ctx0" brushRef="#br0" timeOffset="26461.397">669 587 7908,'7'-6'11876,"24"7"-7007,-17 0-2774,113 9 1091,-86-4-2906,-47-6-1993,6 1 1624,-19 1-5822,8-4-4993,5-2-677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3:1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435 2221 10085,'-95'-29'11537,"83"29"-11216,0 0 0,0 0-1,0 1 1,1 1 0,-1 0 0,0 0 0,0 1 0,1 1 0,0 0 0,0 0 0,0 1 0,0 1 0,1 0 0,0 0 0,0 1 0,0 0 0,1 1 0,-2 2-321,-1 0 60,1 0 0,1 0-1,-1 1 1,2 1 0,0 0 0,0 0-1,1 0 1,1 1 0,0 1-1,0-1 1,1 1 0,1 0 0,1 0-1,0 1 1,1-1 0,0 1-1,1 0 1,1-1 0,0 1 0,1 0-1,0 0 1,2 0 0,0 0-1,0 0 1,1-1 0,1 2-60,0-4 11,1 1 0,-1-1 0,2 0 0,0 0 0,0-1 0,1 0 0,1 0 0,-1 0 0,2-1 0,-1 0 0,2-1 0,-1 0 0,1 0 0,1-1 0,-1 0 0,1-1 0,1-1 0,-1 1 0,1-2 0,0 1 0,0-2 0,1 0 0,-1 0 0,1-1 0,3 0-11,11-3 21,-1-1 1,1-2 0,-1 0-1,0-2 1,0-1 0,0-1-1,-1-1 1,0-1-1,7-4-21,-17 6 5,-1 0 0,0 0-1,0-2 1,0 1 0,-1-2-1,0 0 1,-1 0-1,-1-2 1,1 1 0,-2-1-1,1-1 1,-2 0 0,0 0-1,0-1 1,6-14-5,-13 18 4,-1 0 0,0-1 0,0 1 0,-1 0 0,0-1 0,0 1 1,-2-1-1,1 1 0,-1 0 0,-1-1 0,1 1 0,-2 0 0,0 1 0,0-1 0,0 1 0,-1 0 0,-1 0 1,0 0-1,0 0 0,0 1 0,-1 0 0,0 1 0,-1-1 0,0 2 0,0-1 0,0 1 0,-1 0 1,-7-3-5,-122-45 268,53 26-11,50 19-326,-11-6-3087,40 6-513,6-8-7490,4 7-903</inkml:trace>
  <inkml:trace contextRef="#ctx0" brushRef="#br0" timeOffset="23461.361">675 2380 8980,'16'0'11302,"4"1"-7305,34-7-2870,191-63 767,-207 61-1808,0-2-1,-1-2 0,0-1 0,-1-2 0,0-1 0,-2-2 0,3-3-85,34-16 117,249-90 235,-121 19-251,-118 61-29,-2-3 0,43-38-72,170-114 54,-43 0 28,0 10 65,-48 42-64,7-12-3,-13 33 195,99-43-174,-114 68 25,-167 99-132,155-68 94,208-114-90,-221 136 16,-111 40-31,293-43 353,-192 22-144,-162 25-9260,6 4 5501</inkml:trace>
  <inkml:trace contextRef="#ctx0" brushRef="#br0" timeOffset="26103.467">788 2295 7459,'7'-28'5583,"22"-31"-1374,-14 44 3186,-27 41-5386,-26 78-430,21-27-1395,21-75-103,0 0 1,-1 0-1,1 0 0,0-1 0,0 1 0,0-1 0,0 0 0,0 0 0,0-1 0,0 1 0,1-1 1,-1 0-1,0 0 0,0 0 0,0-1 0,0 1 0,1-1 0,-1 0 0,0 0 0,0-1-81,10-1 66,-1 1 0,1 1 0,0 0 0,-1 0-1,1 2 1,0 0 0,-1 0 0,1 1 0,-1 1 0,0 0-1,1 1 1,8 3-66,-26 7-4735,-21-10-10555,16-6 4501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3:40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32 10005,'-2'-10'4198,"2"8"1467,3 30-2101,17 220-563,-12-213-3035,-7-62-86,-1 19 89,0 1 15,-1 0 0,1-1 0,1 1 0,-1 0 0,1-1 0,1 1 0,-1 0 0,1 0-1,0 0 1,1 0 0,0 0 0,0 0 0,0 1 0,1 0 0,0-1 0,0 1 0,1 1 0,-1-1 0,1 1 0,0-1 0,5-2 16,-6 7 3,0 0 1,0 1-1,0-1 1,0 1 0,0 0-1,0 0 1,0 1-1,0-1 1,0 1 0,0 0-1,-1 0 1,1 0-1,0 0 1,0 1 0,-1 0-1,1-1 1,-1 1-1,1 1 1,-1-1 0,0 0-1,0 1 1,0 0-1,0-1 1,0 1 0,-1 0-1,1 1 1,-1-1-1,0 0 1,0 1 0,0-1-1,-1 1 1,1-1 0,-1 1-1,1 0 1,-1 0-1,-1 0 1,1 0-4,0 2 84,0 1 0,0-1 0,-1 1 1,0-1-1,0 1 0,-1-1 0,1 0 0,-1 1 1,-1-1-1,1 0 0,-1 0 0,-1 1 0,1-1 0,-1-1 1,0 1-1,0 0 0,0-1 0,-1 0 0,0 1 0,0-1 1,0-1-1,-1 1 0,0-1 0,1 1 0,-2-2 1,1 1-1,0 0 0,-1-1 0,-2 1-84,3-2-99,0-1 0,0 0-1,-1 0 1,1 0 0,0-1 0,0 0 0,0 0-1,0 0 1,-1 0 0,1-1 0,0 0 0,0 0-1,0 0 1,0-1 0,0 0 0,1 0 0,-1 0 0,0 0-1,1-1 1,0 0 0,-1 0 0,1 0 99,-2-11-5505,8 5-2965,2 0-3842</inkml:trace>
  <inkml:trace contextRef="#ctx0" brushRef="#br0" timeOffset="432.899">330 163 9412,'-2'-2'9909,"-3"11"-5601,23 92 361,-19-99-4652,1 1-1,0-1 0,0 1 1,0-1-1,0 1 0,0-1 1,1 1-1,-1-1 0,1 0 1,0 1-1,0-1 0,0 0 1,0 1-1,0-1 0,0 0 1,0 0-1,1 0 1,-1 0-1,1 0 0,0 0 1,-1 0-1,1 0 0,0-1 1,0 1-1,0-1 0,0 1 1,0-1-1,1 0 0,-1 0 1,0 0-1,1 0 0,-1 0 1,0-1-1,1 1 0,-1-1 1,1 1-1,-1-1 0,1 0 1,-1 0-1,1 0 1,-1 0-1,1-1 0,-1 1 1,1-1-1,-1 1 0,1-1 1,-1 0-17,2-3-7,0 0 1,-1 0 0,1-1 0,-1 1-1,0-1 1,0 0 0,-1 0 0,0 0 0,1 0-1,-2-1 1,1 1 0,-1-1 0,1 1-1,-2-1 1,1 1 0,0-1 0,-1 1-1,0-1 1,-1 0 0,1 1 0,-1-3 6,1-4 0,-4-63 107,13 85-18446,-1-6 7651</inkml:trace>
  <inkml:trace contextRef="#ctx0" brushRef="#br0" timeOffset="698.464">626 0 10901,'8'4'7402,"-2"5"-3353,3 28-756,-8-31-2328,13 88 1769,28 135-1822,-33-176-2379,-28-102-16304,12 33 6769</inkml:trace>
  <inkml:trace contextRef="#ctx0" brushRef="#br0" timeOffset="919.534">567 210 13174,'3'0'9041,"12"-5"-6242,80-22 3388,-91 27-6110,5-1 14,0 0 1,0 1 0,0 0 0,0 1 0,0 0 0,0 0 0,0 1 0,-1 0 0,1 1-1,-1 0 1,1 0 0,0 1-92,4 16-2802,-14-15-2065,-1 0-3906,-1 0-7149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4:09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8396 0 6067,'15'4'6341,"-20"1"1462,1-4-7228,-47 6 3802,-28-9-3553,18-1 132,-62-3-249,32 3 120,-236 25-59,-46-11 27,45-5-725,50 5-78,-71-3 48,-84-6-62,75-5 38,-20 5-2,214-7 12,-127 15-23,-98 9-8,-36-7-19,181-10 32,22 2 16,90 8-14,-212-6-15,164-10-38,61 7 54,-101 13 45,-27-10-104,69-9 69,-36 0-13,180-1-45,-32 0 0,-173 15 127,57-24-151,-59 15 58,172 2 1,-90-11-4,-132 11 30,122-11-26,98 8 23,25-4-42,-121-4 13,102-5 34,61 2-1296,33-10-10714,-12 16 5093,5 1-3124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29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11909,'13'30'10324,"2"6"-7204,24 160-1621,-38-189-3269,1-15-12424,-1-1 3322</inkml:trace>
  <inkml:trace contextRef="#ctx0" brushRef="#br0" timeOffset="265.561">34 23 12086,'6'-14'8503,"6"8"-3807,-7 5-4551,-1 1 0,1 1-1,-1-1 1,0 1 0,1-1-1,-1 1 1,0 0-1,1 1 1,-1-1 0,0 1-1,0 0 1,0 0-1,-1 0 1,1 0 0,0 1-1,0 0-144,-1 1 58,1 1 0,-1-1 0,0 1 0,0 0 0,-1 0 0,1 0 0,-1 0 0,0 0 0,-1 0 0,1 1 0,-1-1 0,0 1 0,0-1 0,-1 1 0,1-1 0,-1 1 0,-1-1 0,1 1 0,-1-1 0,-1 5-58,2-7 8,0 0 1,-1 0-1,1 1 1,-1-1-1,0 0 0,0 0 1,0 0-1,-1 0 1,1 0-1,-1 0 1,0 0-1,1 0 0,-1-1 1,-1 1-1,1-1 1,0 1-1,0-1 1,-1 0-1,1 0 0,-1 0 1,0 0-1,0-1 1,0 1-1,0-1 1,0 1-1,0-1 0,0 0 1,0 0-1,0 0 1,0-1-1,-1 1 0,1-1 1,0 0-1,-3 0-8,-19-22-2777,26 4-2497,6 1-3747,3 3-2936</inkml:trace>
  <inkml:trace contextRef="#ctx0" brushRef="#br0" timeOffset="721.657">227 82 13142,'27'7'6994,"2"-4"-3763,55-17-1482,-82 14-1720,0-1 0,-1 0 1,1 0-1,-1 0 1,1 0-1,-1 0 1,0 0-1,1-1 1,-1 1-1,0 0 1,0-1-1,0 1 1,0-1-1,0 1 1,0-1-1,0 1 1,-1-1-1,1 1 1,0-1-1,-1 0 1,0 0-1,1 1 1,-1-1-1,0 0 1,0 0-1,0 1 1,0-1-1,0 0 1,0 0-1,0 0 1,-1 1-1,1-1 1,0 0-1,-1 1 1,0-1-1,1 0 1,-1 1-1,0-1 1,0 1-1,0-1 1,0 1-1,0-1 1,0 1-1,-1 0 1,1 0-1,0-1 1,-1 1-1,1 0 0,0 0 1,-1 0-1,0 0 1,1 1-1,-1-1 1,1 0-1,-1 1 1,-1-1-30,-2 1 21,1 0-1,-1 0 1,0 0-1,0 1 1,1-1-1,-1 1 1,1 0 0,-1 1-1,1-1 1,-1 1-1,1 0 1,0 0 0,0 0-1,0 1 1,0-1-1,0 1 1,0 0 0,1 0-1,-1 1 1,1-1-1,0 0 1,0 1-1,0 0 1,1 0 0,-1 0-1,1 0 1,0 0-1,0 1 1,1-1 0,-1 0-1,1 1 1,0 0-1,0-1 1,0 1 0,1-1-1,-1 1 1,1 0-1,0 0 1,1-1-1,-1 1 1,1 0 0,0-1-1,0 1 1,0-1-1,1 1 1,0-1-21,3 1 83,1-1 0,-1 1 0,1-1 0,0-1 0,1 1 0,-1-1 0,1 0 0,-1-1 0,1 0-1,0 0 1,0 0 0,0-1 0,0 1 0,0-2 0,0 1 0,0-1 0,0 0 0,0-1 0,0 1 0,0-2 0,0 1 0,3-1-83,-6 2 22,1-1 0,-1 1 0,0-1 0,1 0 0,-1 0 1,0 0-1,0-1 0,1 1 0,-1-1 0,0 0 0,0 0 0,-1 0 0,1-1 1,0 0-1,-1 1 0,3-4-22,0-29-3614,-6 35 3600,-2-4-3106,1 3-601,-1 1-3529,-1 0-4908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2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11317,'3'33'10007,"11"15"-6546,0 9-2544,30 162-506,-51-246-15770,4 13 4621</inkml:trace>
  <inkml:trace contextRef="#ctx0" brushRef="#br0" timeOffset="281.18">1 219 12870,'6'9'9695,"9"-4"-5459,36-6-2888,-51 1-1340,46-11-1617,-32 4-3081,1 0-5485,-8 3-1492</inkml:trace>
  <inkml:trace contextRef="#ctx0" brushRef="#br0" timeOffset="753.279">232 145 10581,'4'14'9075,"-1"11"-5601,0 4-2572,27 48 413,-29-75-1312,0 0 0,0 0 0,0-1 0,0 1-1,0-1 1,0 1 0,0-1 0,0 1 0,1-1-1,-1 1 1,1-1 0,-1 0 0,1 0 0,0 0-1,-1 0 1,1 0 0,0 0 0,0 0 0,-1-1-1,1 1 1,0-1 0,0 1 0,0-1 0,0 0 0,0 0-1,0 1 1,0-1 0,0-1 0,0 1 0,0 0-1,-1 0 1,1-1 0,0 1 0,0-1 0,0 0-1,0 1 1,-1-1 0,1 0 0,0 0 0,1-1-3,0-1-25,0-1 1,0 1-1,0-1 0,0 1 1,-1-1-1,1 0 1,-1 0-1,0 0 1,-1-1-1,1 1 1,-1 0-1,1-1 0,-1 1 1,0-1-1,-1 1 1,1-1-1,-1 1 1,0-1-1,0 1 1,-1-1-1,1-2 25,3-39 155,13 108 1134,-12-49-1161,5 9 105,-1 0 0,-1 1 0,-1 0 0,-1 0 0,-2 0 0,2 17-233,-6-38 34,1 0 0,-1 0-1,0 0 1,1-1 0,-1 1-1,0 0 1,0 0 0,0 0 0,-1-1-1,1 1 1,0 0 0,-1-1 0,1 1-1,-1-1 1,1 0 0,-1 1-1,1-1 1,-1 0 0,0 0 0,0 0-1,0 0 1,0 0 0,0-1 0,0 1-1,0 0 1,0-1 0,0 0-1,0 1 1,0-1 0,0 0 0,0 0-1,0 0 1,0 0 0,0 0 0,0-1-1,0 1 1,0-1 0,0 1-1,0-1-33,-13-16-2947,19-46-12944,-3 62 15366,4-21-9325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2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32 9700,'-19'-14'8079,"-3"3"-3512,20 10-4427,0 0-1,0 0 1,1 0 0,-1 1-1,0-1 1,0 1 0,0-1-1,0 1 1,0 0-1,0 0 1,1-1 0,-1 1-1,0 1 1,0-1 0,0 0-1,0 0 1,0 1 0,0-1-1,0 1 1,0-1 0,1 1-1,-1 0 1,0 0 0,0 0-1,1 0 1,-1 0 0,1 0-1,-1 1 1,1-1 0,-1 0-1,1 1 1,0-1 0,0 1-1,-1-1 1,1 2-140,-5 13 225,2 0 0,-1 1 1,2-1-1,0 1 0,1 0 1,1 0-1,1 0 0,0 0 0,1 0 1,1 0-1,3 16-225,1 22 326,3 46-1340,-10-120-16189,0 5 5398</inkml:trace>
  <inkml:trace contextRef="#ctx0" brushRef="#br0" timeOffset="234.32">0 216 11989,'4'4'10896,"4"-1"-5818,19-1-4967,-22-2 996,60-5-2417,-43 0-3295,-1-1-5271,-8 1-3498</inkml:trace>
  <inkml:trace contextRef="#ctx0" brushRef="#br0" timeOffset="598.209">270 180 10437,'-7'12'9168,"-4"0"-6271,-7 10-1505,14-16-1211,1 0 1,0 1 0,0 0 0,0 0 0,1 0-1,0 0 1,1 0 0,-1 0 0,2 1 0,-1-1-1,1 0 1,0 1 0,0-1 0,2 7-182,-2-12 7,0 1 0,1-1 0,0 0 1,0 1-1,-1-1 0,1 0 0,1 0 1,-1 0-1,0 1 0,0-1 0,1-1 1,-1 1-1,1 0 0,0 0 0,-1 0 1,1-1-1,0 1 0,0-1 0,0 0 1,0 1-1,0-1 0,0 0 0,1 0 0,-1 0 1,0-1-1,1 1 0,-1 0 0,0-1 1,1 0-1,-1 1 0,1-1 0,-1 0 1,0 0-1,1 0 0,-1-1 0,1 1 1,-1-1-1,0 1 0,1-1 0,-1 0 1,0 0-8,4 0-3,0-1 0,-1 0 0,0 0 0,1-1 0,-1 1 0,0-1 1,0-1-1,0 1 0,-1-1 0,1 1 0,-1-1 0,0 0 0,0-1 0,0 1 1,-1-1-1,1 0 0,-1-1 3,-1 1 0,-1-1 0,0 1 1,-1-1-1,1 0 0,-1 1 1,0-1-1,0 1 0,-1-1 1,0 0-1,0 1 0,0-1 0,0 1 1,-1 0-1,0-1 0,0 1 1,-1 0-1,0 0 0,1 0 1,-1 0-1,-1 1 0,1-1 0,-1 1 1,0 0-1,0 0 0,0 0 1,0 1-1,-3-2 0,-10-1-390,13 5-4149,2 0-6243,4 2-186</inkml:trace>
  <inkml:trace contextRef="#ctx0" brushRef="#br0" timeOffset="979.495">434 199 11509,'18'47'7657,"19"76"-5040,-33-107-2498,-2-29 431,0-28 828,-2 23-752,-1 11-406,0 0 0,0 0 0,1 0 0,0-1-1,1 1 1,-1 0 0,1 0 0,1 0 0,-1 0 0,1 0 0,0 0 0,1 0 0,0 0 0,0 1 0,0 0 0,1-1 0,0 1 0,0 0-1,2-2-219,33 0 178,-10 12-3757,-12-2-1865,-2-1-3505,0-1-1875</inkml:trace>
  <inkml:trace contextRef="#ctx0" brushRef="#br0" timeOffset="1747.845">1083 128 12278,'3'-7'7613,"5"1"-3571,40-5-2072,-44 10-1944,-1 1 0,1-1 1,-1 1-1,1 0 1,-1 0-1,1 0 1,-1 1-1,1-1 1,-1 1-1,1 0 0,-1 0 1,0 0-1,1 1 1,-1-1-1,0 1 1,0-1-1,0 1 1,0 0-1,0 0 1,0 1-1,-1-1 0,1 0 1,-1 1-1,0 0 1,0-1-1,1 1 1,-2 0-1,1 0 1,0 0-1,-1 1 0,1-1 1,-1 0-1,0 0 1,0 1-1,0 0-26,25 115-859,-51-165-555,22 42 1405,0 0 0,-1 0 0,1 1 1,-1 0-1,0 0 0,1 0 0,-2 0 0,1 0 0,0 1 0,0 0 0,-1-1 0,0 2 0,1-1 0,-1 1 0,0-1 0,0 1 0,1 1 1,-1-1-1,0 1 0,0-1 0,0 1 0,0 1 0,0-1 0,0 1 0,0 0 0,-1 0 9,3 3 128,-1-1 0,1 0 1,0 1-1,0 0 0,1 0 0,-1 0 0,1 0 0,0 0 0,0 0 1,0 1-1,0-1 0,1 1 0,0-1 0,0 1 0,0 0 1,1-1-1,-1 1 0,1 0 0,0-1 0,0 1 0,1 0 0,-1 0 1,1-1-1,0 1 0,1-1 0,-1 1 0,1-1 0,0 1 0,0 0-127,1-3 11,0 0 1,0 0 0,0 0 0,0-1 0,0 1 0,0-1-1,0 0 1,0 0 0,0 0 0,1 0 0,-1 0 0,0-1 0,1 1-1,-1-1 1,0 0 0,1 0 0,-1-1 0,1 1 0,-1-1-1,0 1 1,0-1 0,1 0 0,-1 0 0,0 0 0,0-1 0,0 1-1,0-1 1,0 0 0,0 0 0,-1 0 0,1 0 0,0 0-1,-1-1 1,0 1 0,1-1 0,-1 1 0,0-1 0,0-1-13,26-28-3760,-16 18-967,0 0-3679,-2 1-3213</inkml:trace>
  <inkml:trace contextRef="#ctx0" brushRef="#br0" timeOffset="2187.38">1318 129 9508,'12'15'8055,"-3"4"-3456,7 43-2274,-8-27-1419,10 26-621,-16-96-295,-1 24 10,-2 2-3,1 0 1,0 0-1,1 0 0,0 0 1,0 0-1,1 0 0,0 0 1,0 0-1,1 0 0,1 1 0,-1-1 1,1 1-1,1 0 3,-4 7 0,0 0 0,1-1 0,-1 2 0,0-1 0,1 0 0,-1 0-1,1 0 1,-1 1 0,1-1 0,-1 1 0,1-1 0,-1 1 0,1-1 0,0 1 0,-1 0 0,1 0 0,-1 0-1,1 0 1,0 0 0,-1 0 0,1 0 0,0 1 0,-1-1 0,1 1 0,-1-1 0,1 1 0,-1-1 0,1 1-1,-1 0 1,1 0 0,-1 0 0,0 0 0,1 0 0,-1 0 0,0 0 0,0 0 0,0 0 0,38 49 0,-20 82-338,-9-140-5845,-4-7-1345,-1-1-4037</inkml:trace>
  <inkml:trace contextRef="#ctx0" brushRef="#br0" timeOffset="2644.671">1604 130 10469,'-4'32'10839,"16"47"-8827,-12-77-2007,0 0 0,0 0 0,0 0 0,1 0 0,-1 0 0,0-1 0,1 1 0,0 0 0,-1 0 0,1 0 0,0-1 0,0 1 1,0 0-1,0-1 0,0 1 0,0 0 0,0-1 0,1 0 0,-1 1 0,1-1 0,-1 0 0,1 0 0,-1 1 0,1-1 0,0-1 0,-1 1 0,1 0 0,0 0 0,0-1 0,0 1 0,0-1 0,0 1 0,-1-1 0,1 0 0,0 0 0,0 1 0,0-2 0,0 1 1,0 0-1,0 0 0,0-1 0,0 1 0,0-1 0,0 1 0,1-2-5,1 0-38,0 0 0,0 0-1,-1 0 1,1-1 0,-1 0 0,0 0 0,1 0 0,-1 0 0,-1 0 0,1 0 0,0-1 0,-1 1-1,0-1 1,1 0 0,-1 0 0,-1 0 0,1 0 0,-1 0 0,1 0 0,-1-1 0,-1 1-1,1 0 1,0-1 0,-1 1 38,12-39 672,-4 78 1860,8 36-1844,9 92 72,-27-160-699,0 0 0,0 0 0,0 0 0,-1 0 0,1 0 0,-1-1 0,1 1 0,-1-1 0,0 1 0,0-1 0,0 0 0,0 0 0,-1-1 0,1 1 0,0-1 0,-1 1 0,1-1 0,-1 0 0,1 0 0,-1-1 0,0 1 0,1-1 0,-1 0 0,0 0 0,1 0 0,-1 0 0,0-1 0,1 1 0,-1-1 0,0 0 0,1 0 0,-1 0 0,1-1 0,0 1 0,-1-1 0,0 0-61,-3-9-4538,10 2-7726,2 5-398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23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805 111 7315,'5'-11'12397,"5"27"-9093,39 178-498,-24-150-2725,-13-72-100,17-168 94,-29 196-76,0 1 1,0-1 0,0 0 0,1 1 0,-1-1-1,0 0 1,0 1 0,0-1 0,0 1 0,1-1-1,-1 0 1,0 1 0,0-1 0,0 0 0,1 1-1,-1-1 1,0 0 0,1 0 0,-1 1 0,0-1-1,1 0 1,-1 0 0,0 0 0,1 1 0,-1-1-1,0 0 1,1 0 0,-1 0 0,1 0 0,-1 0-1,0 0 1,1 0 0,-1 0 0,0 0 0,1 0 0,-1 0-1,1 0 1,-1 0 0,0 0 0,1 0 0,-1 0-1,1 0 1,-1 0 0,0-1 0,1 1 0,-1 0-1,0 0 1,1 0 0,-1-1 0,0 1 0,1 0-1,-1 0 1,0-1 0,0 1 0,1 0 0,-1-1-1,0 1 1,0 0 0,1-1 0,-1 1 0,0 0-1,0-1 1,0 1 0,0-1 0,16 38 10,-15-35-7,14 52 36,-12-43-10,-1 0 0,2 1-1,-1-1 1,2 0 0,-1-1 0,1 1 0,1-1 0,0 0 0,0 0 0,8 8-29,-13-17 11,-1-1 1,1 1-1,-1-1 1,1 1 0,-1-1-1,1 1 1,-1-1-1,1 0 1,0 1 0,-1-1-1,1 0 1,0 1-1,-1-1 1,1 0 0,0 0-1,-1 0 1,1 0-1,0 0 1,0 0 0,-1 0-1,1 0 1,0 0-1,-1 0 1,1 0 0,0 0-1,0 0 1,-1 0-1,1-1 1,0 1 0,-1 0-1,1 0 1,0-1-1,-1 1 1,1-1 0,-1 1-1,1 0 1,-1-1-1,1 1 1,-1-1 0,1 0-1,-1 1 1,1-1-1,-1 1 1,0-1-1,1 0 1,-1 1 0,0-1-1,1 1 1,-1-1-1,0 0 1,0 0 0,0 1-1,0-1 1,1 0-1,-1 1 1,0-1 0,0 0-12,9-44 443,19-143 91,-28 183-568,0 3-4949,2 5-6114,-1 0-698</inkml:trace>
  <inkml:trace contextRef="#ctx0" brushRef="#br0" timeOffset="453.009">1271 96 8100,'-8'0'9075,"0"7"-4239,-10 28-3454,11-21-276,4-7-1022,0 0 0,0 1-1,1-1 1,0 0 0,0 1-1,1-1 1,0 1 0,0 0-1,0-1 1,1 1 0,1 0-1,-1 0 1,1-1 0,2 8-84,-3-12 2,1 0 0,-1 0-1,1 0 1,0 0 0,0 0 0,0-1 0,0 1 0,1 0 0,-1-1 0,1 1 0,0-1-1,-1 1 1,1-1 0,0 1 0,1-1 0,-1 0 0,0 0 0,0 0 0,1-1 0,-1 1-1,1 0 1,0-1 0,0 0 0,-1 0 0,1 0 0,0 0 0,0 0 0,0 0-1,0-1 1,0 1 0,0-1 0,0 0 0,0 0 0,0 0 0,0 0 0,0 0 0,0-1-1,2 0-1,-1-1 2,0 0-1,0 0 0,-1 0 1,1 0-1,0-1 0,-1 0 1,1 0-1,-1 0 0,0 0 0,0 0 1,0-1-1,-1 1 0,1-1 1,-1 0-1,0 1 0,0-1 1,0 0-1,0-1 0,-1 1 0,1 0 1,-1 0-1,0-1 0,-1 1 1,1 0-1,-1-1 0,0 1 1,0-1-1,0 1 0,-1-1 0,1 1 1,-1 0-1,0-1 0,0 1 1,-1 0-1,1 0 0,-1 0 0,0-1-1,2 2 0,0 0-1,0 0 1,-1 0-1,1 0 0,-1 0 1,1 0-1,-1 1 1,0-1-1,0 0 0,0 0 1,-1 1-1,1-1 0,-1 0 1,1 1-1,-1-1 1,0 1-1,0 0 0,0 0 1,0 0-1,-1 0 1,1 0-1,0 0 0,-1 0 1,1 1-1,-1-1 0,0 1 1,-4 15-2449,8-11-1228,1 0-3288,1-1-5702</inkml:trace>
  <inkml:trace contextRef="#ctx0" brushRef="#br0" timeOffset="827.92">1440 119 9989,'23'42'11268,"-13"36"-8899,-5-20-1829,-2-34-556,-4-32 37,1-2 56,-2-7 90,1 0 1,1 1-1,0-1 1,1 1 0,1-1-1,0 1 1,2 0-1,0 0 1,1-5-168,-4 20-10,0-1-1,0 0 1,-1 0 0,1 1 0,0-1 0,0 0 0,1 1 0,-1-1-1,0 1 1,0-1 0,1 1 0,-1-1 0,1 1 0,-1 0 0,1 0-1,0 0 1,-1 0 0,1 0 0,0 0 0,0 1 0,0-1-1,0 0 1,-1 1 0,1 0 0,0-1 0,0 1 0,0 0 0,0 0-1,0 0 1,0 0 0,0 0 0,0 0 0,0 1 0,0-1 0,0 1-1,0-1 1,-1 1 0,1 0 0,0 0 0,0 0 0,1 1 10,13 4-3271,-10-6-634,0 0-3427,1-1-3484</inkml:trace>
  <inkml:trace contextRef="#ctx0" brushRef="#br0" timeOffset="1202.832">1663 1 11077,'20'62'12193,"-11"40"-10284,-1-13-1428,2-51-428,-10-38-48,0-1 0,0 1 0,0-1-1,0 1 1,0-1 0,0 1 0,0-1 0,0 1 0,1-1-1,-1 1 1,0-1 0,0 1 0,0-1 0,1 1 0,-1-1-1,0 1 1,0 0 0,1-1 0,-1 1 0,0-1 0,1 1-1,-1 0 1,0-1 0,1 1 0,-1 0 0,1-1 0,-1 1-1,1 0 1,-1 0 0,1-1 0,-1 1 0,1 0 0,-1 0-1,1 0 1,-1 0 0,1 0 0,-1 0 0,1 0 0,-1 0-1,1 0 1,-1 0 0,1 0 0,-1 0 0,1 0 0,-1 0-1,1 0 1,-1 0 0,1 0 0,-1 1 0,1-1 0,-1 0-1,0 0 1,1 1 0,-1-1 0,1 0 0,-1 1 0,0-1-1,1 0 1,-1 1 0,1-1 0,-1 1 0,0-1 0,0 1-1,1-1 1,-1 0 0,0 1 0,0-1 0,0 1 0,1 0-5,32-109 466,11 45-2133,-36 59-1381,1 4-4402,-6 0 3448,0 0-6328</inkml:trace>
  <inkml:trace contextRef="#ctx0" brushRef="#br0" timeOffset="1421.536">1760 221 11221,'11'25'8767,"17"10"-3884,-5-7-3318,-21-25-1895,29 31 1213,-20-33-5447,1-14-6365,-7 3-551</inkml:trace>
  <inkml:trace contextRef="#ctx0" brushRef="#br0" timeOffset="1920.408">2046 138 10373,'8'-13'9865,"-35"-6"-6527,25 18-3275,-1 1 1,0-1-1,1 1 0,-1-1 0,0 1 0,1 0 1,-1 0-1,0 0 0,1 0 0,-1 0 0,0 1 1,1-1-1,-1 1 0,0 0 0,1 0 0,-1 0 1,1 0-1,-1 0 0,1 0 0,0 1 0,-1-1 1,1 1-1,0 0 0,0 0 0,0-1 0,0 1 1,1 0-1,-1 1 0,0-1 0,1 0 0,0 0 1,-1 1-1,1-1 0,0 1 0,0-1 0,0 1 0,0-1 1,1 1-1,-1 0 0,1-1 0,0 1 0,0 0 1,0 0-1,0-1 0,0 2-63,69 34-40,-66-36 78,-1-1 0,1 0-1,-1 1 1,0 0 0,0-1-1,0 1 1,0 0 0,0 0 0,0 0-1,0 0 1,-1 1 0,1-1-1,-1 0 1,0 1 0,1-1 0,-1 1-1,0-1 1,-1 1 0,1 0-1,0-1 1,-1 1 0,1 0 0,-1 0-1,0-1 1,0 1 0,0 0-1,0 0 1,0-1 0,-1 1 0,1 0-1,-1-1 1,0 1 0,0 0-1,0-1 1,0 1 0,0-1 0,-1 1-1,1-1 1,-1 0 0,1 1-1,-1-1 1,0 0 0,0 0 0,0 0-1,0-1 1,0 1 0,0 0-1,-1-1 1,1 1 0,-1-1 0,-1 1-38,3-2-30,-44-1-2317,34-7-2371,5-8-4534,4-1-2689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10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69 10005,'0'0'2838,"0"4"5880,2 16-5766,10 44-661,-5-40-1873,-2 0 1,-1 0-1,-1 0 1,-1 1 0,-1-1-1,-1 0 1,-1 1-1,-3 9-418,-23 7 1387,26-41-1460,0 1-1,0-1 1,0 0 0,1 1 0,-1-1-1,0 0 1,0 0 0,0 1 0,0-1-1,0 0 1,1 0 0,-1 0 0,0 0-1,0 0 1,0 0 0,0 0 0,0-1-1,0 1 1,0 0 0,1 0 0,-1-1-1,0 1 1,0 0 0,0-1 0,1 1-1,-1-1 1,0 1 0,0-1 0,1 0-1,-1 1 1,0-1 0,1 1 0,-1-1-1,1 0 1,-1 0 0,1 1 0,-1-1-1,1 0 1,0 0 0,-1 0 0,1 1-1,0-1 1,0 0 0,-1 0 0,1 0 0,0 0-1,0 0 1,0 0 0,0 0 0,0 1-1,0-1 1,1-1 73,-5-66-17893,5 39 8072</inkml:trace>
  <inkml:trace contextRef="#ctx0" brushRef="#br0" timeOffset="859.166">158 30 12406,'9'-15'8451,"8"6"-4165,-13 8-4259,0-1 1,0 1-1,1 1 0,-1-1 1,1 1-1,-1-1 0,0 1 0,1 1 1,-1-1-1,1 1 0,-1-1 1,0 1-1,0 0 0,1 1 1,-1-1-1,0 1 0,0 0 0,0 0 1,0 0-1,0 1-27,2 4-1,0 1 0,-1-1-1,0 1 1,0 1 0,-1-1 0,0 1-1,0 0 1,-1 0 0,0 0 0,0 0 0,-1 0-1,-1 0 1,0 1 0,1 7 1,13 55-551,-30-148 87,14 73 551,-1 0 1,1 0 0,-1 1 0,0-1 0,0 0 0,0 1 0,-1-1-1,1 1 1,0 0 0,-1 0 0,0 0 0,1 0 0,-1 0 0,0 1 0,0-1-1,0 1 1,0 0 0,0-1 0,-1 2 0,1-1 0,0 0 0,0 1-1,-1-1 1,1 1 0,0 0 0,-1 0 0,1 0 0,0 1 0,0-1-1,-1 1 1,1-1 0,0 1 0,0 0 0,0 1 0,0-1 0,0 0-1,0 1 1,0 0 0,0-1 0,0 1 0,1 0 0,-1 1 0,1-1-1,0 0 1,-1 1 0,1-1 0,0 1 0,1 0 0,-1 0 0,0 0-1,1-1 1,-1 2 0,1-1 0,0 0 0,0 0 0,0 0 0,1 0-1,-1 1 1,1-1-88,0 0 34,0 0 0,1-1-1,-1 1 1,1 0 0,0-1-1,-1 1 1,1-1 0,0 1-1,1-1 1,-1 1-1,0-1 1,1 0 0,-1 0-1,1 0 1,0 1 0,0-2-1,0 1 1,0 0 0,0 0-1,0-1 1,0 1 0,0-1-1,1 1 1,-1-1 0,1 0-1,-1 0 1,1 0-1,-1 0 1,1-1 0,0 1-1,-1-1 1,1 1 0,0-1-1,-1 0 1,1 0 0,0 0-1,-1-1 1,3 1-34,31-7-3575,-4-9-5510,-21 8 1780,1-2-3833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14:0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5807 362 8036,'4'0'6178,"9"-2"-970,-65 11 450,41-10-4905,-137 6 264,-4-3-20,-88 4-378,44-9-579,-120 7 59,127 2 139,-129 6 151,166 0-114,-63-11-190,69 13-7,-62-15-57,-136 12 14,-104-23 37,156 9-78,140 8 44,-177-7-44,156-1 30,100-1-67,-4-1 55,0 4 1,-78 8-13,-144-9 21,12 14-56,-29-5 43,132-3-16,26-10 35,42 5-19,134-13-2126,33 9-5910,-14 1-693,-2 1-2247</inkml:trace>
  <inkml:trace contextRef="#ctx0" brushRef="#br0" timeOffset="575198.47">5995 120 6771,'10'3'8352,"12"20"-4871,-12-13-2521,141 62 1724,-92-44-2119,-32-13-329,0-2 1,1-1-1,0-1 1,1-2-1,0 0 1,1-2-1,0-1 1,1-2-237,-11-2 146,0-1 1,0-1 0,0-1 0,-1-1-1,1 0 1,0-2 0,-1 0 0,15-5-147,129-37 320,-49-26 64,-109 68-375,1 1 1,-1-1-1,0 0 1,0-1-1,0 1 1,0-1 0,-1 0-1,0 0 1,0-1-1,0 1 1,0-1-1,-1 0 1,0 0-1,0-1-9,56-51 94,-17-4-1308,-40 58-647,-2 2-2504,-1-1-3933,2 3-2758</inkml:trace>
  <inkml:trace contextRef="#ctx0" brushRef="#br0" timeOffset="575598.913">7003 24 9460,'8'10'10228,"22"-20"-8664,-25 8-723,72-13 1056,-13 9-1649,-49 53 3073,2 67-2840,-9-108-6044,-2-8-5218,-4-2-899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54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94 8292,'9'0'8318,"-7"-8"-3638,-18-20-27,13 26-4601,0 0 1,0 1-1,0-1 1,-1 1-1,1 0 1,-1 0-1,1 0 1,-1 0-1,1 0 1,-1 1-1,0-1 1,1 1-1,-1 0 1,0 1-1,1-1 1,-1 0 0,1 1-1,-1 0 1,0 0-1,1 0 1,0 0-1,-1 1 1,1-1-1,0 1 1,-1 0-1,1 0 1,0 0-1,1 0 1,-1 0-1,0 1 1,1-1-1,-1 1 1,1 0-1,0 0 1,-1 0 0,1 0-1,1 0 1,-1 0-1,0 1 1,1-1-1,0 0 1,0 1-1,0 0 1,0-1-1,0 2-52,0-1 9,-1 2-6,-1-1 0,1 1 0,0 0 0,0 1-1,1-1 1,0 0 0,0 0 0,0 1 0,1-1 0,0 1-1,0-1 1,0 0 0,1 1 0,0-1 0,1 0 0,-1 0-1,1 0 1,0 0 0,1 0 0,-1 0 0,1 0 0,0-1-1,1 1 1,-1-1 0,1 0 0,1 1-3,68 2-585,-48-14-3916,-3 0-5892,-12 2-2501</inkml:trace>
  <inkml:trace contextRef="#ctx0" brushRef="#br0" timeOffset="470.702">301 95 9492,'-15'7'8673,"1"6"-3837,-29 70-1166,43-80-3658,-1-1-1,1 1 1,0-1 0,0 0 0,0 1-1,0-1 1,0 1 0,0-1-1,1 0 1,-1 1 0,1-1 0,-1 1-1,1-1 1,0 0 0,0 0 0,0 0-1,0 1 1,1-1 0,-1 0-1,1 0 1,-1-1 0,1 1 0,-1 0-1,1 0 1,0-1 0,0 1 0,0-1-1,0 0 1,0 1 0,0-1-1,0 0 1,1 0 0,-1 0 0,0-1-1,1 1 1,-1 0 0,0-1 0,1 0-1,-1 1 1,1-1 0,-1 0-12,4 0-74,0 0 0,0 0 0,0 0 0,0-1 0,0 0 0,0 0 0,-1-1 0,1 1 1,0-1-1,-1-1 0,1 1 0,-1-1 0,0 1 0,0-2 0,0 1 0,3-3 74,-5 3-20,-1 1-1,1-1 1,-1 0-1,0 0 1,0-1-1,0 1 1,-1 0-1,1-1 1,-1 1-1,1-1 1,-1 1-1,0-1 1,-1 0-1,1 1 1,-1-1-1,1 0 1,-1 0-1,0 0 1,0 1-1,-1-1 1,1 0-1,-1 1 1,0-1-1,0 0 1,0 1-1,0-1 1,-1 1-1,0-1 1,1 1-1,-1 0 1,0 0-1,-1 0 1,1 0-1,0 0 1,-1 0-1,0 0 1,1 1-1,-1-1 1,0 1-1,0 0 1,-3-1 20,-25-7 58,28 22-5108,10-9-5034,0-3 47</inkml:trace>
  <inkml:trace contextRef="#ctx0" brushRef="#br0" timeOffset="981.154">484 111 10789,'10'33'8210,"-3"18"-5006,1 2-2637,-2-82-537,10-75 87,-14 103-120,-1 0 0,1 1 0,0-1 0,0 0 0,0 1 0,0-1 0,0 1 0,0 0 0,0 0 0,0 0 0,0 0-1,0 0 1,0 0 0,0 0 0,0 1 0,0-1 0,0 1 0,-1-1 0,1 1 0,0 0 0,0-1 0,0 1 0,-1 0 0,1 0 0,0 1 0,-1-1 0,1 0 0,-1 1-1,1-1 1,-1 0 0,0 1 0,0 0 0,1-1 0,-1 1 0,0 0 0,0-1 0,-1 1 0,1 0 0,0 0 0,-1 0 0,1 0 3,42 94-51,-43-96 51,0 0 0,0 0 0,0-1 0,0 1 0,0 0 0,1-1 0,-1 1 0,0 0 0,0 0 1,0-1-1,0 1 0,1 0 0,-1 0 0,0-1 0,0 1 0,0 0 0,1 0 0,-1 0 0,0-1 0,0 1 0,1 0 0,-1 0 0,0 0 0,0 0 0,1 0 0,-1 0 0,0-1 0,1 1 0,-1 0 0,0 0 0,1 0 0,-1 0 0,0 0 1,1 0-1,-1 0 0,0 0 0,0 0 0,1 0 0,-1 1 0,0-1 0,1 0 0,-1 0 0,0 0 0,0 0 0,1 0 0,-1 1 0,0-1 0,0 0 0,1 0 0,-1 0 0,0 1 0,0-1 0,1 0 0,-1 0 0,0 1 0,0-1 1,0 0-1,0 0 0,0 1 0,1-1 0,-1 0 0,5-34 1,-4 26-2,25-74-2,-25 81 29,-1 1 0,0-1-1,0 1 1,1-1 0,-1 1 0,1-1 0,-1 1-1,0 0 1,1-1 0,-1 1 0,1 0-1,-1-1 1,1 1 0,-1 0 0,1-1-1,0 1 1,-1 0 0,1 0 0,-1 0 0,1-1-1,-1 1 1,1 0 0,0 0 0,-1 0-1,1 0 1,-1 0 0,1 0 0,0 0 0,-1 0-1,1 0 1,-1 1 0,1-1 0,-1 0-1,1 0 1,0 0 0,-1 1 0,1-1 0,-1 0-1,1 1 1,-1-1 0,1 0 0,-1 1-1,0-1 1,1 1 0,-1-1 0,1 1-1,-1-1 1,0 1 0,1-1 0,-1 1 0,0-1-1,0 1 1,1-1 0,-1 1 0,0-1-1,0 1 1,0 0 0,0 0-26,17 38 1330,-16-35-1282,13 47 610,5 14-3741,-14-59-600,0-5-5312,-2-1-1500</inkml:trace>
  <inkml:trace contextRef="#ctx0" brushRef="#br0" timeOffset="1231.101">863 170 11861,'22'42'8852,"-8"2"-4871,2 94-4885,-14-130 461,-2-6-3140,1-1-5726,-2-6-1130</inkml:trace>
  <inkml:trace contextRef="#ctx0" brushRef="#br0" timeOffset="1463.517">915 128 12038,'1'-2'434,"-1"0"0,1 1 0,-1-1 0,1 0 0,0 0 1,-1 1-1,1-1 0,0 0 0,0 1 0,0-1 1,0 1-1,1-1 0,-1 1 0,0-1 0,1 1 1,-1 0-1,1 0 0,-1 0 0,1 0 0,-1 0 1,1 0-1,0 0 0,-1 0 0,1 1 0,0-1 1,0 1-1,0-1-434,1 1 132,0 0 1,0 0-1,0 1 1,0-1-1,0 1 1,0 0-1,0-1 1,0 1-1,0 0 1,0 1-1,-1-1 1,1 1-1,0-1 0,-1 1 1,1 0-1,-1 0 1,0 0-1,0 0 1,1 0-1,-1 0 1,-1 1-1,1-1 1,0 1-1,0 1-132,26 77 72,-28-79-61,0 0 0,0 1 0,0-1 0,0 0 0,0 0 0,0 0 0,-1 0 0,1 1 0,-1-1 0,0 0 0,1 0 0,-1 0 0,0 0 0,0 0 1,0-1-1,0 1 0,-1 0 0,1 0 0,0-1 0,-1 1 0,1-1 0,-1 1 0,0-1 0,1 1 0,-1-1 0,0 0 0,0 0 0,0 0 0,0 0 0,0 0 0,0-1 0,0 1 0,0 0 0,0-1 0,0 0 0,-1 1 1,0-1-12,-37-4 411,22-6-2419,20-7-5995,4 10 1142,4 0-4083</inkml:trace>
  <inkml:trace contextRef="#ctx0" brushRef="#br0" timeOffset="1762.764">1117 165 12854,'4'7'3345,"0"1"129,1 1-1825,-2 1-385,1 1-207,-2-1-273,-2 0-288,1 0-127,-1-1-209,0-3-352,0-2-353,0-4-591,0 0-417,-1-2-1200,1-6-945,-2-1-2161,2-2-3841</inkml:trace>
  <inkml:trace contextRef="#ctx0" brushRef="#br0" timeOffset="1763.764">1118 45 9700,'-1'-3'2578,"1"3"47,1 0-800,2 2-1009,0 1-352,1 0-480,-1 1 929,1 0-3491,1-1-2384,0-2-6387</inkml:trace>
  <inkml:trace contextRef="#ctx0" brushRef="#br0" timeOffset="2075.908">1221 1 11685,'17'19'8272,"-6"6"-3826,4 58-2057,-13-62-1571,7 72-431,-4-86-3359,3-12-10322,-6 1 1579</inkml:trace>
  <inkml:trace contextRef="#ctx0" brushRef="#br0" timeOffset="2310.227">1350 174 11413,'38'18'8268,"-35"-17"-8193,0 0-1,0 0 1,1 0 0,-1 0-1,0-1 1,1 0-1,-1 1 1,1-1 0,-1 0-1,0 0 1,1-1-1,-1 1 1,1-1-1,-1 0 1,0 0 0,1 0-1,-1 0 1,0 0-1,0-1 1,0 1 0,0-1-1,0 0 1,0 0-1,-1 0 1,1 0 0,-1-1-1,3-2-74,-3 1 190,-1 1-1,0-1 0,0 0 0,0 0 1,-1 0-1,1 0 0,-1-1 1,0 1-1,0 0 0,0 0 1,-1 0-1,1 0 0,-1 0 1,0 0-1,0 0 0,0 0 0,-1 1 1,1-1-1,-1 0 0,0 1 1,0-1-1,-1 1 0,0-2-189,0 4 54,1 1 0,-1-1 0,0 1 0,0-1 0,0 1 0,1 0 0,-1 0-1,0 0 1,0 0 0,0 1 0,1-1 0,-1 1 0,0 0 0,0 0 0,1 0 0,-1 0 0,1 0 0,-1 0-1,1 1 1,-1-1 0,1 1 0,0 0 0,0 0 0,-1 0 0,2 0 0,-1 0 0,0 0 0,0 0-1,1 0 1,-1 1 0,1-1 0,-1 1 0,1-1 0,0 1 0,0 0 0,0-1 0,1 1 0,-1 0 0,1 1-54,-2-1 44,0 1 0,0 0 0,1-1 0,0 1 1,0 0-1,0 0 0,0 0 0,0 0 0,1 0 1,0 0-1,0 0 0,0 0 0,0 0 0,1 0 1,-1 0-1,1 0 0,0 0 0,0 0 0,1 0 1,-1-1-1,1 1 0,0-1 0,0 1 0,0-1 1,0 1-1,0-1 0,1 0 0,0 0 0,-1 0 1,1 0-1,0-1 0,1 1 0,-1-1 0,0 0 1,1 0-1,-1 0 0,1 0 0,0 0 0,-1-1 1,1 0-1,0 0 0,0 0 0,0 0 0,3 0-44,64-6-3436,-48 0-852,0-2-4278,-4 1-5224</inkml:trace>
  <inkml:trace contextRef="#ctx0" brushRef="#br0" timeOffset="4684.98">943 89 10229,'-13'13'8381,"-15"0"-4953,-1 2-2522,26 25-1451,8-33-3392,0-2-3619,-1-5-3334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5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11109,'10'18'9940,"-6"20"-6638,-3-25-1967,7 76 1146,6 50-4620,-14-137-855,-1-1-1126,1-2-3648,-2 0-3362</inkml:trace>
  <inkml:trace contextRef="#ctx0" brushRef="#br0" timeOffset="374.914">0 181 11429,'22'4'12015,"0"-3"-8218,23 4-2948,-35-1-1142,17 1-2262,-18-9-2253,-1-4-3655,-2-2-3492</inkml:trace>
  <inkml:trace contextRef="#ctx0" brushRef="#br0" timeOffset="562.388">199 152 12118,'2'12'3297,"-2"1"129,3 1-1393,-1-1-721,0 1-415,0 0-161,1-1-304,-3-3-368,1-2-416,0-5-705,-2 0 97,2-3-2530,0-2-2672,-1-3-6116</inkml:trace>
  <inkml:trace contextRef="#ctx0" brushRef="#br0" timeOffset="563.388">198 45 9572,'4'3'2049,"-1"0"1921,2 3-5491,3 1-2416,1-1-6180</inkml:trace>
  <inkml:trace contextRef="#ctx0" brushRef="#br0" timeOffset="1001.764">318 131 10789,'19'61'9605,"0"33"-7036,-1-228-2884,-18 133 277,0 0 1,-1 0-1,1 0 1,1 0-1,-1-1 1,0 1-1,0 0 0,0 0 1,1 0-1,-1 0 1,0 0-1,1-1 1,-1 1-1,1 0 1,-1 0-1,1 0 1,0 0-1,-1 1 1,1-1-1,0 0 1,0 0-1,0 0 0,0 0 1,0 1-1,0-1 1,0 0-1,0 1 1,0-1-1,0 1 1,0-1-1,0 1 1,0 0-1,0-1 1,0 1-1,0 0 1,1 0-1,-1 0 0,0 0 1,0 0-1,0 0 1,0 0-1,1 0 1,-1 0-1,0 0 1,0 1-1,0-1 1,0 1-1,0-1 1,0 1-1,0-1 1,0 1-1,0-1 1,0 1-1,0 0 0,0-1 1,0 1-1,0 0 1,0 0-1,-1 0 38,34 132 398,-34-133-399,0 0 1,0-1 0,0 1-1,0 0 1,0 0-1,0 0 1,0-1 0,1 1-1,-1 0 1,0 0-1,0 0 1,0 0 0,0 0-1,1-1 1,-1 1-1,0 0 1,0 0 0,0 0-1,1 0 1,-1 0-1,0 0 1,0 0 0,0 0-1,1 0 1,-1 0-1,0 0 1,0 0 0,0 0-1,1 0 1,-1 0-1,0 0 1,0 0 0,1 0-1,-1 0 1,0 0-1,0 0 1,0 0 0,1 0-1,-1 0 1,0 0-1,0 0 1,0 0 0,1 1-1,-1-1 1,0 0-1,0 0 1,0 0 0,0 0-1,0 0 1,1 1-1,-1-1 1,0 0 0,0 0-1,0 1 1,2-27-39,-2 22 44,1-14-7,-1 12 97,-1-1 0,2 0 0,-1 0 0,1 1 0,0-1 0,0 1 0,1-1 0,0 1 0,0-1 0,0 1 0,1 0 0,0 0 0,0 0 0,2-2-95,-4 7 46,0 0 0,0 0 0,0 1-1,0-1 1,0 0 0,0 0 0,0 1-1,0-1 1,1 1 0,-1-1 0,0 1-1,0-1 1,1 1 0,-1 0 0,0-1-1,1 1 1,-1 0 0,0 0 0,1 0-1,-1 0 1,0 0 0,0 0 0,1 1-1,-1-1 1,0 0 0,1 1 0,-1-1-1,0 1 1,0-1 0,0 1 0,0 0-1,1-1 1,-1 1 0,0 0 0,0 0-1,0 0 1,0-1 0,-1 1 0,1 0-1,0 1 1,0-1 0,0 0 0,-1 0-1,1 1-45,30 53 1819,-20 3-512,-4-13-4407,-6-42-352,1-2-6310,-1-2-1150</inkml:trace>
  <inkml:trace contextRef="#ctx0" brushRef="#br0" timeOffset="1454.782">691 185 10741,'47'-8'7632,"-44"7"-7496,1 0 1,0 0 0,0 0-1,-1 0 1,1-1-1,-1 1 1,1-1-1,-1 0 1,1 0 0,-1 0-1,0 0 1,0-1-1,0 1 1,0-1-1,-1 0 1,1 0 0,-1 0-1,0 0 1,1 0-1,-1-1 1,-1 1-1,1 0 1,0-1 0,-1 0-1,0 1 1,0-1-1,0 0 1,0-1-137,-1 2 82,-1 1 0,1 0 0,-1 0 1,1 0-1,-1 0 0,0 0 0,0 0 0,0 0 1,0 0-1,0 1 0,0-1 0,-1 0 0,1 0 1,0 1-1,-1-1 0,0 1 0,1 0 0,-1-1 1,0 1-1,0 0 0,1 0 0,-1 0 0,0 0 1,0 0-1,0 0 0,0 1 0,0-1 0,-1 1 1,1-1-1,0 1 0,0 0 0,0 0 0,0 0 1,0 0-1,-1 0 0,1 0 0,0 1 0,0-1 1,0 1-1,0 0 0,0-1 0,0 1 0,0 0 1,0 0-1,0 0 0,0 0 0,1 1 0,-1-1 1,0 0-1,1 1 0,-1-1 0,1 1 0,-1 0 1,1-1-1,0 1 0,0 0 0,0 0 0,-1 0-82,-1 6 52,-1 0 0,2 0 0,-1 0-1,1 0 1,0 1 0,0-1-1,1 1 1,1-1 0,-1 1 0,1-1-1,1 1 1,-1-1 0,2 1 0,-1-1-1,1 0 1,0 1 0,1-1-1,1 3-51,-2-8 46,0 0-1,0-1 0,0 1 0,1 0 0,-1-1 0,1 1 0,-1-1 0,1 0 0,0 0 0,0 0 0,0 0 0,0-1 0,1 1 0,-1-1 1,0 0-1,0 0 0,1 0 0,-1 0 0,1-1 0,-1 1 0,1-1 0,-1 0 0,1 0 0,-1 0 0,1 0 0,-1-1 0,1 1 0,-1-1 0,1 0 1,-1 0-1,2-1-45,-1 1-137,0 0 0,-1-1 1,1 1-1,0-1 0,-1 0 1,1 0-1,-1 0 0,1-1 1,-1 1-1,0-1 1,0 0-1,0 1 0,0-1 1,-1-1-1,1 1 0,-1 0 1,1-2 136,0-29-6933,-9 12-2715,0 5-725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52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12726,'5'-12'8887,"8"0"-4951,33-8-2110,-43 19-1811,-1 1-1,1-1 0,0 1 1,0 0-1,0 0 1,0 0-1,-1 0 0,1 1 1,0-1-1,0 1 1,-1 0-1,1 0 1,0 0-1,-1 0 0,1 0 1,-1 0-1,1 1 1,-1-1-1,0 1 0,1-1 1,-1 1-1,0 0 1,0 0-1,0 0 0,0 1 1,-1-1-1,1 0 1,-1 0-1,2 3-14,31 86-142,-23-56 93,6 4-1000,-24-60-196,4 18 1266,-1-1 1,1 1 0,-1 0 0,1 0 0,-1 1-1,0-1 1,0 1 0,0 0 0,0-1 0,-1 2-1,1-1 1,-1 1 0,1-1 0,-1 1 0,1 0-1,-1 1 1,1-1 0,-1 1 0,0 0 0,0 0-1,1 1 1,-1-1 0,1 1 0,-1 0 0,0 0-1,1 0 1,0 1 0,-1 0 0,-1 1-22,4-3 58,1 1-1,-1 0 1,1 0-1,-1 0 1,0 0 0,1 0-1,0 0 1,-1 0 0,1 1-1,0-1 1,-1 0-1,1 1 1,0-1 0,0 1-1,0 0 1,0-1 0,1 1-1,-1 0 1,0-1-1,1 1 1,-1 0 0,1 0-1,0-1 1,-1 1 0,1 0-1,0 0 1,0 0-1,0 0 1,0 0 0,0-1-1,1 1 1,-1 0 0,1 0-1,-1 0 1,1-1-1,0 1 1,-1 0 0,1-1-1,0 1 1,0-1 0,0 1-1,0-1 1,0 1-1,1-1 1,-1 1 0,0-1-1,1 0 1,-1 0 0,1 0-1,-1 0 1,1 0-1,-1 0 1,1 0 0,0-1-1,0 1 1,-1 0 0,1-1-1,0 1 1,0-1 0,0 0-59,4 0-287,-1 0-1,0-1 1,1 0-1,-1 0 1,0-1-1,0 1 1,0-1-1,0 0 0,0 0 1,0-1-1,0 0 1,-1 0-1,0 0 1,1 0-1,-1-1 289,18-16-5214,-4-1-3585,-6 1-2241</inkml:trace>
  <inkml:trace contextRef="#ctx0" brushRef="#br0" timeOffset="210.058">288 0 13078,'3'34'10401,"9"17"-6925,1 9-3104,-6-14-197,4 58-2268,-11-103 2109,0 3-3306,-3-2-7965,-1-2 391</inkml:trace>
  <inkml:trace contextRef="#ctx0" brushRef="#br0" timeOffset="761.204">266 193 20922,'12'-4'4338,"1"1"16,0-1-3890,1-1-224,1 2-224,-3 0-208,1 0-336,-1 3-1361,2-4-2465,-3 0-3346,4-3-7955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51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135 134 10773,'-12'-5'9040,"-3"6"-4840,-33 19-2574,44-18-882,1 0-691,-1-1 0,1 1 0,0 0 0,-1 0-1,1 0 1,0 1 0,0-1 0,0 1 0,1 0 0,-1-1 0,1 1 0,-1 0 0,1 1 0,0-1 0,0 0 0,0 1 0,1-1 0,-1 1 0,1-1 0,0 1 0,0 0 0,0-1-1,0 1 1,1 0 0,0 0 0,-1 0 0,1-1 0,1 1 0,-1 0 0,0 0 0,1 0 0,0-1 0,0 1 0,0 0 0,0-1 0,1 1 0,-1-1 0,1 1 0,0-1-1,0 0 1,0 1 0,1-1 0,-1 0 0,1-1 0,1 3-53,0-4-51,0 1 1,1 0-1,-1-1 0,0 0 0,1 0 1,-1 0-1,0-1 0,1 1 1,-1-1-1,1 0 0,-1 0 0,1-1 1,-1 1-1,1-1 0,-1 0 0,0 0 1,1-1-1,-1 1 0,0-1 0,1-1 51,38-42-6012,-23-7-6991,-16 29 4284</inkml:trace>
  <inkml:trace contextRef="#ctx0" brushRef="#br0" timeOffset="239.404">164 1 11125,'-8'4'7952,"4"5"-3637,7 32-1867,-1-29-1241,21 178 821,4-159-4137,-15-35-3157,1-9-5328,-7 5-496</inkml:trace>
  <inkml:trace contextRef="#ctx0" brushRef="#br0" timeOffset="615.376">289 151 13702,'-18'29'8566,"14"4"-4087,4-30-4462,-1 0-1,2 0 0,-1 0 1,0 1-1,1-1 0,-1 0 1,1 0-1,0 0 0,0 0 1,0 0-1,0 0 0,1 0 0,-1 0 1,1 0-1,0-1 0,0 1 1,0 0-1,0-1 0,0 0 1,0 1-1,1-1 0,-1 0 1,1 0-1,-1-1 0,1 1 0,0 0 1,0-1-1,0 0 0,0 1 1,0-1-1,0 0 0,0-1 1,0 1-1,0 0 0,1-1 1,-1 0-1,0 0 0,0 0 0,0 0 1,1 0-1,-1-1 0,0 0 1,0 1-1,0-1 0,0 0 1,0 0-1,2-1-16,-2-2-20,0 1 1,-1 0-1,1-1 0,-1 0 0,1 1 1,-1-1-1,0 0 0,-1 0 1,1 0-1,-1 0 0,0-1 1,0 1-1,0 0 0,0 0 1,-1-1-1,0 1 0,0 0 0,0-1 1,0 1-1,-1-1 0,1 1 1,-1 0-1,0 0 0,0-1 1,-1 1-1,0 0 0,1 0 1,-1 0-1,0 1 0,-1-1 1,1 0-1,-1 1 0,0-1 0,1 1 1,-2 0-1,1 0 0,0 0 1,0 1-1,-1-1 0,0 1 1,1-1-1,-5 0 20,-5-1-2412,11 4-1879,1 1-3639,1 0-4108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50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12838,'10'25'9180,"-4"2"-4742,3 57-3008,-8-69-615,4 39-262,1 6-494,-5-20-3856,-5-43-8593,1-1-720</inkml:trace>
  <inkml:trace contextRef="#ctx0" brushRef="#br0" timeOffset="665.533">0 172 12102,'10'-1'11512,"17"3"-9805,-6-1-1763,99-22-9319,-120 20 9400,1 1 1,-1-1-1,1 1 1,-1 0-1,1-1 0,-1 1 1,0 0-1,1-1 1,-1 1-1,1 0 0,0-1 1,-1 1-1,1 0 1,-1 0-1,1 0 0,-1 0 1,1-1-1,-1 1 1,1 0-1,0 0 1,-1 0-1,1 0 0,-1 0 1,1 0-1,0 0 1,-1 1-1,1-1 0,-1 0 1,1 0-1,-1 0 1,1 1-1,-1-1 0,1 0 1,-1 0-1,1 1 1,-1-1-1,1 0 0,-1 1 1,1-1-1,-1 1 1,0-1-1,1 1 1,-1-1-1,1 1 0,-1-1 1,0 1-1,0-1 1,1 1-1,-1-1 0,0 1 1,0-1-1,0 1 1,0-1-1,0 1 0,0 0 1,1-1-1,-1 1 1,0-1-1,-1 1-25,-11 41 6598,5-25-5848,6-13-672,0 0 0,0 0 1,1 0-1,-1 0 0,1 0 0,0 0 1,0 0-1,1 0 0,-1 0 1,1 0-1,0 0 0,0 0 1,0 0-1,0-1 0,1 1 0,-1 0 1,1-1-1,0 1 0,0-1 1,0 1-1,1-1 0,-1 0 1,1 0-1,0 0 0,0 0 0,0-1 1,0 1-1,0-1 0,1 0 1,-1 0-1,1 0 0,-1 0 1,1 0-1,0-1 0,0 0 0,0 0 1,0 0-1,-1 0 0,1 0 1,0-1-1,1 0 0,-1 0 0,3 0-77,-4 0-34,-1 0 1,1 0-1,0 0 1,0-1-1,-1 1 1,1-1-1,-1 1 1,1-1-1,0 0 1,-1 0-1,1 0 1,-1-1-1,0 1 1,1 0-1,-1-1 1,0 0 0,0 1-1,0-1 1,0 0-1,0 0 1,-1 0-1,1 0 1,0 0-1,-1-1 1,0 1-1,1 0 1,-1-1-1,0 1 1,0-1-1,0 0 1,-1 1 0,1-1-1,-1 1 1,1-1-1,-1 0 1,0 1-1,0-1 1,0-1 32,0-2 40,-1 0 0,0 1 0,0-1 1,-1 0-1,1 1 0,-1-1 0,0 1 1,0 0-1,-1-1 0,0 1 0,0 0 1,0 1-1,0-1 0,-1 0 0,0 1 1,0 0-1,-4-3-40,-30-11 335,23 22-3047,14 1-1656,6 0-4924,1-3-2209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48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0 183 10437,'11'32'11942,"13"16"-8749,-15-32-2228,-9-15-950,0 1-1,1 0 0,0 0 0,-1 0 0,1-1 0,0 1 0,0 0 0,0-1 0,0 1 0,0-1 0,0 1 0,0-1 0,1 0 0,-1 1 0,0-1 0,1 0 0,-1 0 0,1 0 0,0 0 0,-1 0 0,1 0 0,0 0 0,-1-1 0,1 1 0,0-1 0,0 1 1,0-1-1,0 0 0,-1 1 0,1-1 0,0 0 0,0 0 0,0 0 0,0-1 0,0 1 0,-1 0 0,1-1 0,0 1 0,0-1 0,0 0 0,-1 1 0,1-1 0,0 0 0,-1 0 0,1 0 0,-1 0 0,1 0 0,-1-1 0,0 1 0,1 0 0,-1-1 0,0 1 1,0-1-1,0 1 0,0-1 0,0 0 0,0 1 0,0-1 0,-1 0 0,1 1 0,0-1-14,0-7 23,11-33-28,-12 42 6,1-1 1,-1 1-1,0-1 0,1 1 0,-1-1 1,1 1-1,-1-1 0,0 1 0,1 0 1,-1-1-1,1 1 0,-1-1 0,1 1 0,0 0 1,-1 0-1,1-1 0,-1 1 0,1 0 1,0 0-1,-1 0 0,1 0 0,-1-1 1,1 1-1,0 0 0,-1 0 0,1 0 0,0 1 1,-1-1-1,1 0 0,-1 0 0,1 0 1,0 0-1,-1 0 0,1 1 0,-1-1 1,1 0-1,-1 1 0,1-1 0,-1 0 0,1 1 1,-1-1-1,1 0 0,-1 1 0,1-1 1,-1 1-1,1-1 0,-1 1 0,0-1 1,1 1-1,-1 0 0,0-1 0,0 1 0,0-1 1,1 1-1,-1-1 0,0 1 0,0 0 1,0-1-1,0 1 0,0 0 0,0-1-1,11 20 77,-11-17-71,1 0 0,0 0 0,0 0 0,0-1-1,0 1 1,1 0 0,-1-1 0,1 1 0,0-1 0,0 1 0,0-1 0,0 0 0,0 1 0,0-1 0,0-1 0,1 1 0,-1 0-1,1 0 1,0-1 0,-1 1 0,1-1 0,0 0 0,0 0 0,2 1-6,18-58 99,-19-2 31,-1 3-4280,6 21-8822,-4 25 2175</inkml:trace>
  <inkml:trace contextRef="#ctx0" brushRef="#br0" timeOffset="516.203">348 1 12005,'2'2'6588,"0"4"-3316,4 15-1953,-6-19-572,40 225 2863,-40-228-3607,0 1 0,0-1 1,1 1-1,-1-1 1,0 1-1,0 0 0,1-1 1,-1 1-1,0-1 1,1 1-1,-1 0 1,1-1-1,-1 1 0,0-1 1,1 1-1,-1 0 1,1 0-1,-1-1 0,1 1 1,-1 0-1,1 0 1,-1 0-1,1 0 0,-1-1 1,1 1-1,-1 0 1,1 0-1,0 0 0,-1 0 1,1 0-1,-1 0 1,1 0-1,-1 1 1,1-1-1,-1 0 0,1 0 1,-1 0-1,1 0 1,-1 1-1,1-1 0,-1 0 1,1 1-1,-1-1 1,1 0-1,-1 1 0,0-1 1,1 0-1,-1 1 1,0-1-1,1 1 1,-1-1-1,0 1 0,1-1 1,-1 0-1,0 1 1,0-1-1,0 1 0,1 0 1,-1-1-1,0 1 1,0-1-1,0 1 0,0-1 1,0 1-1,0 0-3,21-45-176,-21 42 187,6-15-13,-5 13 3,0 0 1,0 0-1,0 0 1,0 0-1,1 0 1,-1 0-1,1 0 1,0 1-1,0-1 1,0 1-1,1-1 1,-1 1-1,1 0 1,0 0-1,0 0 1,0 0-1,0 1 1,1-1-1,0 0-1,-1 5 46,0-1 0,0 1 0,0-1 0,0 1 0,-1 0 0,1 0 0,0 0 0,-1 0-1,0 1 1,1-1 0,-1 1 0,0-1 0,0 1 0,0 0 0,-1 0 0,1 0 0,-1 0 0,1 0-1,-1 0 1,0 0 0,0 1 0,-1-1 0,1 0-46,0-1 46,19 71 1401,-9-25-5060,-10-46-201,0-3-6960,1-2-1181</inkml:trace>
  <inkml:trace contextRef="#ctx0" brushRef="#br0" timeOffset="1033.318">677 142 10693,'8'-9'7935,"-3"-1"-3842,27-19-834,-29 28-3202,1 1 0,-1-1 0,1 1 0,-1 0 0,1 0 0,-1 0 0,0 1 0,1-1 0,-1 1 0,1 0 0,-1 0-1,0 0 1,0 0 0,1 1 0,-1-1 0,0 1 0,0 0 0,0-1 0,-1 2 0,1-1 0,0 0 0,-1 0 0,1 1 0,-1-1 0,0 1 0,0 0 0,0 0 0,1 1-57,38 96-4,-36-83 24,7 26-1396,-25-74-593,10 28 2068,-1-1 1,0 1-1,1 0 0,-1 0 1,0 0-1,0 1 0,-1-1 1,1 1-1,0 0 1,-1 0-1,0 1 0,1-1 1,-1 1-1,0 0 0,0 0 1,1 1-1,-1 0 1,0-1-1,0 1 0,0 1 1,0-1-1,0 1 0,1 0 1,-1 0-1,0 0 1,1 1-1,-1 0 0,1-1 1,-1 2-1,1-1 0,0 0 1,0 1-1,0 0 1,0 0-1,0 0 0,-1 2-99,4-4 37,1 0 1,-1 0-1,1 0 0,-1 1 0,1-1 0,-1 0 0,1 0 0,0 0 0,0 0 0,0 1 0,0-1 0,0 0 0,0 0 0,0 0 1,0 0-1,0 1 0,0-1 0,0 0 0,1 0 0,-1 0 0,1 0 0,-1 1 0,1-1 0,-1 0 0,1 0 0,-1 0 0,1 0 1,0 0-1,0-1 0,-1 1 0,1 0 0,0 0 0,0 0 0,0-1 0,0 1 0,0 0 0,0-1 0,0 1 0,0-1 0,0 1 1,1-1-1,-1 1 0,0-1 0,0 0 0,0 0 0,0 0 0,1 0 0,-1 0 0,0 0 0,1 0-37,62 0-917,-10-17-4407,-38 9 626,-1-2-3347,-4 1-2632</inkml:trace>
  <inkml:trace contextRef="#ctx0" brushRef="#br0" timeOffset="1345.756">975 2 12198,'15'12'11687,"-4"26"-8750,-9-27-1976,55 215-318,-57-225-943,4 15-2717,-6-12-1906,-3-3-4354,1-2-1616</inkml:trace>
  <inkml:trace contextRef="#ctx0" brushRef="#br0" timeOffset="1597.217">936 194 16904,'0'1'4290,"1"0"80,3-1-2289,5-1-833,5-2-335,1 0-289,2 2-256,3-4-256,2 1-128,0 0-480,3 0-1281,5-3 1217,1 0-3874,-3-4-3394,4 1-7955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45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199 152 9348,'-20'-9'7573,"-36"16"-2712,55-7-4742,-8 3 277,0 0-1,-1 1 1,2 0 0,-1 1 0,0 0 0,1 0-1,0 0 1,0 1 0,1 1 0,-3 2-396,7-7 15,1-1 1,0 1-1,1 0 1,-1 0-1,0 0 1,0 0-1,1 0 1,-1 0-1,1 0 1,0 1-1,-1-1 1,1 0-1,0 1 1,1-1-1,-1 1 1,0-1-1,1 1 1,-1 0-1,1-1 1,0 1-1,0 0 1,0-1-1,0 1 1,0-1-1,0 1 1,1 0-1,0-1 1,-1 1-1,1-1 1,0 1-1,0-1 1,0 0-1,1 1 1,-1-1-1,0 0 1,1 0-1,0 0 1,-1 0-1,1 0 1,0 0-16,1 1-9,0 0-1,0-1 1,0 1 0,0-1-1,1 0 1,-1 0 0,1 0-1,-1 0 1,1-1 0,0 1 0,-1-1-1,1 0 1,0 0 0,0-1-1,0 1 1,0-1 0,0 1 0,0-1-1,0-1 1,0 1 0,0 0-1,0-1 1,-1 0 0,4-1 9,49-37-5492,-38 17-4849,-13 12-66</inkml:trace>
  <inkml:trace contextRef="#ctx0" brushRef="#br0" timeOffset="331.74">180 1 9796,'0'6'9689,"5"12"-8283,-3-10-314,17 137 3512,-15 1-4501,0-163-16153,-2 9 5426</inkml:trace>
  <inkml:trace contextRef="#ctx0" brushRef="#br0" timeOffset="601.382">334 215 11349,'37'1'7711,"1"-13"-5351,-37 11-2326,1 1-1,-1-1 1,1 0 0,-1 0-1,0 0 1,0 0-1,1 0 1,-1 0-1,0 0 1,0 0-1,0 0 1,0 0 0,0-1-1,0 1 1,-1 0-1,1-1 1,0 1-1,-1-1 1,1 1 0,-1-1-1,1 1 1,-1-1-1,0 1 1,0-1-1,1 1 1,-1-1-1,0 0 1,0 1 0,-1-1-1,1 1 1,0-1-1,0 1 1,-1-1-1,1 1 1,-1-1-1,1 1 1,-1-1 0,0 1-1,0 0 1,1-1-1,-1 1 1,0 0-1,0 0 1,0-1 0,-1 1-35,1-1 83,-1 0-1,1 1 0,0-1 0,-1 1 0,1-1 0,-1 1 0,0 0 0,1 0 0,-1 0 0,0 0 0,0 0 0,0 0 0,1 0 0,-1 0 0,0 1 0,0-1 0,0 1 1,0-1-1,0 1 0,-1 0 0,1 0 0,0 0 0,0 0 0,0 0 0,0 0 0,0 1 0,0-1 0,0 1 0,0-1 0,0 1 0,0 0 0,0 0 0,1 0 0,-1 0 1,0 0-1,0 0 0,1 0 0,-2 1-81,-1 1 174,1 0 0,-1 0 1,1 1-1,0-1 0,0 1 1,0 0-1,0-1 0,1 1 1,-1 0-1,1 1 0,0-1 1,0 0-1,1 1 0,-1-1 1,1 1-1,-1 3-174,2-3 46,0 0 0,0 0 0,0 1 0,1-1 0,0 0 0,0 0 0,0 0 0,0-1 0,1 1 0,0 0 0,0 0 0,0-1 0,1 1 1,-1-1-1,1 0 0,0 0 0,0 0 0,1 0 0,-1 0 0,1-1 0,0 1 0,0-1 0,2 2-46,39-9-2014,-17-16-3502,2 0-8169,-17 15 5057</inkml:trace>
  <inkml:trace contextRef="#ctx0" brushRef="#br0" timeOffset="975.75">616 126 11205,'-44'5'10430,"12"24"-5664,29-26-4681,1 1 0,0 0 1,0-1-1,0 1 1,1 0-1,-1 0 0,1 1 1,0-1-1,0 0 1,0 0-1,1 1 0,-1-1 1,1 0-1,0 1 1,0-1-1,1 0 0,-1 0 1,1 1-1,0-1 1,0 0-1,1 0 0,-1 0 1,1 0-1,0 0 1,0 0-1,0 0 0,0-1 1,1 1-1,1 2-85,-1-4-28,0 0-1,-1 0 1,1 0-1,0 0 1,0 0-1,0 0 1,0-1-1,0 0 1,0 1-1,1-1 1,-1-1-1,0 1 1,1 0 0,-1-1-1,1 1 1,-1-1-1,0 0 1,1 0-1,-1-1 1,1 1-1,-1-1 1,0 1-1,1-1 1,0-1 28,22-9-3467,-2-6-4314,-16 11 1152,1 2-3672</inkml:trace>
  <inkml:trace contextRef="#ctx0" brushRef="#br0" timeOffset="1303.806">734 190 12998,'1'20'10141,"1"0"-5972,8 39-3979,-6-52-3309,1-20-8638,-5 11 10052,2-8-9196</inkml:trace>
  <inkml:trace contextRef="#ctx0" brushRef="#br0" timeOffset="1304.806">747 111 9877,'0'-7'2881,"0"1"80,0 5-768,1 1-1024,2 0-321,0 2-208,0 1-399,1 2-482,1 1-463,-2 0 2369,1 0-4659,3 2-2656,2-2-7220</inkml:trace>
  <inkml:trace contextRef="#ctx0" brushRef="#br0" timeOffset="1584.992">982 168 11045,'-15'-13'7633,"-7"9"-3662,-41 28 547,61-21-4447,0 0-1,0 1 1,1-1-1,-1 1 1,1-1-1,0 1 0,0-1 1,0 1-1,1 0 1,-1-1-1,1 1 1,0 0-1,0 0 1,0-1-1,0 1 1,1 0-1,-1 0 1,1-1-1,0 1 1,0 0-1,1-1 1,-1 1-1,1-1 1,-1 0-1,1 1 1,0-1-1,0 0 1,1 0-1,-1 0 1,1-1-1,2 3-70,69 14-1223,-72-19 943,0-1 0,-1 1 0,1 0 0,0-1 0,0 1 1,-1-1-1,1 0 0,0 1 0,-1-1 0,1 0 0,-1 0 0,1 0 0,-1 0 1,1 0-1,-1-1 0,0 1 0,1 0 0,-1-1 0,0 1 0,0-1 1,0 1-1,0-1 0,0 1 0,-1-1 0,1 0 0,0 0 280,5-16-6630,-4 12 2661,2-6-6268</inkml:trace>
  <inkml:trace contextRef="#ctx0" brushRef="#br0" timeOffset="1772.451">989 36 11397,'-3'3'7570,"3"4"-3578,4 21-1793,-3-23-1140,7 43 884,26 108-1140,-31-153-4020,4-7-9762,-6 4 11996,2-3-10785</inkml:trace>
  <inkml:trace contextRef="#ctx0" brushRef="#br0" timeOffset="2199.927">1066 206 12518,'40'9'10103,"-33"-7"-9997,0-1-1,0 0 1,0 0-1,0-1 0,0 0 1,0 0-1,0-1 1,0 0-1,0 0 1,-1-1-1,1 1 1,0-1-1,1-1-105,-7 2 7,1 0-1,-1-1 0,1 1 0,-1 0 0,1-1 1,-1 1-1,0-1 0,0 1 0,0-1 0,0 0 1,0 1-1,0-1 0,0 0 0,0 0 1,-1 0-1,1 0 0,-1 0 0,1 0 0,-1 1 1,0-1-1,0 0 0,0 0 0,0 0 0,0 0 1,0 0-1,0 0 0,-1 0 0,1 0 1,-1 0-1,1 0 0,-1 0 0,0 0 0,0 1 1,0-1-1,0 0 0,0 1 0,0-1 0,0 1 1,-2-2-7,2 1 46,1 1 0,-1 0 1,0 0-1,0 0 0,0 0 1,1 0-1,-1 0 1,-1 0-1,1 0 0,0 0 1,0 0-1,0 0 0,0 1 1,-1-1-1,1 1 0,0-1 1,0 1-1,-1-1 1,1 1-1,-1-1 0,1 1 1,0 0-1,-1 0 0,1 0 1,0 0-1,-1 0 0,1 0 1,-1 0-1,1 1 1,0-1-1,-1 0 0,1 1 1,0-1-1,-1 1 0,1-1 1,0 1-1,0 0 0,-1-1 1,1 1-1,0 0 1,0 0-1,0 0 0,0 0 1,0 0-1,0 0 0,0 0 1,1 0-1,-1 0 0,0 1 1,0-1-1,1 0 0,-1 1 1,1-1-1,-1 0 1,1 1-1,0 0-46,-2 3 121,0 0 1,0 0-1,1 0 0,0 1 1,0-1-1,1 0 0,-1 0 1,1 1-1,0-1 0,0 0 1,1 0-1,0 1 0,0-1 1,0 0-1,0 0 0,1 0 1,0 0-1,0 0 1,0 0-1,1-1 0,0 1 1,0-1-1,0 1 0,0-1 1,0 0-1,1 0 0,0-1 1,0 1-1,0-1 0,0 0 1,2 1-122,28-4-1917,-9-11-2523,2-1-8788,-13 9 2236</inkml:trace>
  <inkml:trace contextRef="#ctx0" brushRef="#br0" timeOffset="2590.46">1413 122 13942,'-24'-1'8669,"4"11"-4710,19-9-3916,0 0 0,0 0-1,0 0 1,0 1-1,0-1 1,0 0-1,0 1 1,1-1-1,-1 0 1,0 1-1,1-1 1,-1 1-1,1-1 1,-1 1-1,1-1 1,0 1-1,0-1 1,0 1 0,0 0-1,0-1 1,0 1-1,0-1 1,0 1-1,1-1 1,-1 1-1,0-1 1,1 1-1,0-1 1,-1 1-1,1-1 1,0 1-1,-1-1 1,1 0 0,0 0-1,0 1 1,0-1-1,0 0 1,1 0-1,-1 0 1,0 0-1,1 1-42,23 15 224,-23-16-186,1-1 0,-1 1 0,1 0-1,-1 0 1,0 0 0,0 0 0,0 1 0,0-1 0,0 1-1,0-1 1,0 1 0,0-1 0,0 1 0,-1 0 0,1 0-1,0 0 1,-1 0 0,0 0 0,0 0 0,1 1-1,-1-1 1,-1 0 0,1 1 0,0-1 0,0 0 0,-1 1-1,0-1 1,1 1 0,-1-1 0,0 1 0,0-1 0,0 1-1,0-1 1,-1 1 0,1-1 0,-1 0 0,0 1-1,1-1 1,-1 1 0,0-1-38,-1 0 38,1 0-1,0 0 1,0 0 0,-1-1-1,1 1 1,-1 0 0,0-1-1,1 1 1,-1-1 0,0 1-1,0-1 1,0 0 0,0 0-1,0 0 1,0 0 0,0 0-1,0-1 1,0 1 0,-1-1 0,1 1-1,0-1 1,0 0 0,-1 0-1,1 1 1,0-2 0,0 1-1,-1 0 1,1 0 0,0-1-38,-16-10-3342,5-11-5518,13 15 1369,0 2-3944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3:43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7908,'8'-11'9961,"1"20"-6407,53 148 144,-52-139-3625,1-1 0,1 0-1,0-1 1,1 0 0,1-1 0,1 0 0,0-2 0,1 1-1,0-2 1,15 9-73,40 26 185,-32-20 18,2-2-1,0-1 1,1-3-1,5 1-202,-10-8 194,0-1 0,1-2 0,0-2 0,1-1 0,0-2 0,0-2 0,27-1-194,88-4 883,-152-1-1547,-7 0-2280,2 1-2031,1 0-3335,0-1-3866</inkml:trace>
  <inkml:trace contextRef="#ctx0" brushRef="#br0" timeOffset="690.796">895 444 9540,'3'-1'6484,"4"3"-3470,14 9-976,79 71 1815,-99-81-3782,0-1 0,0 1 0,0 0 0,-1 0 0,1 0 0,0 0 0,0 0 0,0 0 0,-1 0-1,1 0 1,-1 0 0,1 0 0,-1 1 0,1-1 0,-1 0 0,1 0 0,-1 0 0,0 1 0,0-1 0,0 0 0,0 0 0,0 1 0,0-1 0,0 0 0,0 0 0,0 0 0,-1 1 0,1-1 0,0 0 0,-1 0 0,1 0 0,-1 1 0,1-1 0,-1 0 0,0 0 0,1 0 0,-1 0 0,0 0 0,0 0 0,0 0 0,0-1 0,0 1 0,0 0 0,0 0 0,0-1-1,0 1 1,0-1 0,0 1 0,0-1 0,0 1 0,-1-1 0,1 1 0,0-1 0,0 0 0,0 0 0,-2 0-71,-14 14 652,-24 34-751,56-53-9484,-8-1 1670,-1-2-4031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160" units="cm"/>
          <inkml:channel name="Y" type="integer" max="677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19-07-24T18:03:15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13096 12117 0,'0'0'0,"0"0"0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07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10517,'2'5'7729,"-1"3"-3517,2 22-3158,-1-12-280,5 88 608,-7-156 296,1 40-1583,0 0 0,0 0 1,1 0-1,0 0 0,1 0 1,0 0-1,1 0 0,0 1 0,1 0 1,0 0-1,0 0 0,1 0 1,0 1-1,3-4-95,-7 11-10,0 0 1,0-1 0,0 1-1,1 0 1,-1 0 0,0 0-1,0 0 1,1 1 0,-1-1-1,0 1 1,1-1-1,-1 1 1,1 0 0,-1 0-1,1 0 1,-1 0 0,0 0-1,1 1 1,-1-1 0,1 1-1,-1-1 1,0 1-1,1 0 1,-1 0 0,0 0-1,0 0 1,0 1 0,0-1-1,0 0 1,0 1 0,1 0 9,23 21-5713,-8-6-4249,-11-11-2737</inkml:trace>
  <inkml:trace contextRef="#ctx0" brushRef="#br0" timeOffset="296.806">267 142 13030,'6'5'7622,"-1"3"-3281,4 38-948,-7 35-3654,5-96-16541,-5 4 5495</inkml:trace>
  <inkml:trace contextRef="#ctx0" brushRef="#br0" timeOffset="297.806">286 0 13174,'3'3'2897,"1"4"-399,1 1-1938,1 3-2929,0-6-2770,0-2-6466</inkml:trace>
  <inkml:trace contextRef="#ctx0" brushRef="#br0" timeOffset="734.201">398 87 12854,'13'42'9321,"-6"23"-4588,4 12-3356,-11-88-1373,0-1-1,0 1 1,1 0-1,0 0 1,1 0-1,1 0 1,-1 0 0,2 0-1,0 0 1,0 1-1,1 0 1,0 0-1,3-4-3,1-7 37,-9 19-38,0 0 0,1 0-1,-1 1 1,0-1 0,0 0 0,1 0 0,-1 1 0,1-1 0,-1 1 0,1-1 0,0 0 0,0 1 0,-1-1 0,1 1 0,0-1 0,1 1 0,-1 0 0,0-1 0,0 1-1,0 0 1,1 0 0,-1 0 0,1 0 0,-1 0 0,1 0 0,-1 0 0,1 1 0,-1-1 0,1 0 0,0 1 0,-1-1 0,1 1 0,0 0 0,0-1 0,-1 1 0,1 0-1,0 0 1,0 0 0,-1 1 0,1-1 0,0 0 0,0 1 0,-1-1 0,1 1 0,0-1 0,-1 1 0,1 0 0,-1-1 0,1 1 0,-1 0 0,1 0 0,-1 0 0,0 1-1,1-1 1,-1 0 0,0 0 0,0 1 0,0-1 1,46 185-627,-31-175-4363,4-17-7174,-10-1 1655</inkml:trace>
  <inkml:trace contextRef="#ctx0" brushRef="#br0" timeOffset="1296.577">874 111 10565,'-5'-23'10588,"-60"14"-5281,60 11-5196,0 1 0,1 0 0,-1 0 0,1 0 0,0 1-1,0 0 1,0 0 0,0 0 0,1 0 0,0 0 0,0 1 0,0-1 0,0 1 0,1 0 0,-1 0-1,1 2-110,1-5 0,0 0 0,0-1 0,0 1 0,0 0 0,1 0 0,-1 0 0,1 0-1,0 0 1,-1 0 0,1 0 0,0 0 0,0 0 0,0 0 0,1 0 0,-1 0-1,0 0 1,1 0 0,-1 0 0,1 0 0,0 0 0,0 0 0,-1 0 0,1 0-1,1-1 1,-1 1 0,0 0 0,0-1 0,0 1 0,1-1 0,-1 1 0,1-1-1,-1 0 1,1 1 0,0-1 0,0 0 0,-1 0 0,1 0 0,0 0 0,0-1-1,0 1 1,0 0 0,0-1 0,0 0 0,0 1 0,4 0-51,1-1 1,-1 0-1,1 0 1,-1 0-1,0-1 0,1 0 1,-1 0-1,0 0 1,0-1-1,0 0 1,0 0-1,0-1 0,0 0 1,0 0-1,-1 0 1,1 0-1,-1-1 1,0 0-1,0 0 0,-1 0 1,1-1-1,-1 0 1,0 0-1,0 0 51,-2-48 243,-4 77 453,22 247 363,-20-269-1005,0 1 0,0 0 0,0 0 0,0 0 0,-1 0 0,1 0 0,-1-1 0,0 1 0,0 0 0,0 0 0,0-1 0,-1 1 0,1-1 0,-1 1 0,1-1 0,-1 1 0,0-1 0,0 0 0,0 0 0,0 0 0,0 0 1,-1 0-1,1-1 0,0 1 0,-1-1 0,1 1 0,-1-1 0,0 0 0,1 0 0,-1 0 0,0 0 0,0-1 0,0 1 0,0-1 0,1 0 0,-1 1 0,0-1 0,0 0 0,0-1 0,0 1 0,0-1 0,0 1 0,1-1 0,-1 0 0,-2-1-54,-1-3-2647,1-10-10081,7 13 6050,0 1-2697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4:22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130 414 8756,'4'-6'10343,"16"15"-4791,15 24-2611,44 50-1995,-79-83-942,1 1 0,-1-1 0,0 1 0,0-1 0,1 1 0,-1-1 0,0 1-1,1-1 1,-1 0 0,0 1 0,1-1 0,-1 1 0,1-1 0,-1 0 0,1 1-1,-1-1 1,1 0 0,-1 0 0,1 0 0,-1 1 0,1-1 0,-1 0 0,1 0-1,-1 0 1,1 0 0,-1 0 0,1 0 0,0 0 0,-1 0 0,1 0 0,-1 0-1,1 0 1,-1 0 0,1 0 0,-1 0 0,1 0 0,-1-1 0,1 1 0,-1 0-1,1 0 1,-1-1 0,1 1 0,-1 0 0,1-1 0,-1 1 0,1-1 0,-1 1-1,0 0 1,1-1 0,-1 1 0,0-1 0,1 1 0,-1-1 0,0 1 0,0-1-1,1 0-3,10-39 316,-8 25-318,99-252 50,-7 85 0,-69 155-98,-41 35-3390,6-4-1193,3-1-5137,3-1-1486</inkml:trace>
  <inkml:trace contextRef="#ctx0" brushRef="#br0" timeOffset="1751.241">240 252 7748,'2'0'7375,"-5"1"-3476,-14 2 140,-48-1 356,-14 2-4046,27 24-307,49-24-18,0 0 1,0 1-1,1-1 0,-1 1 0,1 0 0,0 0 0,0 0 0,1 0 0,0 0 0,0 0 0,0 1 0,0-1 0,1 0 0,0 1 0,0-1 0,0 0 0,1 1 0,0-1 0,0 0 0,0 2-24,1 22 69,7 74-21,-9-98-29,0 4 4,0 1-1,0 0 1,1 0 0,0 0-1,0-1 1,1 1 0,0-1-1,1 1 1,0-1-1,2 4-22,-1-10 5,-1 0-1,1-1 1,0 1-1,-1-1 1,1 0-1,0 0 0,0 0 1,0-1-1,0 1 1,1-1-1,-1 0 0,0 0 1,1-1-1,-1 1 1,0-1-1,1 0 0,-1 0 1,1-1-1,-1 1-4,7 0-33,130 5 22,-49-10 137,7-23-89,-96 25-39,-1 0 0,0 0 0,0 1 0,0-2 0,0 1 0,0 0 0,-1 0 0,1 0 0,-1-1 0,0 1 0,0-1-1,0 1 1,0-1 0,-1 1 0,0-1 0,0 1 0,0-1 0,0 0 0,0 1 0,0-1 0,-1-1 2,1-12-7,-3-75-9,-1 27 82,3 60-2046,-2 6-5795,-6 2-2682,7-4 1792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4:36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153 163 9220,'21'15'12369,"7"16"-8818,1 1-2722,140 101 527,-180-157-6423,4 4-6314,4 9 520</inkml:trace>
  <inkml:trace contextRef="#ctx0" brushRef="#br0" timeOffset="343.668">384 131 8036,'-4'-2'7177,"-1"4"-3415,-11 17-1510,14-17-1261,-107 153 4465,61-103-7019,53-68-14202,2 3 5435</inkml:trace>
  <inkml:trace contextRef="#ctx0" brushRef="#br0" timeOffset="2530.902">342 2 7828,'-6'-1'8964,"-20"5"-4778,-33 18-115,-47-14-2228,4 13-1749,100-20-95,-1 0 0,1 0 0,-1 0 0,1 1 0,0-1 0,-1 1 0,1 0 0,0-1 0,0 1 0,0 0 0,0 0 0,0 1 0,1-1 0,-1 0 0,1 1 0,-1-1 0,1 1 0,0-1 0,0 1 0,0-1 0,0 1 0,0 0 0,1-1 0,-1 1 0,1 0 0,0 0 0,0 0 1,0-1-1,0 1 0,0 0 0,1 0 0,-1 0 0,1 0 1,9 116 48,-7-28-67,4-29 24,26-6 137,-27-52-134,-1 0 1,1 0-1,0-1 1,0 0-1,0 0 1,0-1-1,1 1 1,-1-1-1,1-1 1,-1 1-1,1-1 0,4 0-8,-1 1 48,81-8 43,-29-1-94,64 4 6,-81 2 5,-43 1-8,0-1 1,0 1-1,0-1 1,0 1 0,0-1-1,0 0 1,-1 1-1,1-1 1,0 0-1,0 0 1,-1 0-1,1-1 1,-1 1-1,1 0 1,-1-1-1,1 1 1,-1-1-1,0 1 1,0-1 0,1 1-1,-1-1 1,-1 0-1,1 0 1,0 1-1,0-1 0,11-48 32,-10-89-34,-6 31-57,0 49-43,-16 7 137,16 47 1,-1 2 0,0-1 0,1 0 0,-1 1 0,0 0 0,0 0 0,-1 1 0,1-1 0,-1 1 0,1 0 0,-1 0 0,0 1 0,0 0 0,1 0 0,-6 0-36,-31 5-5307,39-3 4499,-13 1-4279,6-5-3393,4-2 343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4:59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11397,'1'1'7915,"4"10"-5977,7 83 3401,-2-12-4195,7 78-755,-16-153-614,-2 14-1184,-11-21-3480,2-14-5916,5 1 27</inkml:trace>
  <inkml:trace contextRef="#ctx0" brushRef="#br0" timeOffset="249.979">1 242 12374,'17'0'10422,"2"1"-5065,78 2-4329,-46-12-5192,-35 3-648,-1-1-3897,-15 7 8677,9-4-11416</inkml:trace>
  <inkml:trace contextRef="#ctx0" brushRef="#br0" timeOffset="662.069">261 159 9460,'1'25'10605,"0"3"-5149,-1-21-5375,0-1-1,1 1 1,0-1-1,0 0 1,0 1 0,1-1-1,-1 0 1,2 0 0,-1 0-1,1 0 1,0 0 0,0-1-1,0 1 1,1-1-1,0 0 1,0 0 0,0 0-1,5 4-80,-7-8 1,-1 0 1,0 0-1,1 0 0,0 0 0,-1 0 0,1-1 0,-1 1 1,1 0-1,0-1 0,-1 0 0,1 1 0,0-1 0,0 0 1,-1 0-1,1 1 0,0-2 0,0 1 0,-1 0 0,1 0 1,0 0-1,-1-1 0,1 1 0,0-1 0,-1 1 0,1-1 0,0 0 1,-1 0-1,1 0 0,-1 0 0,1 0 0,-1 0 0,0 0 1,1 0-1,-1 0 0,0-1 0,0 1 0,0 0 0,0-1 1,1-1-2,28-70-263,-23 53 158,1-31 123,-8 50 20,1 23 335,18 109 981,-13-105-1181,-1 1 0,-2 1 1,0-1-1,-2 0 0,-1 1 0,-1 0-173,1-26-16,0-1 0,0 1 1,0-1-1,0 0 0,0 1 0,0-1 0,0 1 0,-1-1 1,1 0-1,-1 1 0,1-1 0,-1 0 0,1 1 0,-1-1 1,0 0-1,0 0 0,1 1 0,-1-1 0,0 0 0,0 0 0,0 0 1,0 0-1,0 0 0,-1 0 0,1-1 0,0 1 0,0 0 1,-1-1-1,1 1 0,0 0 0,-1-1 0,1 0 0,0 1 1,-1-1-1,1 0 0,-1 0 0,1 0 0,-1 1 0,1-2 0,0 1 1,-1 0-1,1 0 0,-1 0 0,1-1 0,0 1 0,-1 0 1,1-1-1,0 0 0,-1 1 0,1-1 0,0 0 0,0 1 0,-1-1 1,1 0-1,0 0 0,0 0 0,0 0 0,0 0 0,0 0 1,0-1-1,1 1 0,-1 0 0,0 0 0,1 0 0,-1-1 16,-6-63-8986,12 23-1172,0 20 876</inkml:trace>
  <inkml:trace contextRef="#ctx0" brushRef="#br0" timeOffset="927.634">596 197 11973,'14'20'8396,"-5"5"-4246,1 54-1248,-10-76-2686,7 178 277,-15-206-10839,7 7 3388,0-4-3852</inkml:trace>
  <inkml:trace contextRef="#ctx0" brushRef="#br0" timeOffset="1177.582">620 196 12086,'22'-50'13609,"-20"49"-13512,-1 0 1,0 0 0,0 0-1,0 0 1,1 0 0,-1 1-1,0-1 1,1 0 0,-1 1-1,1-1 1,-1 1-1,1 0 1,-1-1 0,1 1-1,-1 0 1,1 0 0,-1 0-1,1 0 1,-1 0-1,1 0 1,-1 0 0,1 1-1,-1-1 1,0 1 0,1-1-1,-1 1 1,1-1 0,-1 1-1,0 0 1,1-1-1,-1 1 1,0 0 0,0 0-1,0 0 1,1 0-98,4 4 10,0 0 0,1 1 1,-2-1-1,1 1 0,-1 0 0,0 0 0,0 1 1,0 0-1,-1 0 0,0 0 0,-1 0 0,1 0 1,-2 1-1,3 5-10,-4-9 11,0-1 0,0 1-1,-1-1 1,1 1 0,-1-1 0,0 1 0,0 0 0,0-1 0,-1 1-1,1-1 1,-1 1 0,1-1 0,-1 1 0,-1-1 0,1 1 0,0-1 0,-1 0-1,1 1 1,-1-1 0,0 0 0,0 0 0,-1 0 0,1-1 0,0 1-1,-1-1 1,0 1 0,1-1 0,-1 0 0,0 0 0,0 0 0,0 0 0,-1 0-1,1-1 1,0 1-11,0-1-32,0 0 0,1 1 0,-1-1 0,0 0 0,0-1 0,0 1 0,0 0 0,0-1 0,1 0 0,-1 1 0,0-1 1,0 0-1,0-1 0,0 1 0,0 0 0,0-1 0,0 0 0,0 0 0,1 0 0,-4-1 32,5 1-257,0 0 0,0 0-1,1 0 1,-1 0 0,0-1 0,0 1 0,0 0 0,1-1 0,-1 1 0,1 0 0,-1-1 0,1 1-1,-1-1 1,1 1 0,0-1 0,0 1 0,0-1 0,0 1 0,0-1 0,0 1 0,0-1 0,0 1-1,1 0 1,-1-1 0,1 1 0,-1-1 0,1 1 0,0-2 257,10-14-11080,-1 9 390</inkml:trace>
  <inkml:trace contextRef="#ctx0" brushRef="#br0" timeOffset="1867.122">842 257 11141,'8'1'1934,"42"5"5134,4-7-3501,-51 1-3465,1-1 1,0 1-1,-1-1 0,1 1 0,-1-1 0,1 0 1,-1-1-1,1 1 0,-1-1 0,1 1 1,-1-1-1,0 0 0,0 0 0,0-1 0,0 1 1,-1 0-1,1-1 0,0 0 0,-1 0 0,0 0 1,0 0-1,0 0 0,0 0 0,0 0 0,1-4-102,-2 5 30,0 0 0,-1-1 0,1 1 0,0 0 0,-1-1 0,0 1 0,0-1 0,1 1 0,-1-1-1,-1 1 1,1 0 0,0-1 0,-1 1 0,1-1 0,-1 1 0,0 0 0,1-1 0,-1 1 0,0 0 0,-1 0-1,1 0 1,0 0 0,0 0 0,-1 0 0,0 0 0,1 0 0,-1 0 0,0 1 0,0-1 0,0 1 0,0-1-1,0 1 1,0 0 0,0 0 0,0 0 0,0 0 0,-1 0 0,-1 0-30,0 1 27,0 0 1,0 0-1,0 1 1,0 0-1,0 0 0,0 0 1,0 0-1,0 1 1,0-1-1,1 1 1,-1 0-1,0 0 1,1 0-1,0 1 0,-1-1 1,1 1-1,0 0 1,1 0-1,-1 0 1,0 0-1,1 1 0,-1-1 1,1 0-1,0 1 1,0 0-1,1-1 1,-1 1-1,1 0 1,0 0-1,0 0 0,0 0 1,0 3-28,-1-1 54,1 1-1,0-1 1,1 1 0,-1 0 0,1 0-1,1-1 1,-1 1 0,1 0 0,0-1 0,0 1-1,1 0 1,0-1 0,0 0 0,1 1-1,0-1 1,0 0 0,0 0 0,1-1-1,3 6-53,1-5 38,0-1-1,0 0 0,0 0 1,1-1-1,-1 0 1,1 0-1,0-1 0,0 0 1,1-1-1,-1 0 0,0 0 1,1-1-1,-1-1 0,1 1 1,-1-1-1,1-1 0,-1 0 1,1 0-1,0-1-37,-8 2-161,-1 0-1,1-1 1,-1 1-1,1 0 1,-1 0-1,0-1 1,1 1-1,-1-1 1,0 1 0,1-1-1,-1 0 1,0 0-1,0 1 1,1-1-1,-1 0 1,0 0-1,0 0 1,0 0-1,0 0 1,0 0 0,-1-1-1,1 1 1,0 0-1,0 0 1,-1-1-1,1 1 1,-1 0-1,1-1 1,-1 1 0,1 0-1,-1-1 162,-1-30-12296,-4 15-398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4:58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11061,'7'-13'7644,"8"2"-4048,35-8-1142,-46 18-2438,0 1 0,0-1 0,0 1-1,0 0 1,0 0 0,0 0-1,0 1 1,0 0 0,0-1 0,-1 1-1,1 0 1,0 1 0,0-1 0,-1 1-1,1 0 1,-1 0 0,1 0 0,-1 0-1,0 0 1,0 1 0,0 0-1,0-1 1,0 1 0,0 0 0,-1 1-1,0-1 1,1 0 0,-1 1 0,0-1-1,-1 1 1,1-1 0,-1 1 0,1 0-1,-1 0 1,0 0 0,-1 0-1,1 0 1,-1-1 0,1 4-16,24 124-1409,-55-176-421,28 41 1892,-1 1-1,1-1 0,0 1 1,-1-1-1,0 1 1,0 0-1,0 0 1,0 1-1,0-1 1,-1 1-1,1-1 1,-1 1-1,1 0 0,-1 0 1,0 0-1,0 1 1,0 0-1,0-1 1,0 1-1,0 1 1,0-1-1,-1 1 1,1-1-1,0 1 0,0 0 1,0 1-1,0-1 1,-1 1-1,1 0 1,-4 1-62,4 0 143,0 1 0,0 0 1,0 0-1,0 0 0,0 0 1,1 1-1,-1-1 0,1 1 1,0 0-1,0 0 0,0 0 1,1 1-1,0-1 0,-1 0 1,2 1-1,-1 0 1,0-1-1,1 1 0,0 0 1,0 0-1,0 0 0,1 0 1,0 0-1,0 0 0,0 0 1,0 0-1,1 0 0,0-1 1,0 1-1,0 0 0,0 0 1,1 0-1,0-1 0,0 1 1,0-1-1,1 0 0,1 3-143,-1-5-95,1-1 0,0 1-1,-1-1 1,1 1 0,0-1-1,-1-1 1,1 1 0,0 0-1,0-1 1,0 0-1,0 0 1,0 0 0,0 0-1,-1-1 1,1 1 0,0-1-1,0 0 1,-1 0 0,1-1-1,0 1 1,-1-1 0,1 1-1,-1-1 1,0 0-1,1-1 1,-1 1 0,0 0-1,0-1 1,-1 0 0,1 0-1,1-2 96,25-28-5472,-12 8-4311,-7 9-1267</inkml:trace>
  <inkml:trace contextRef="#ctx0" brushRef="#br0" timeOffset="381.047">319 56 11333,'11'41'8650,"-5"27"-5741,-4-38-1761,8 60 250,4-122-1310,-3-28-70,-9 46-14,0 0 1,0 0-1,2 0 1,-1 0 0,2 1-1,0 0 1,0 0-1,2 0 1,3-5-5,-10 17 1,1 0 1,-1 1-1,1-1 0,-1 0 0,1 1 0,0-1 1,-1 1-1,1-1 0,0 1 0,0-1 1,-1 1-1,1 0 0,0-1 0,0 1 0,-1 0 1,1 0-1,0 0 0,0-1 0,0 1 1,0 0-1,-1 0 0,1 0 0,0 0 0,0 0 1,0 0-1,0 1 0,-1-1 0,1 0 1,0 0-1,0 1 0,0-1 0,-1 0 0,1 1 1,0-1-1,-1 1 0,1-1 0,0 1 1,-1-1-1,1 1 0,0-1 0,-1 1 0,1 0 1,-1-1-1,1 1 0,-1 0 0,1-1 1,-1 1-1,0 0-1,22 37 138,13 139 1407,-35-178-1617,0 1 0,0 0 0,0 0 1,1-1-1,-1 1 0,0 0 0,1-1 0,-1 1 0,0 0 0,1 0 0,-1 0 0,0 0 0,1-1 0,-1 1 0,0 0 1,1 0-1,-1 0 0,1 0 0,-1 0 0,0 0 0,1 0 0,-1 0 0,1 0 0,-1 0 0,0 0 0,1 0 1,-1 0-1,0 0 0,1 0 0,-1 0 0,1 1 0,-1-1 0,0 0 0,1 0 0,-1 0 0,0 0 0,1 1 0,-1-1 1,0 0-1,0 1 0,1-1 0,-1 0 0,0 0 0,0 1 0,1-1 0,-1 0 0,0 1 0,0-1 0,0 0 0,0 1 1,0-1-1,1 1 0,-1-1 0,0 0 0,0 1 0,0-1 0,0 0 0,0 1 0,0-1 0,0 1 0,0-1 1,0 0-1,0 1 0,-1-1 0,1 1 0,0-1 0,0 1 72,12-30-12396,-12 29 12208,5-13-9721</inkml:trace>
  <inkml:trace contextRef="#ctx0" brushRef="#br0" timeOffset="914.341">598 58 10389,'10'-1'7051,"-1"10"-3416,3 34-641,-12-41-2625,2 5 7,-3-2-314,1 0 0,0 0 0,1-1 0,-1 1 0,1 0 1,0 0-1,0-1 0,0 1 0,1 0 0,-1-1 0,1 1 1,0-1-1,1 0 0,-1 0 0,1 0 0,0 0 1,0 0-1,0 0 0,0-1 0,1 0 0,-1 1 0,1-1 1,0 0-1,0-1 0,0 1 0,0-1 0,0 0 1,1 0-1,-1 0 0,2 0-62,-2-4-77,0 1 0,-1-1-1,1 0 1,-1 0 0,1-1 0,-1 1 0,0-1 0,0 1 0,0-1-1,0 0 1,-1 0 0,1-1 0,-1 1 0,1 0 0,-1-1 0,0 0 0,-1 1-1,1-1 1,-1 0 0,1 0 0,-1 0 0,0 0 0,-1 0 0,1 0-1,-1-1 78,3-6-67,18-82 433,-15 120 1363,7 85-825,0 117 1316,-13-227-2190,0 0-1,0-1 1,0 1 0,-1 0 0,1 0 0,0-1 0,-1 1 0,1 0-1,-1-1 1,0 1 0,1-1 0,-1 1 0,0-1 0,0 1 0,0-1-1,0 1 1,0-1 0,0 0 0,-1 0 0,1 1 0,0-1 0,-1 0-1,1 0 1,-1 0 0,1 0 0,-1-1 0,1 1 0,-1 0 0,1-1-1,-1 1 1,0-1 0,0 1 0,1-1 0,-1 0 0,0 0 0,1 0 0,-1 0-1,0 0 1,0 0 0,1 0 0,-1 0 0,0-1 0,1 1 0,-1-1-1,0 1 1,1-1 0,-1 0 0,1 0 0,-1 1 0,1-1 0,-1 0-1,0-1-29,-1 0-267,0 1-1,0-1 0,0 0 0,0 0 1,0 0-1,1 0 0,-1 0 0,1-1 0,-1 1 1,1-1-1,0 0 0,0 1 0,0-1 1,1 0-1,-1 0 0,1 0 0,-1 0 1,1-1 267,-5-40-13765,6 20 911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4:57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11189,'1'8'6626,"5"6"-3777,-1 0-1434,41 306 2793,-35-312-4156,-3-39-37,-6 20-8,0 2-32,0 1 0,0-1 0,1 1-1,0 0 1,1 0 0,0 0 0,0 0-1,1 1 1,0-1 0,0 1 0,0 0-1,1 1 1,0-1 0,0 1 0,4-2 25,-8 7-2,-1 0 0,1 0 0,-1 1 0,1-1 0,-1 0 0,1 1 1,0-1-1,-1 1 0,1 0 0,0-1 0,-1 1 0,1 0 0,0 0 1,0 0-1,-1 0 0,1 0 0,0 1 0,-1-1 0,1 0 0,0 1 0,-1-1 1,1 1-1,-1 0 0,1 0 0,-1-1 0,1 1 0,-1 0 0,1 0 1,-1 0-1,0 0 0,1 1 0,-1-1 0,0 0 0,0 1 0,0-1 1,0 0-1,0 1 0,0-1 0,-1 1 0,1-1 0,0 1 0,-1 0 2,23 70 657,-21-63-476,-1 0-1,-1 1 0,0-1 1,0 0-1,0 0 0,-1 1 0,-1-1 1,0 0-1,0 0 0,-1 0 1,0-1-1,0 1 0,-1-1 0,-4 8-180,5-14-58,0 0-1,0-1 0,0 1 1,-1-1-1,1 0 0,-1 0 0,1 0 1,-1 0-1,1-1 0,-1 1 1,1-1-1,-1 0 0,1 0 1,-1 0-1,1-1 0,-1 1 1,1-1-1,-1 0 0,1 0 0,-1 0 1,1 0-1,0 0 0,0-1 1,-1 0-1,1 1 0,0-1 1,1-1-1,-1 1 0,0 0 1,0-1-1,1 1 0,0-1 0,-1 0 1,1 1-1,0-2 59,-10-31-5610,13 10-4467,2 9-1251</inkml:trace>
  <inkml:trace contextRef="#ctx0" brushRef="#br0" timeOffset="374.903">373 298 12438,'19'3'4501,"34"6"810,21-20-3830,-72 8-1415,0 0 1,-1 1 0,1-1-1,0 0 1,-1 0-1,0 0 1,0 1-1,0-1 1,0-1 0,0 1-1,-1 0 1,1 0-1,-1 0 1,0 0 0,0 0-1,0 0 1,0-1-1,-1 1 1,1 0-1,-1 0 1,0 0 0,0 0-1,0 0 1,0 0-1,0 0 1,-1 1-1,1-1 1,-1 0 0,0 1-1,0-1 1,0 1-1,0-1 1,0 1-1,-1 0 1,1 0 0,0 0-1,-1 0 1,0 1-1,1-1 1,-1 0-1,0 1 1,0 0 0,0 0-1,-3-1-66,4 1 67,-1 1-1,1-1 0,-1 1 1,0 0-1,1 0 0,-1 0 1,1 0-1,-1 0 0,1 0 1,-1 1-1,1-1 0,-1 1 1,1 0-1,-1 0 0,1 0 1,0 0-1,-1 0 0,1 0 1,0 1-1,0-1 0,0 1 1,0-1-1,0 1 0,0 0 1,0 0-1,1 0 0,-1 0 1,1 0-1,-1 0 0,1 0 1,0 0-1,0 1 0,0-1 1,0 0-1,0 1 0,0-1 1,1 1-1,-1-1 0,1 3-66,-1 102 1570,2-101-1552,1 0-1,0 0 1,0 0 0,1 0 0,0 0 0,0-1 0,0 0 0,0 1-1,1-1 1,0-1 0,0 1 0,0 0 0,1-1 0,0 0-1,-1 0 1,1 0 0,1-1 0,-1 0 0,0 0 0,1 0 0,0 0-1,0-1 1,3 1-18,39-5-3799,-1-27-5269,-27 7 1633,3 0-3474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4:55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52 8644,'10'-10'7847,"-20"-13"-1776,7 21-5790,0 0 0,0 0 0,-1 0 0,1 0 0,-1 1 0,1-1 0,-1 1 0,0 0 0,1 0 0,-1 0-1,0 1 1,0-1 0,1 1 0,-1 0 0,0 0 0,0 0 0,0 1-281,-54 28 1244,52-24-1247,0 1 0,0 0-1,1 1 1,0-1 0,0 1-1,1 0 1,0 0 0,0 0 0,0 1-1,1-1 1,0 1 0,1 0 0,0 0-1,0 0 1,0 5 3,1-7 0,0-1 0,0 1-1,0 0 1,1 0 0,0 0 0,0-1-1,0 1 1,1 0 0,0 0-1,0 0 1,0-1 0,1 1 0,0-1-1,0 1 1,1-1 0,-1 0 0,1 0-1,0 0 1,0 0 0,1 0 0,0-1-1,-1 1 1,2-1 0,-1 0 0,0 0-1,1 0 1,0-1 0,-1 0 0,1 0-1,1 0 1,-1-1 0,0 1-1,1-1 1,-1 0 0,1-1 0,0 1-1,-1-1 1,1 0 0,0-1 0,0 1-1,4-1 1,10-5 2,22 1-2445,-40 3-166,-2-4-3383,1 2 1846,0-8-9172</inkml:trace>
  <inkml:trace contextRef="#ctx0" brushRef="#br0" timeOffset="656.197">328 97 11365,'14'-10'7532,"11"-3"-5398,-7 4-912,-15 8-1170,0-1-1,0 1 1,0-1 0,0 1-1,1 0 1,-1 0 0,0 0-1,1 1 1,-1-1 0,0 1-1,1 0 1,-1 0 0,0 0-1,1 0 1,-1 0 0,1 1-1,-1 0 1,0-1 0,0 1-1,1 1 1,-1-1 0,0 0 0,0 1-1,0-1 1,0 1 0,0 0-1,-1 0 1,1 0 0,0 1-1,-1-1 1,0 0 0,1 1-1,-1 0 1,0-1 0,0 1-1,-1 0 1,2 2-52,3 7 202,1 0-1,-1 0 1,-1 1-1,0 0 1,-1 0-1,-1 1 1,0-1-1,1 10-201,10 60-168,-23-125-1059,-47-43 1446,54 83-165,0 0 0,0 0-1,0 0 1,-1 0 0,1 0-1,0 1 1,-1-1 0,1 1-1,-1 0 1,0-1 0,1 1-1,-1 1 1,0-1 0,0 0-1,0 1 1,1-1 0,-1 1-1,0 0 1,0 0 0,0 0-1,0 0 1,0 0-1,0 1 1,0-1 0,1 1-1,-1 0 1,0 0 0,0 0-1,1 0 1,-1 1 0,1-1-1,-1 0 1,-1 3-54,0-2 75,1 1-1,0-1 1,0 1 0,0 0-1,1 0 1,-1 0 0,1 1-1,0-1 1,-1 1-1,1-1 1,1 1 0,-1-1-1,1 1 1,-1 0 0,1 0-1,0 0 1,0 0 0,1 0-1,-1 0 1,1 0 0,0 0-1,0 0 1,0 0-1,1 0 1,-1 0 0,1 0-1,0 0 1,0 0 0,1 0-1,-1 0 1,1 0 0,-1-1-1,1 1 1,1-1 0,-1 1-1,0-1 1,1 0-1,-1 0 1,1 0 0,0 0-1,0 0 1,0-1 0,1 1-1,-1-1 1,3 1-75,-3-2-59,1 0 1,-1 0-1,1 0 0,-1-1 0,1 1 1,-1-1-1,1 0 0,0 0 0,-1 0 1,1-1-1,-1 1 0,1-1 1,-1 0-1,1 0 0,-1 0 0,1-1 1,-1 1-1,0-1 0,0 1 1,1-1-1,-1 0 0,-1 0 0,1-1 1,0 1-1,0-1 0,-1 1 1,0-1-1,1 0 0,1-2 59,18-27-5359,-5 0-5603,-6 10-729</inkml:trace>
  <inkml:trace contextRef="#ctx0" brushRef="#br0" timeOffset="1156.057">661 88 10869,'9'48'10975,"5"24"-7686,0 6-2736,-13-79-552,-1 1-1,0-1 1,1 0-1,-1 1 1,1-1-1,-1 0 0,1 1 1,-1-1-1,1 1 1,-1-1-1,1 1 1,0-1-1,-1 1 1,1 0-1,0-1 0,-1 1 1,1 0-1,0-1 1,-1 1-1,1 0 1,0 0-1,0 0 0,-1-1 1,1 1-1,0 0 1,0 0-1,-1 0 1,1 0-1,0 1 0,0-1 1,-1 0-1,1 0 1,0 0-1,0 1 1,-1-1-1,1 0 1,0 0-1,-1 1 0,1-1 1,0 1-1,-1-1 1,1 1-1,-1-1 1,1 1-1,0-1 0,-1 1 1,0-1-1,1 1 1,0 0-1,2-23-36,-2 9 19,0 1 1,1-1-1,0 1 0,1 0 0,1-1 0,0 1 0,0 1 1,1-1-1,1 1 0,0 0 0,0 0 0,8-9 17,-12 17 22,1 2-1,-1-1 0,0 0 0,1 0 0,-1 1 1,1-1-1,0 1 0,-1 0 0,1 0 1,0 0-1,0 0 0,0 0 0,0 1 1,-1-1-1,1 1 0,0 0 0,0 0 0,0 0 1,0 0-1,0 0 0,0 1 0,0-1 1,0 1-1,0 0 0,0 0 0,-1 0 1,1 0-1,0 0 0,-1 1 0,1-1 1,-1 1-1,1 0 0,-1 0 0,0 0 0,0 0 1,0 0-1,0 0 0,0 0 0,0 1 1,0-1-1,-1 1 0,1-1 0,-1 1 1,0 0-1,0 0 0,0-1 0,0 1 0,0 3-21,24 122 1247,-22-91-3694,0-32-1420,3-5-5822,-1-5-2028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5:0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8996,'0'2'6634,"16"2"-3079,133-8 2359,-83 6-5249,364 22 429,-252-25-721,-55 13 201,-78-8-692,-53-3-1998,-5-2-3265,4-3-3009,3-1-3394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5:0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7427,'10'-17'11787,"-7"30"-6080,-2 27-4381,-1-12-734,16 162 649,-16-177-1235,2 1 0,0-1 0,0 0 1,2 0-1,-1 0 0,2 0 1,-1 0-1,2-1 0,0 0 1,0 0-1,1-1 0,0 0 1,1 0-1,1 0 0,-1-1 0,2 0 1,-1-1-1,1 0 0,1-1 1,0 0-1,0 0 0,9 4-6,40 9 211,1-2 0,0-2 0,54 5-211,-97-17 267,-13-5-1094,-15-6-4774,-2-3-6089,3 0 706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5:11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97 9076,'-6'-22'9273,"-7"11"-4016,10 11-5049,1 0 0,-1-1 0,1 1 0,-1 0 0,1 0 0,-1 0 0,0 0 0,1 1 0,-1-1 0,1 1-1,-1 0 1,1-1 0,0 1 0,-1 0 0,1 0 0,0 1 0,-1-1 0,1 0 0,0 1 0,0 0 0,0 0-208,-4 1 26,1 1 0,-1 1 0,1-1 0,0 1 0,1 0 0,-1 0 0,1 0 1,0 1-1,0-1 0,1 1 0,0 0 0,0 0 0,0 0 0,1 1 0,-1-1 0,2 1 0,-1-1 1,1 1-1,0 0 0,0-1 0,0 1 0,1 0 0,1 0 0,-1-1 0,1 1 0,0 0 0,0 0 0,1-1 1,0 1-1,0-1 0,0 0 0,2 2-26,-2-3-54,0-2 0,0 1 0,0 0 0,1 0 1,-1-1-1,1 1 0,0-1 0,0 0 0,1 0 0,-1 0 1,0 0-1,1 0 0,0-1 0,-1 1 0,1-1 0,0 0 1,0-1-1,1 1 0,-1-1 0,0 1 0,0-1 0,1 0 0,-1-1 1,1 1-1,-1-1 0,0 0 0,1 0 0,-1 0 0,1-1 1,-1 0-1,0 1 0,1-2 0,2 0 54,3-1-2224,17-19-13363,-20 7 6383</inkml:trace>
  <inkml:trace contextRef="#ctx0" brushRef="#br0" timeOffset="562.393">324 92 8260,'-24'2'9372,"3"5"-4096,17-5-5081,-1 1 0,1-1 0,0 1 0,1 0 0,-1 0 1,1 1-1,-1-1 0,1 1 0,0-1 0,0 1 0,0 0 0,1 0 0,0 0 0,-1 1 0,1-1 0,1 1 0,-1-1 0,1 1 1,0-1-1,-1 5-195,2-3 29,0 1 0,1 0 1,-1 0-1,2-1 0,-1 1 1,1-1-1,0 1 0,0-1 1,0 1-1,1-1 0,0 0 1,1 0-1,-1-1 0,1 1 1,0-1-1,0 1 0,1-1 1,0-1-1,-1 1 1,2-1-1,-1 1 0,0-1 1,1-1-1,0 1 0,0-1 1,0 0-30,-2-1-4,0-1-1,0 1 1,0-1 0,0 0 0,0 0 0,0 0 0,0-1 0,1 0 0,-1 1 0,0-1 0,0-1 0,0 1-1,1-1 1,-1 1 0,0-1 0,0 0 0,0-1 0,0 1 0,0-1 0,-1 0 0,1 0 0,0 0 0,-1 0-1,1 0 1,-1-1 0,0 0 0,0 1 0,0-1 0,0-1 0,0 1 0,-1 0 0,1-1 0,-1 1 0,0-1-1,0 0 1,0 1 0,-1-1 0,1 0 0,-1 0 0,0 0 0,0 0 0,-1 0 0,1-1 0,-1 1-1,0-1 6,0-4-17,0 0 1,-1-1 0,0 1-1,-1 0 1,0 0 0,0 0-1,-1 0 1,-1 0 0,1 1-1,-1-1 1,-1 1 0,1 0-1,-1 0 1,-5-5 15,-42-12-2667,43 27-1117,8 9-8973,4-6 4807</inkml:trace>
  <inkml:trace contextRef="#ctx0" brushRef="#br0" timeOffset="1070.068">527 116 10949,'20'59'10098,"-6"37"-6622,-6-36-2851,-4-38-534,-2-32-49,-2 1-40,-2-19 66,2 0 0,0 0 0,2 0 0,1-1-1,6-22-67,-8 50-12,0 0 0,0 0 0,0-1 0,0 1-1,0 0 1,0 0 0,0 0 0,0 0 0,0 0 0,1 0-1,-1 0 1,0 0 0,1 1 0,-1-1 0,0 0-1,1 1 1,-1-1 0,1 1 0,-1-1 0,1 1 0,-1 0-1,1 0 1,-1 0 0,1 0 0,0 0 0,-1 0-1,1 0 1,-1 0 0,1 1 0,-1-1 0,1 1 0,-1-1-1,1 1 1,-1-1 0,0 1 0,1 0 0,-1 0-1,0 0 1,1-1 0,-1 1 0,0 0 0,0 1 0,0-1-1,0 0 1,0 0 0,0 0 0,0 1 0,0-1-1,-1 0 1,1 1 0,0-1 0,-1 1 0,1-1 0,-1 1-1,0-1 1,1 1 0,-1-1 0,0 1 0,0-1-1,0 1 13,52 141-18,-52-144 19,0 1 0,0 0-1,0-1 1,0 1 0,0 0 0,0 0 0,0-1 0,1 1 0,-1 0 0,0 0 0,0-1 0,0 1-1,0 0 1,0 0 0,1-1 0,-1 1 0,0 0 0,0 0 0,1 0 0,-1 0 0,0-1 0,0 1-1,0 0 1,1 0 0,-1 0 0,0 0 0,1 0 0,-1 0 0,0 0 0,0 0 0,1 0 0,-1 0-1,0-1 1,1 1 0,-1 1 0,0-1 0,0 0 0,1 0 0,-1 0 0,0 0 0,0 0 0,1 0-1,-1 0 1,0 0 0,1 0-1,1-37 8,-1 33-11,21-132-317,-21 134 359,0 1 0,0 0 0,0-1 0,0 1 0,0 0 0,0 0 0,0 0 0,1 0 0,-1 0 0,0 0-1,1 0 1,-1 1 0,1-1 0,-1 0 0,0 1 0,1-1 0,-1 1 0,1-1 0,0 1 0,-1 0 0,1 0 0,-1-1 0,1 1 0,0 0 0,-1 1 0,1-1 0,-1 0 0,1 0 0,-1 1 0,1-1 0,-1 1 0,1-1 0,-1 1 0,1 0 0,-1-1-1,1 1 1,-1 0 0,0 0 0,0 0 0,1 0 0,-1 0 0,0 0 0,0 1 0,0-1 0,0 0 0,0 0 0,-1 1 0,1-1 0,0 1 0,0-1 0,-1 1 0,1-1 0,-1 1 0,0-1 0,1 1 0,-1-1 0,0 1 0,0 0-39,29 149 358,-24-109-2165,4-21-1506,1-26-6465,-4-6-2524</inkml:trace>
  <inkml:trace contextRef="#ctx0" brushRef="#br0" timeOffset="1320.014">952 151 12614,'14'69'9454,"-2"2"-5125,6 141-3850,-28-239-17020,7 9 6222</inkml:trace>
  <inkml:trace contextRef="#ctx0" brushRef="#br0" timeOffset="1711.589">977 138 9893,'0'-4'398,"0"1"1,1-1-1,-1 0 1,1 0 0,0 1-1,0-1 1,0 0-1,0 1 1,0-1 0,1 1-1,0-1 1,0 1-1,0 0 1,0 0 0,0 0-1,1 0 1,-1 0 0,1 0-1,0 1 1,-1-1-1,2 1 1,-1 0 0,0 0-1,0 0 1,0 0-1,1 0 1,-1 1 0,1 0-1,0-1 1,-1 1-1,1 1 1,0-1 0,0 0-1,-1 1 1,1 0-1,0 0 1,0 0 0,0 0-1,1 1-398,0 4 101,1 0 0,-2 1-1,1-1 1,0 1 0,-1 0-1,0 1 1,-1-1 0,1 0-1,-1 1 1,0 0 0,-1 0-1,0 0 1,0 0-1,0 0 1,-1 0 0,0 1-1,-1-1 1,1 0 0,-2 7-101,2-6 38,1-3-24,0 0 0,-1 1 0,0-1 0,0 0 0,0 1 0,-1-1 0,0 1 0,0-1 0,0 1 0,0-1 0,-1 0 0,0 1 0,0-1 0,-1 0 0,1 1 0,-1-1 0,0 0 0,-1 0 0,1-1 1,-1 1-1,0 0 0,0-1 0,-1 1 0,1-1 0,-1 0 0,0 0 0,0-1 0,0 1 0,0-1 0,-2 1-14,-69 0 86,73-4-253,1-1 1,0 1-1,-1-1 0,1 1 0,0-1 1,0 1-1,-1-1 0,1 0 0,0 0 1,0 0-1,0 0 0,0 0 0,0 0 1,0 0-1,0 0 0,0 0 0,1 0 0,-1 0 1,0 0-1,1-1 0,-1 1 0,0 0 1,1-1-1,0 1 0,-1 0 0,1-1 1,0 1-1,0-1 0,0 1 0,0 0 0,0-1 1,0 1 166,6-28-11200,3 12-144</inkml:trace>
  <inkml:trace contextRef="#ctx0" brushRef="#br0" timeOffset="1945.961">1240 195 12710,'3'4'3473,"-1"2"129,3 0-1617,-1 6-560,-1 4-193,0 1-223,1 4-353,-3 2-272,-1-1-80,0-2-192,0-3-208,1-7-272,-1 0-416,2-6-737,-1-4 2273,2-2-4657,0-10-2931,-3-7-7282</inkml:trace>
  <inkml:trace contextRef="#ctx0" brushRef="#br0" timeOffset="1946.961">1258 69 12486,'0'0'2865,"-3"2"0,4 1-1856,1 2-545,3 2-544,-2-2-432,2 1-2290,3-2-2400,1 0-5875</inkml:trace>
  <inkml:trace contextRef="#ctx0" brushRef="#br0" timeOffset="2195.856">1358 1 10789,'5'3'8593,"3"20"-5877,5 146 1518,-2-9-5248,-6-179-7240,-3 0 1659,1-3-3858</inkml:trace>
  <inkml:trace contextRef="#ctx0" brushRef="#br0" timeOffset="2472.967">1509 158 10197,'20'-1'6207,"-2"2"-3287,35 19-751,-52-19-2139,0 0 1,0-1 0,1 1 0,-1 0 0,0-1-1,1 1 1,-1-1 0,0 1 0,1-1 0,-1 0 0,1 1-1,-1-1 1,0 0 0,1 0 0,-1 0 0,1 0 0,-1 0-1,1 0 1,-1-1 0,0 1 0,1 0 0,-1-1 0,1 1-1,-1-1 1,0 1 0,0-1 0,1 0 0,-1 0 0,0 1-1,0-1 1,0 0 0,0 0 0,0 0 0,0 0 0,0 0-1,0-1 1,0 1 0,0 0 0,-1 0 0,1-1-1,0 1 1,-1 0 0,1-1 0,-1 0-31,-1-66 455,1 67-426,-1-1-1,1 0 1,-1 1-1,0-1 1,0 1-1,0-1 1,0 1 0,0-1-1,0 1 1,-1 0-1,1-1 1,0 1 0,-1 0-1,1 0 1,-1 0-1,1 0 1,-1 0-1,1 0 1,-1 0 0,0 1-1,1-1 1,-1 1-1,0-1 1,1 1-1,-1 0 1,0-1 0,0 1-1,0 0 1,1 0-1,-1 0 1,0 0-1,0 1 1,0-1 0,1 0-1,-1 1 1,0-1-1,1 1 1,-1 0 0,0 0-1,1-1 1,-1 1-1,1 0 1,-1 0-1,1 0 1,-1 1 0,1-1-1,0 0 1,0 0-1,0 1 1,-1-1-1,1 1 1,0 1-29,-4 5 194,0 0 0,1 1-1,0 0 1,1 0 0,-1 0 0,2 0-1,-1 1 1,2-1 0,-1 1 0,1-1 0,0 1-1,1 0 1,0-1 0,1 1 0,0-1-1,1 1 1,0-1 0,0 1 0,1 0-194,-3-6-21,0-1 0,1 0 0,0 0 0,-1 0 0,1 0 0,0 1 0,0-1 0,1 0 0,-1-1 0,1 1 0,-1 0 0,1 0 0,0-1 0,0 1 0,0-1 0,0 1 0,1-1 0,-1 0 0,0 0 0,1 0 0,0 0 0,-1 0 0,1-1 0,0 1 0,0-1 0,0 0 0,0 0 0,0 0 1,0 0-1,1 0 0,-1-1 0,0 1 0,0-1 0,1 0 0,-1 0 0,0 0 21,38-84-6761,-33 68 4125,1-4-4890,0 4-3252</inkml:trace>
  <inkml:trace contextRef="#ctx0" brushRef="#br0" timeOffset="3306.461">1743 115 8932,'11'14'9169,"-6"22"-6764,-4-21-1232,16 116 1383,-8-150-1593,-7-12-733,-3 21-122,1-1 1,0 1-1,0-1 1,1 1-1,1-1 1,0 1-1,0-1 1,1 1-1,0 0 1,1 0 0,0 0-1,0 1 1,1 0-1,0-1 1,1 2-1,0-1 1,1 1-1,0-1 1,6-4-109,-8 11 58,0 1 0,1 0 0,-1 0 1,0 0-1,1 1 0,-1 0 0,1 0 0,-1 0 1,0 1-1,1-1 0,-1 1 0,0 1 0,1-1 0,-1 1 1,0 0-1,0 0 0,0 0 0,0 1 0,-1-1 1,1 1-1,-1 1 0,0-1 0,1 0 0,-1 1 0,-1 0 1,1 1-59,8 19-1707,-13-15-3157,-4-3-5837,1-4-1014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5:10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11173,'0'2'7431,"0"2"-3416,4 27-1393,12 51-526,-9-56-1988,-1 1 0,-1 0 0,-2 0 0,0 1 0,-2-1 0,-1 1 0,-3 18-108,-4-35-3129,-5-28-10865,8 4 3040</inkml:trace>
  <inkml:trace contextRef="#ctx0" brushRef="#br0" timeOffset="281.176">0 214 13558,'4'-3'3522,"1"1"127,8 2-1632,3 0-736,2 3-273,-2-1-255,0-1-241,-3 1-192,0-1-32,-2-1-256,1-1-288,-1-1-304,-1-1-689,-1-2-495,-2-4-2114,1 0-2817,1-2-5907</inkml:trace>
  <inkml:trace contextRef="#ctx0" brushRef="#br0" timeOffset="546.753">225 33 9893,'5'40'8716,"0"1"-3304,2 42-1652,13 93-3979,-14-158 229,-3-24-3,2-33-37,-4 28-13,0-1-84,2 0-1,0 0 1,0 0 0,1 0 0,0 1-1,1-1 1,1 1 0,-1 1 0,2-1 0,-1 1-1,2 0 1,-1 0 0,4-2 127,-10 11 16,0 0 0,-1 1 0,1-1 0,0 0 1,0 1-1,-1-1 0,1 0 0,0 1 0,0-1 0,0 1 0,0 0 1,0-1-1,0 1 0,0 0 0,0-1 0,0 1 0,0 0 0,0 0 0,0 0 1,0 0-1,0 0 0,0 0 0,0 0 0,0 0 0,0 0 0,0 1 1,0-1-1,0 0 0,0 1 0,0-1 0,0 0 0,0 1 0,0 0 1,0-1-1,-1 1 0,1-1 0,0 1 0,0 0 0,-1 0 0,1-1 1,0 1-1,-1 0 0,1 0 0,-1 0 0,1 0 0,-1 0 0,1-1 1,-1 1-1,1 0 0,-1 1-16,21 50 1274,-13 67-1365,-9-106-1451,1-12-2956,0-5-5829,1-4-1132</inkml:trace>
  <inkml:trace contextRef="#ctx0" brushRef="#br0" timeOffset="863.445">536 266 12310,'3'0'857,"51"-4"8316,-52 4-9110,0 0 0,0 0 0,-1-1 0,1 1 0,0 0 0,0-1 0,-1 1 0,1-1-1,0 0 1,-1 1 0,1-1 0,-1 0 0,1 0 0,-1 0 0,1 0 0,-1-1 0,0 1 0,1 0-1,-1 0 1,0-1 0,0 1 0,0-1 0,0 1 0,0-1 0,0 1 0,-1-1 0,1 0 0,0 1-1,-1-1 1,1 0 0,-1 1 0,0-1 0,0 0 0,1 0 0,-1 0 0,0 1 0,-1-1 0,1 0-1,0 0 1,0 1 0,-1-1 0,1 0-63,-1-1 62,0 1-1,1 0 1,-1 0-1,0-1 1,0 1-1,0 0 1,-1 0-1,1 0 0,0 0 1,-1 0-1,1 1 1,-1-1-1,0 0 1,0 1-1,1-1 1,-1 1-1,0-1 1,0 1-1,0 0 1,-1 0-1,1 0 1,0 0-1,0 0 1,-1 1-1,1-1 1,0 1-1,-1-1 1,1 1-1,0 0 1,-1 0-1,1 0 1,0 0-1,-1 0 1,1 1-1,-1-1 1,1 1-1,0-1 1,0 1-1,-1 0 1,1 0-1,0 0 1,0 0-1,0 0 1,0 1-1,0-1 1,0 1-1,0-1 1,1 1-1,-1 0 1,0-1-1,1 1 0,0 0 1,-1 0-1,1 0 1,0 0-1,0 0 1,0 1-1,0-1 1,0 0-1,1 0 1,-1 1-1,0-1 1,1 2-62,-2 2 86,0 0-1,0 0 1,1 0-1,0 1 1,0-1 0,0 0-1,1 1 1,0-1 0,1 1-1,-1-1 1,1 0 0,0 1-1,1-1 1,-1 0-1,1 0 1,0 0 0,1 0-1,0 0 1,0 0 0,0-1-1,0 1 1,1-1 0,0 0-1,0 0 1,0-1 0,1 1-1,0-1 1,0 0-1,0 0 1,4 2-86,33 6-735,-3-17-3385,34-37-11434,-43 19 4554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09:05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10389,'8'51'11017,"4"-2"-7007,8 53-1424,-11 52-1081,-16-176-21858,5 13 11215</inkml:trace>
  <inkml:trace contextRef="#ctx0" brushRef="#br0" timeOffset="281.226">1 239 12822,'2'-2'8680,"3"1"-4368,16-2-3161,-17 2 169,60-3 403,-21 4-3695,-13 0-3606,0 0-5133,-14-1-1020</inkml:trace>
  <inkml:trace contextRef="#ctx0" brushRef="#br0" timeOffset="515.501">339 157 11797,'-39'4'8751,"11"15"-3466,3 47-1977,24-62-3323,1 0-1,0 1 1,0-1-1,0 0 1,1 0-1,-1 0 1,1 1 0,0-1-1,0 0 1,1 0-1,-1 0 1,1 0-1,-1 0 1,1-1 0,1 1-1,-1-1 1,0 1-1,1-1 1,0 0-1,0 1 1,0-2 0,0 1-1,0 0 1,0 0-1,1-1 1,0 0-1,-1 0 1,1 0-1,0 0 1,0-1 0,0 1-1,0-1 1,3 1 15,-2-1-5,-1 0 0,1 0 0,0 0 1,-1-1-1,1 1 0,0-1 0,0 0 0,-1-1 1,1 1-1,0-1 0,0 0 0,-1 0 0,1 0 1,-1-1-1,1 0 0,-1 0 0,0 0 0,0 0 1,1-1-1,-2 1 0,1-1 0,0 0 0,0 0 1,-1 0-1,0-1 0,0 0 0,0 1 0,0-1 0,0 0 1,-1 0-1,1 0 0,-1-1 0,0 1 0,-1 0 1,1-1-1,-1 0 0,0 1 0,0-1 0,0 0 1,-1 1-1,1-1 0,-1 0 0,0 0 0,-1 1 1,1-1-1,-1 0 0,0 1 0,0-1 0,0 0 1,-2-3 4,0 5-34,1 0 1,-1 0 0,1 0-1,-1 0 1,0 0 0,0 0-1,0 1 1,0-1 0,-1 1-1,1 0 1,-1 0 0,1 1-1,-1-1 1,0 0 0,0 1-1,0 0 1,0 0 0,-2 0 33,-11 1-5186,3 5-4985,10-3-2248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5:08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28 10357,'-1'-19'5499,"0"11"480,5 20-3037,23 221-106,-18-115-3157,-9-118 290,-1-1 0,1 1 0,0 0-1,0 0 1,0 0 0,0 0 0,-1-1-1,1 1 1,0 0 0,0 0-1,-1 0 1,1 0 0,0 0 0,0 0-1,-1 0 1,1 0 0,0 0-1,0 0 1,-1 0 0,1 0 0,0 0-1,0 0 1,-1 0 0,1 0-1,0 0 1,0 0 0,-1 0 0,1 0-1,0 0 1,0 0 0,-1 0-1,1 0 1,0 1 0,0-1 0,0 0-1,-1 0 1,1 0 0,0 0-1,0 0 1,0 1 0,0-1 0,-1 0-1,1 0 1,0 1 0,0-1-1,0 0 1,0 0 0,0 0 0,0 1-1,0-1 1,0 0 0,-1 0-1,1 1 1,0-1 0,0 0 0,0 1 31,-7-24-1415,7 12 1258,0-1 1,1 1 0,1 0-1,-1 0 1,2 0 0,0 0-1,0 0 1,1 1 0,0-1-1,0 1 1,2 0 0,-1 1-1,1-1 1,0 1 0,8-8 156,-13 16 75,1 1 0,0-1 0,0 1 1,0 0-1,0 0 0,0-1 0,0 1 1,0 1-1,0-1 0,0 0 0,0 0 1,0 1-1,0-1 0,0 1 0,0 0 1,0-1-1,-1 1 0,1 0 0,0 0 1,-1 0-1,1 0 0,0 0 0,-1 1 1,1-1-1,-1 0 0,0 1 0,1-1 1,-1 1-1,0 0 0,0-1 0,0 1 1,0 0-1,0 0 0,0-1 0,-1 1 1,1 0-1,-1 0 0,1 0 0,-1 0 1,1 0-1,-1 2-75,4 3 92,-1-4-17,0 1 1,0 0-1,0 0 0,-1 0 1,1 0-1,-1 0 0,0 0 1,0 0-1,0 1 0,-1-1 1,0 1-1,0-1 0,0 1 1,0 0-1,-1-1 0,1 1 1,-1 0-1,0 0 0,-1-1 1,1 1-1,-1 0 0,0-1 1,0 1-1,-1-1 0,1 1 1,-1-1-1,0 0 0,0 1 1,0-1-1,-1 0 0,1 0 1,-1-1-1,0 1 0,0 0 1,-1-1-1,1 0 0,-1 0 1,-3 3-76,-6 1 123,11-5-180,0-1-1,-1 1 1,1 0-1,0-1 1,-1 0-1,1 1 1,-1-1-1,1 0 1,-1 0 0,0-1-1,1 1 1,-1 0-1,0-1 1,0 0-1,1 0 1,-1 0-1,0 0 1,0 0-1,1 0 1,-1-1 0,-2 0 57,10-32-10363,-2 29 6434,4-14-8501</inkml:trace>
  <inkml:trace contextRef="#ctx0" brushRef="#br0" timeOffset="437.384">270 208 12070,'0'7'10868,"6"15"-8992,-2-7-1044,-4-11-690,30 98 2295,-29-100-2416,0 1 0,1-1-1,-1 0 1,1 0 0,-1 1-1,1-1 1,0 0 0,0 0 0,0-1-1,0 1 1,0 0 0,1-1-1,-1 1 1,1-1 0,-1 0 0,0 0-1,1 0 1,0 0 0,-1 0-1,1 0 1,0-1 0,-1 1-1,1-1 1,0 0 0,0 0 0,-1 0-1,1 0 1,0 0 0,0 0-1,-1-1 1,1 0 0,0 1-1,-1-1 1,1 0 0,-1 0 0,2-1-21,1-2-3,0-1-1,0 0 1,-1 0 0,1 0 0,-1 0 0,0-1 0,0 0 0,-1 0 0,0 0 0,0 0 0,0 0-1,-1-1 1,0 1 0,0-1 0,-1 1 0,1-1 0,-2 0 0,1 0 0,-1 1 0,0-2 3,3-7 3,-2 7-24,1 4 11,-1-1-1,0 1 0,0-1 0,0 0 1,-1 1-1,0-1 0,1 0 1,-2 0-1,1 1 0,-1-1 0,1 0 1,-1 1-1,0-1 0,-1 0 1,1 1-1,-1-1 0,0 1 0,0-1 11,-6 3-3374,16 5-8827,-1-3-906</inkml:trace>
  <inkml:trace contextRef="#ctx0" brushRef="#br0" timeOffset="733.076">562 70 12518,'2'14'8115,"6"9"-4547,0-3-2216,34 212 510,-45-213-5657,-10-32-9188,8 2 2362</inkml:trace>
  <inkml:trace contextRef="#ctx0" brushRef="#br0" timeOffset="998.637">543 235 13270,'-1'-1'3922,"1"1"160,4-2-1361,1 0-704,5 1-544,3 1-465,6 0-432,1 0-160,0 0-239,-1 1-273,-2 1-385,0-1-1472,1 1-2289,6-2-3265,5-2-7860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5:29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10597,'8'32'9331,"-2"18"-5864,0 1-2275,17 100 227,-18-50-4900,3-134-10037,-2 12 4527</inkml:trace>
  <inkml:trace contextRef="#ctx0" brushRef="#br0" timeOffset="376.901">193 157 10405,'-7'6'6921,"0"-1"-3862,-12 12-983,-65 62 298,137-59-840,18 72 534,-69-84-2422,3 8-1243,-2-14-3642,-1-9-5403,0-5 53</inkml:trace>
  <inkml:trace contextRef="#ctx0" brushRef="#br0" timeOffset="751.604">284 203 10805,'7'16'7539,"-2"14"-3939,-1-8-2248,19 138 1697,-15-193-2776,-6 17-320,0-1-149,0-1 0,2 0 0,0 0 0,1 1 0,0 0 0,1 0 0,2 0 0,2-4 196,-10 20 13,0 0 0,0 0 0,0 1 0,0-1-1,0 0 1,1 0 0,-1 0 0,0 0 0,1 0 0,-1 0-1,0 0 1,1 0 0,-1 0 0,1 1 0,0-1-1,-1 0 1,1 0 0,0 1 0,-1-1 0,1 0-1,0 1 1,0-1 0,0 1 0,-1-1 0,1 1-1,0-1 1,0 1 0,0 0 0,0-1 0,0 1-1,0 0 1,0 0 0,0 0 0,0-1 0,0 1-1,0 0 1,0 0 0,0 1 0,0-1 0,0 0-1,0 0 1,0 0 0,0 1 0,-1-1 0,1 0 0,0 1-1,0-1 1,0 1 0,0-1 0,0 1 0,-1-1-1,1 1 1,0 0 0,0-1 0,-1 1 0,1 0-1,-1 0 1,1 0 0,0-1 0,-1 2-13,6 7 122,0 0 0,0 1 1,-1 0-1,-1 0 0,0 1 0,0-1 0,-1 1 1,0 0-1,-1-1 0,0 1 0,-1 1 1,0-1-123,13 62-648,-1-62-3074,6-32-9182,-14 8 2955</inkml:trace>
  <inkml:trace contextRef="#ctx0" brushRef="#br0" timeOffset="1096.396">630 204 11653,'-1'3'7885,"-3"3"-3807,-16 29-1287,18-24-2648,-1 0 1,1 0-1,1 0 0,0 0 1,0 1-1,1-1 1,1 0-1,-1 0 0,2 1 1,0-1-1,0 0 1,4 8-144,-5-16-11,1 0 0,0 0 1,0 0-1,0-1 0,0 1 1,1-1-1,-1 1 1,0-1-1,1 0 0,0 0 1,0 0-1,-1 0 0,1 0 1,0-1-1,0 0 1,1 1-1,-1-1 0,0 0 1,0 0-1,1-1 0,-1 1 1,0-1-1,1 1 1,-1-1-1,0 0 0,1 0 1,-1-1-1,1 1 0,-1-1 1,0 1-1,0-1 1,1 0-1,-1-1 0,0 1 1,0 0-1,0-1 1,0 0-1,0 0 0,0 1 1,-1-2-1,1 1 0,-1 0 1,1 0-1,-1-1 1,0 0-1,0 1 0,0-1 1,0 0-1,0 0 0,-1 0 1,1 0-1,-1 0 1,0 0-1,1-3 11,-1-2 22,0 1 0,-1-1 1,1 1-1,-1 0 0,-1-1 0,0 1 0,0-1 0,0 1 1,-1 0-1,0 0 0,0 0 0,-1 0 0,0 0 1,0 0-1,0 0 0,-1 1 0,0 0 0,0 0 0,-3-3-22,-25-20 332,17 27-1664,8 23-3524,12-17-6210,1-3 29</inkml:trace>
  <inkml:trace contextRef="#ctx0" brushRef="#br0" timeOffset="1455.696">794 213 12038,'20'30'8088,"0"1"-4510,26 39-1254,-40-59-2127,-4-7-162,-1 0-1,1 0 0,0-1 1,0 1-1,1-1 0,-1 1 1,1-1-1,0 0 0,0 0 1,0 0-1,0 0 0,0 0 1,0-1-1,1 0 1,0 1-1,2 0-34,11-43 47,-16 36-49,13-93 413,-14 96-399,0 1 0,0-1 0,1 0 0,-1 1 0,0-1 0,1 1 1,-1-1-1,1 1 0,-1 0 0,0-1 0,1 1 0,-1-1 0,1 1 0,-1 0 0,1-1 0,0 1 0,-1 0 0,1 0 0,-1-1 0,1 1 0,0 0 0,-1 0 0,1 0 0,-1 0 1,1 0-1,0 0 0,-1 0 0,1 0 0,0 0 0,-1 0 0,1 0 0,-1 0 0,1 0 0,0 0 0,-1 1 0,1-1 0,-1 0 0,1 0 0,-1 1 0,1-1 0,-1 0 0,1 1 1,-1-1-1,1 1 0,-1-1 0,1 0 0,-1 1 0,1-1 0,-1 1 0,0-1 0,1 1 0,-1 0 0,0-1 0,0 1 0,1-1 0,-1 1 0,0 0 0,0-1 0,0 1 1,0-1-13,18 38 128,-17-37-121,7 21 25,-6-13-29,0-1 0,1 1 0,0-1 0,1 0 0,0 0 0,0-1-1,1 1 1,0-1 0,0 0 0,1 0 0,-1-1 0,2 1-3,-6-6 5,0 0 1,-1-1 0,1 1-1,0-1 1,-1 1-1,1-1 1,0 1-1,0-1 1,0 1 0,0-1-1,-1 1 1,1-1-1,0 0 1,0 0-1,0 0 1,0 1 0,0-1-1,0 0 1,0 0-1,0 0 1,0 0 0,0 0-1,0-1 1,0 1-1,-1 0 1,1 0-1,0-1 1,0 1 0,0 0-1,0-1 1,0 1-1,-1-1 1,1 1-1,0-1 1,0 1 0,-1-1-1,1 0 1,0 1-1,-1-1 1,1 0-1,-1 1 1,1-1 0,0 0-1,-1 0 1,0 0-1,1 0 1,-1 1-1,0-1 1,1 0 0,-1 0-1,0 0 1,0 0-6,8-56 471,-8 49-442,7-87-358,-2 90-4292,-4 5-111,-1 1-3621,-1 0-2543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5:2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167 218 9028,'-4'-26'11057,"-17"22"-6620,-29 23-2675,43-16-1683,1 1-1,0 0 1,0 0 0,0 1-1,0-1 1,1 1-1,0 0 1,0 1 0,0-1-1,1 1 1,0 0 0,0 0-1,0 1 1,1-1 0,0 1-1,0 0 1,1-1 0,-1 1-1,2 1 1,-1-1-1,0 4-78,4-7 4,0 1 0,1 0 0,0-1 0,-1 0 0,1 1 0,1-1 0,-1 0 0,0-1 0,1 1 0,0-1 0,0 1 0,0-1 0,0 0 0,1-1 0,-1 1 0,1-1 0,0 0 0,-1 0 0,1 0 0,0 0 0,0-1 0,0 0 0,0 0-1,0-1 1,1 1 0,-1-1 0,0 0 0,0 0 0,0-1 0,0 0 0,4 0-4,22-26-2709,-17-12-5984,-9 22 2556,1-1-4366</inkml:trace>
  <inkml:trace contextRef="#ctx0" brushRef="#br0" timeOffset="281.184">200 1 9909,'1'2'7616,"1"5"-3944,1 18-895,-1 54 366,-3-42-2948,2 0-1,2-1 0,1 1 0,2-1 0,2 0 0,1 0-194,-4-11-1569,-5-21-3707,0-3-4932,2-6-1005</inkml:trace>
  <inkml:trace contextRef="#ctx0" brushRef="#br0" timeOffset="750.549">430 177 10229,'-11'-3'7619,"-1"6"-3420,-39 34-1090,48-33-3061,0 0 1,0 0 0,1 0-1,0 0 1,-1 1 0,2-1-1,-1 1 1,0-1 0,1 1-1,0 0 1,0 0 0,1-1-1,-1 1 1,1 0 0,0 0-1,0 0 1,1 0 0,-1-1-1,1 1 1,0 0 0,0 0-1,1-1 1,-1 1 0,1-1-1,0 1 1,1-1 0,-1 0-1,1 0 1,-1 0 0,1 0-1,0 0 1,1 0 0,-1-1-1,1 0 1,-1 1 0,1-1-1,2 0-48,-3 0-29,0-1 0,1 1 0,-1-1-1,1 0 1,-1 0 0,1-1 0,0 1-1,-1-1 1,1 0 0,0 0 0,0 0 0,0 0-1,0-1 1,0 0 0,0 0 0,0 0-1,0 0 1,0 0 0,0-1 0,0 0-1,0 1 1,0-2 0,0 1 0,0 0 0,-1-1-1,1 0 1,0 0 0,-1 0 0,0 0-1,1 0 1,-1-1 0,0 1 0,0-1-1,0 0 1,-1 0 0,1 0 0,-1 0-1,1-1 1,-1 1 0,0-1 0,0 1 0,-1-1-1,1 0 1,-1 0 0,0 1 0,0-1-1,0-1 30,0-2 24,-1 0 0,0 0-1,0 0 1,0 0 0,-1 0-1,0 0 1,-1 0-1,1 0 1,-1 0 0,-1 1-1,1-1 1,-1 1 0,0 0-1,-1-1 1,0 1-1,0 0 1,0 1 0,0-1-1,-1 1 1,0 0 0,-4-3-24,8 7-12,1 1 0,-1-1 0,0 1 0,1 0 0,-1-1 1,0 1-1,1 0 0,-1 0 0,0-1 0,1 1 0,-1 0 1,0 0-1,0 0 0,1 0 0,-1 0 0,0 0 0,1 0 1,-1 0-1,0 0 0,0 0 0,1 1 0,-1-1 0,0 0 1,1 0-1,-1 1 0,0-1 0,1 0 0,-1 1 0,0-1 1,1 1-1,-1-1 0,1 1 0,-1-1 0,1 1 0,-1-1 1,1 1-1,-1-1 0,1 1 0,0 0 0,-1-1 1,1 1-1,0 0 0,-1-1 0,1 1 0,0 0 0,0-1 1,0 1-1,0 0 12,1 10-4496,7-3-5818,0-5-371</inkml:trace>
  <inkml:trace contextRef="#ctx0" brushRef="#br0" timeOffset="1172.323">615 266 10101,'0'0'161,"76"8"11147,-4-29-7738,-71 20-3563,1-1 1,-1 0 0,0 0-1,0 0 1,0 1 0,0-1-1,0 0 1,-1-1 0,1 1-1,0 0 1,-1 0 0,0 0-1,1 0 1,-1 0 0,0-1-1,0 1 1,0 0 0,-1 0-1,1 0 1,0 0 0,-1 0-1,1-1 1,-1 1 0,0 0-1,0 0 1,0 0 0,0 0-1,0 1 1,0-1 0,0 0 0,-1 0-1,1 1 1,0-1 0,-1 1-1,0-1 1,1 1 0,-1-1-1,0 1 1,0 0 0,0 0-1,0 0 1,0 0 0,0 0-1,0 1 1,0-1 0,0 0-1,0 1 1,0 0 0,-2-1-8,1 1 21,1 0 0,-1 1 0,0-1 0,0 0 0,1 1 0,-1-1 0,0 1-1,1 0 1,-1 0 0,1 0 0,-1 0 0,1 1 0,-1-1 0,1 1 0,0-1 0,-1 1 0,1 0 0,0 0 0,0 0 0,1 0 0,-1 0 0,0 0 0,1 1 0,-1-1 0,1 1 0,0-1 0,0 1 0,0-1 0,0 1 0,0-1 0,0 1 0,1 0 0,-1 0 0,1-1 0,0 2-21,1 99 1707,0-99-1644,0 0 0,1 0 1,-1 0-1,1 0 0,0 0 0,-1-1 1,2 1-1,-1 0 0,0-1 0,1 0 1,0 0-1,0 0 0,0 0 0,0 0 1,0 0-1,0-1 0,1 1 0,-1-1 1,1 0-1,0 0 0,1 0-63,60 1-3935,-44-11-321,-2-1-3310,-14 7 5425,12-7-9230</inkml:trace>
  <inkml:trace contextRef="#ctx0" brushRef="#br0" timeOffset="1531.616">989 201 9540,'-11'-9'7510,"-16"-13"663,27 22-8108,-1-1 1,0 1 0,0-1-1,0 1 1,0-1 0,0 1-1,0 0 1,1-1 0,-1 1-1,0 0 1,0 0 0,0 0-1,0 0 1,0 0 0,0 0-1,0 0 1,0 0 0,0 0-1,0 0 1,0 0-1,0 1 1,0-1 0,0 0-1,0 1 1,0-1 0,0 1-1,0-1 1,1 1 0,-1-1-1,0 1 1,0 0 0,1-1-1,-1 1 1,0 0 0,1 0-1,-1-1 1,1 1 0,-1 0-1,1 0 1,-1 0 0,1 0-1,-1 0 1,1 0-1,0 0 1,0-1 0,-1 1-1,1 0 1,0 0 0,0 1-66,-1 2 13,1 0 1,-1 1-1,1-1 1,0 1-1,0-1 1,1 0-1,-1 1 1,1-1-1,0 0 1,0 0-1,1 1 0,-1-1 1,1 0-1,0 0 1,0 0-1,0-1 1,0 1-1,1 0 1,-1-1-1,1 1 1,0-1-1,0 0 1,1 0-1,-1 0 1,1-1-1,1 2-13,29 34-612,-33-34 638,0-1-1,0 0 1,-1 1-1,0-1 1,1 1-1,-1-1 1,0 1-1,-1-1 0,1 1 1,-1-1-1,1 1 1,-1-1-1,0 0 1,0 1-1,-1-1 1,1 0-1,-1 0 1,1 0-1,-1 0 1,0 0-1,0 0 0,0 0 1,-1-1-1,1 1 1,-1-1-1,1 0 1,-1 1-1,0-1 1,0 0-1,0-1 1,0 1-1,0 0 1,-1-1-26,3 0-74,1-1 0,-1 0 1,1 1-1,-1-1 1,1 0-1,-1 0 1,1 1-1,-1-1 0,0 0 1,1 0-1,-1 0 1,1 0-1,-1 0 1,1 0-1,-1 0 0,1 0 1,-1 0-1,0 0 1,1 0-1,-1 0 1,1 0-1,-1 0 1,1-1-1,-1 1 0,1 0 1,-1 0-1,1-1 1,-1 1-1,1 0 1,-1-1-1,1 1 0,-1 0 1,1-1-1,0 1 1,-1-1-1,1 1 1,0-1-1,-1 1 0,1-1 1,0 1-1,-1-1 1,1 1-1,0-1 1,0 1-1,0-1 0,0 1 1,-1-1-1,1 1 1,0-1-1,0 0 1,0 1-1,0-1 0,0 1 1,0-1-1,1 1 1,-1-1-1,0 0 1,0 1-1,0-1 0,0 1 1,1-1 73,7-44-9105,-6 38 5652,4-17-8504</inkml:trace>
  <inkml:trace contextRef="#ctx0" brushRef="#br0" timeOffset="1967.233">1094 203 12230,'10'48'9321,"0"-3"-6459,2 60-1778,1-206-2063,5 28 196,-17 72 809,0-1-1,0 0 1,0 0 0,0 0 0,0 1-1,0-1 1,0 1 0,0-1 0,1 1-1,-1-1 1,1 1 0,-1 0-1,1 0 1,0 0 0,-1-1 0,1 2-1,0-1 1,0 0 0,-1 0-1,1 0 1,0 1 0,0-1 0,0 1-1,0 0 1,0 0 0,0-1 0,0 1-1,0 0 1,0 0 0,0 1-1,0-1 1,0 0 0,0 1 0,0-1-1,1 2-25,1 1 114,1 0-1,-1 0 0,0 1 0,0 0 1,0 0-1,0 0 0,-1 0 1,1 1-1,-1 0 0,0-1 1,-1 1-1,1 0 0,-1 0 0,0 0 1,1 5-114,20 122 1931,-23-162-11343,1 13 2401,1-4-4816</inkml:trace>
  <inkml:trace contextRef="#ctx0" brushRef="#br0" timeOffset="2201.555">1332 119 11477,'2'-1'3170,"-1"0"191,0 1-1424,2 3-352,1 0-305,0 2-239,0 1-225,1 3-287,-1-2-129,0 3-96,0-2-304,0 2-304,-2-4-417,1 0-719,1-1-961,2-3-1345,-1-2-2481,1-1-4818</inkml:trace>
  <inkml:trace contextRef="#ctx0" brushRef="#br0" timeOffset="2420.251">1511 74 12198,'31'36'9210,"-9"9"-4926,7 107-3776,-24-117 603,7 49-3040,-9-81-1488,-1-9-7185,-2 0-745</inkml:trace>
  <inkml:trace contextRef="#ctx0" brushRef="#br0" timeOffset="2623.328">1510 279 11749,'3'1'3570,"1"1"224,4-2-1009,2-1-704,2 0-464,2 0-289,0 0-319,0-1-337,0 1-224,-4 1-96,-1 0-191,0 2-129,-1 1-161,-1 0-415,3-1-1281,5-2-2401,-3-1-3329,2-3-7748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48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12502,'8'-12'7742,"7"1"-4200,34-11-1644,-47 22-1892,1-1 1,-1 0 0,0 1 0,0-1-1,0 1 1,0-1 0,0 1-1,0 0 1,1 0 0,-1 0-1,0 0 1,0 1 0,0-1-1,0 1 1,0-1 0,1 1 0,-1-1-1,0 1 1,0 0 0,0 0-1,-1 0 1,1 0 0,0 1-1,0-1 1,-1 0 0,1 1 0,0-1-1,-1 1 1,0 0 0,1-1-1,-1 1 1,0 0 0,1 0-7,23 75 230,-17-45-57,9 31-280,-23-82-712,3 15 878,0 1 1,-1 0-1,1 0 0,-1 0 0,0 0 0,0 1 0,0 0 1,0-1-1,-1 1 0,1 1 0,0-1 0,-1 1 0,1 0 1,-1 0-1,0 0 0,1 0 0,-1 1 0,0 0 0,1 0 1,-1 0-1,0 1 0,1-1 0,-1 1 0,0 0 0,1 0 1,-1 1-1,1 0 0,0-1 0,-1 1 0,1 1 0,0-1 1,0 1-1,0-1 0,0 2-59,3-3 50,0-1 0,0 1-1,0-1 1,0 1 0,0-1 0,0 1 0,0 0 0,1-1-1,-1 1 1,0 0 0,1 0 0,-1-1 0,0 1 0,1 0 0,-1 0-1,1 0 1,-1 0 0,1 0 0,0 0 0,-1 0 0,1 0-1,0 0 1,0 0 0,-1 0 0,1 0 0,0 0 0,0 0 0,0 0-1,0 0 1,1 0 0,-1 0 0,0 0 0,0 0 0,1 0-1,-1 0 1,0 0 0,1 0 0,-1 0 0,1 0 0,-1 0 0,1 0-1,0 0 1,-1-1 0,1 1 0,0 0 0,-1 0 0,1-1-1,0 1 1,0 0 0,0-1-50,46 30 715,-42-29-817,-1 0-1,0-1 1,1 1 0,-1-1 0,1 0 0,-1 0 0,1-1 0,-1 1 0,0-1 0,1 0-1,-1 0 1,0 0 0,1-1 0,-1 0 0,0 0 0,3-1 102,16-11-3978,-1-1-3810,-12 7 2190,3-1-5989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53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 15191,'-2'0'3778,"2"2"-33,-1-1-1728,0-1-1072,0 0-529,1 1-384,0-1-1089,1 0-2704,3 2-3042,3-1-7684</inkml:trace>
  <inkml:trace contextRef="#ctx0" brushRef="#br0" timeOffset="1">114 1 17128,'-1'2'3970,"2"0"-1,-1-2-2256,2 0-1104,1 0-449,1 0-417,0 1-831,1 0 1344,-2 1-4242,1 0-3217,0 3-8052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54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11381,'7'-40'10133,"12"1"-5485,-14 32-4489,-1 1 1,1 0-1,1 0 1,-1 0-1,1 1 1,0-1-1,0 1 1,0 1-1,1-1 1,0 1-1,-1 1 1,2-1-1,-1 1 1,0 0-1,3 0-159,-2 2 79,-1 1-1,1 0 0,-1 0 1,1 1-1,-1 0 0,1 0 0,-1 1 1,1 0-1,-1 0 0,0 0 1,0 1-1,0 0 0,-1 1 0,1 0 1,-1 0-1,1 0 0,-1 1 1,-1-1-1,1 2 0,-1-1 0,1 0 1,-2 1-1,1 0 0,-1 0 1,1 1-1,-2-1 0,1 1 0,-1 0 1,0 0-1,0 0 0,-1 0 1,0 1-1,0-1 0,-1 0 0,0 5-78,-2-8-699,-2-5-3027,0-1-1948,0 1-3710,0 0-2411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52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12758,'21'9'9702,"21"-9"-7417,-33-1-1469,71-16 353,-78 16-1161,0 1-1,0-1 0,0 0 1,0 0-1,-1 0 1,1 0-1,0 0 0,-1 0 1,1 0-1,-1-1 0,1 1 1,-1-1-1,0 1 0,1-1 1,-1 1-1,0-1 1,0 0-1,0 1 0,0-1 1,0 0-1,-1 0 0,1 0 1,-1 0-1,1 0 1,-1 1-1,1-1 0,-1 0 1,0 0-1,0 0 0,0 0 1,0 0-1,-1 0 0,1 0 1,0 0-1,-1 0 1,1 0-1,-1 0 0,0 0 1,0-1-8,-1 1-3,1-1 1,-1 1 0,0-1-1,0 1 1,0-1 0,0 1-1,0 0 1,-1 0-1,1 0 1,0 0 0,-1 1-1,0-1 1,1 0 0,-1 1-1,0 0 1,0 0 0,0 0-1,0 0 1,0 0 0,0 1-1,0-1 1,0 1-1,0 0 1,0 0 0,0 0-1,-1 0 1,1 0 0,0 1-1,0 0 1,0-1 0,0 1-1,0 0 1,1 0 0,-1 1-1,0-1 1,0 1-1,1-1 1,-1 1 0,1 0-1,-1 0 1,1 0 0,0 0-1,-1 1 3,0 2 136,0 1 0,1-1-1,0 1 1,0-1-1,0 1 1,1 0 0,0 0-1,0 0 1,1 0 0,-1 0-1,1-1 1,0 1 0,1 0-1,0 0 1,0 0-1,0 0 1,0 0 0,2 3-136,-2-6-39,0-1 1,1 1-1,-1 0 1,1 0-1,-1-1 1,1 1-1,0-1 1,0 1-1,0-1 1,0 0 0,0 0-1,0 0 1,1 0-1,-1 0 1,1 0-1,0-1 1,-1 1-1,1-1 1,0 0-1,0 0 1,0 0-1,0 0 1,0 0-1,0 0 1,0-1-1,0 0 1,0 0 0,0 0-1,0 0 1,0 0-1,0 0 1,0-1-1,0 1 1,0-1-1,0 0 1,0 0 38,32-15-6953,-14 1-4516,-11 7 1934</inkml:trace>
  <inkml:trace contextRef="#ctx0" brushRef="#br0" timeOffset="376.036">282 45 9652,'11'40'9249,"-1"22"-4528,1 4-2827,7-131-672,14-49-1188,-31 113-162,0 0 1,0-1-1,0 1 0,0 0 0,1 0 0,-1 0 0,0 0 1,0 0-1,1 1 0,-1-1 0,0 0 0,1 1 0,-1-1 1,0 0-1,1 1 0,-1 0 0,1-1 0,-1 1 0,1 0 1,-1 0-1,1 0 0,0 0 0,-1 0 0,1 0 0,-1 0 1,1 0-1,-1 1 0,1-1 0,-1 1 0,0-1 0,1 1 1,-1 0-1,1-1 0,-1 1 0,0 0 0,0 0 0,1 0 1,-1 0-1,0 0 0,0 0 0,0 0 0,0 0 0,0 0 1,0 2 127,20 9-9735,-11-10-1662</inkml:trace>
  <inkml:trace contextRef="#ctx0" brushRef="#br0" timeOffset="673.087">487 54 11829,'6'32'7252,"2"4"-3880,15 46-1206,-22-83-2129,0 1-1,0 0 1,0 0-1,-1-1 1,1 1-1,0-1 0,0 1 1,0-1-1,-1 1 1,1-1-1,0 1 1,0-1-1,-1 0 1,1 1-1,-1-1 0,1 0 1,-1 1-1,1-1 1,-1 0-1,1 0 1,-1 0-1,1 1 1,-1-1-1,0 0 0,0 0 1,1 0-1,-1 0 1,0 0-1,0 0 1,0 0-1,0 0 1,0 0-1,0 1 0,0-1 1,0 0-1,-1 0 1,1 0-1,0 0 1,-1 0-1,1 0 1,0 0-37,0 0 37,2-35 178,-2 30-183,-1 0 0,1 0 0,0 0 1,1 0-1,0 0 0,0 0 0,0 0 0,0 0 0,1 0 0,0 1 0,0-1 0,1 1 0,0-1 0,0 1 0,2-3-32,41 5-2703,-18 5-4615,-14-5 697,3 1-3568</inkml:trace>
  <inkml:trace contextRef="#ctx0" brushRef="#br0" timeOffset="1005.934">790 22 9700,'-20'-3'8799,"3"9"-3428,-8 28-1746,9 51-2694,17-82-944,1 0-1,-1 0 0,1 0 0,-1 0 0,1 0 1,0 0-1,0-1 0,1 1 0,-1-1 0,0 1 1,1-1-1,-1 0 0,1 0 0,0 0 0,0 0 1,0 0-1,0-1 0,0 0 0,0 1 1,0-1-1,1 0 0,-1 0 0,0-1 0,1 1 1,-1-1-1,0 1 0,1-1 0,-1 0 0,0-1 1,1 1-1,-1 0 0,1-1 0,-1 0 0,0 0 1,0 0-1,0 0 0,1 0 0,-1-1 0,0 1 1,0-1-1,-1 0 0,1 0 0,0 0 1,-1 0-1,1-1 0,-1 1 0,0-1 0,1 1 1,-1-1-1,0 0 0,-1 0 0,1 0 0,-1 0 1,1 0-1,-1 0 0,0 0 0,0 0 0,0-1 1,0-1 13,-1 0-83,0 0 1,-1-1 0,0 1 0,1-1-1,-2 1 1,1 0 0,-1 0 0,0 0 0,0 0-1,0 0 1,-1 0 0,1 0 0,-1 1-1,0-1 1,-1 1 0,1 0 0,-3-3 82,4 4-2768,4 1-9637,3 1 1379</inkml:trace>
  <inkml:trace contextRef="#ctx0" brushRef="#br0" timeOffset="1515.841">921 114 13382,'8'25'5896,"6"13"-2174,-3-10-2516,-11-28-1195,0 0 1,1-1-1,-1 1 1,0 0-1,0-1 1,1 1-1,-1 0 1,0-1-1,1 1 1,-1 0 0,0-1-1,1 1 1,-1 0-1,1 0 1,-1 0-1,0-1 1,1 1-1,-1 0 1,1 0-1,-1 0 1,1 0-1,-1 0 1,0 0-1,1 0 1,-1 0-1,1 0 1,-1 0-1,1 0 1,-1 0 0,1 0-1,-1 0 1,0 0-1,1 0 1,-1 0-1,1 1 1,-1-1-1,0 0 1,1 0-1,-1 0 1,1 1-1,-1-1 1,0 0-1,1 1 1,-1-1-1,0 0 1,0 1-1,1-1 1,-1 0-1,0 1 1,1-1-12,-1-27 590,-1 17-375,0 0 0,1 1 0,0-1 1,1 0-1,0 0 0,0 0 1,1 1-1,0-1 0,1 1 1,0-1-1,1 1 0,-1 0 1,2 0-1,-1 1 0,1-1 1,1 1-1,1-1-215,-4 7-8,1 1 0,-1-1 0,1 1 0,-1 0 0,1 0 0,0 1 0,0-1 0,-1 1 0,1 0 1,0 0-1,0 0 0,-1 0 0,1 1 0,0-1 0,0 1 0,-1 0 0,1 0 0,0 0 0,-1 1 0,0-1 0,1 1 0,-1 0 0,0 0 0,0 0 0,0 0 0,0 1 1,0-1-1,0 1 0,-1 0 0,1 0 0,-1 0 0,0 0 8,14 10-1389,-5-9-2673,1-3-6611,-5-2-1965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48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117 108 11125,'-21'-27'12976,"-11"32"-8306,-18 48-3302,48-50-1355,0 0 0,1 1 0,-1-1 0,1 1 0,0-1 0,0 1-1,0 0 1,0-1 0,0 1 0,1 0 0,0 0 0,0-1 0,0 1 0,0 0 0,0 0-1,1-1 1,0 1 0,0 0 0,0-1 0,0 1 0,0-1 0,1 1 0,0-1 0,-1 1 0,1-1-1,1 0 1,-1 0 0,0 0 0,1 0 0,-1-1 0,1 1 0,0 0 0,0-1 0,0 0-1,0 0 1,0 0 0,1 0 0,-1 0 0,1-1 0,-1 1 0,1-1 0,3 1-13,54-14-3393,0-20-4453,-40 20 3408,-2 1-1629,-2 0-2854</inkml:trace>
  <inkml:trace contextRef="#ctx0" brushRef="#br0" timeOffset="328.611">275 122 11141,'-16'-9'10928,"1"24"-6681,-2 25-2057,16-38-2154,0 1 0,-1 0-1,1-1 1,0 1 0,1 0-1,-1 0 1,0-1 0,1 1-1,-1 0 1,1 0 0,0 0-1,0 0 1,0 0-1,1 0 1,-1-1 0,0 1-1,1 0 1,0 0 0,0 0-1,0-1 1,0 1 0,0 0-1,1-1 1,-1 1 0,1-1-1,-1 0 1,1 1 0,0-1-1,0 0 1,0 0-1,0 0 1,0 0 0,1-1-1,-1 1 1,1 0 0,-1-1-1,1 0 1,-1 1 0,1-1-1,0 0 1,-1-1 0,1 1-1,0 0 1,0-1 0,0 0-1,0 1 1,1-1-36,-1 0-47,0 0 0,0 0-1,0 0 1,0-1 0,0 1 0,0-1 0,0 1 0,0-1 0,0 0-1,0-1 1,0 1 0,0 0 0,-1-1 0,1 1 0,0-1 0,-1 0 0,1 0-1,-1 0 1,0 0 0,0 0 0,0-1 0,0 1 0,0-1 0,0 1-1,-1-1 1,1 0 0,-1 1 0,1-1 0,-1 0 0,0 0 0,-1 0 0,1 0-1,0 0 1,-1 0 0,1 0 0,-1-1 0,0 1 0,0 0 0,0 0-1,-1 0 1,1 0 0,-1 0 0,0 0 0,0 0 0,0 0 0,0 0 0,0 0-1,0 0 1,-1 1 0,0-1 0,1 1 0,-1-1 0,0 1 0,-1-2 47,-44-36-190,55 46-11090,0-6 4763,2 0-3117</inkml:trace>
  <inkml:trace contextRef="#ctx0" brushRef="#br0" timeOffset="781.631">436 229 10869,'17'47'12496,"-11"-74"-11260,-7-100 1165,1 126-2399,1 0 0,-1 1 0,0-1 0,0 0 0,1 1 0,-1-1 0,0 1 0,1-1 1,-1 1-1,0-1 0,1 0 0,-1 1 0,1 0 0,-1-1 0,1 1 0,-1-1 0,1 1 0,-1-1 0,1 1 1,0 0-1,-1 0 0,1-1 0,-1 1 0,1 0 0,0 0 0,-1 0 0,1-1 0,0 1 0,-1 0 1,1 0-1,0 0 0,-1 0 0,1 0 0,0 0 0,-1 0 0,1 1 0,0-1 0,-1 0 0,1 0 0,0 0 1,-1 1-1,1-1 0,-1 0 0,1 1 0,0-1 0,-1 1 0,1-1 0,-1 0 0,1 1 0,-1-1 0,0 1 1,1-1-1,-1 1 0,1 0 0,-1-1 0,0 1 0,1 0-2,26 30-311,29 80 76,-55-110 235,-1-1-1,0 0 1,1 0 0,-1 0 0,1 1 0,-1-1 0,0 0-1,1 0 1,-1 0 0,1 0 0,-1 0 0,1 0 0,-1 0-1,0 0 1,1 0 0,-1 0 0,1 0 0,-1 0 0,1 0-1,-1 0 1,0 0 0,1 0 0,-1 0 0,1 0 0,-1-1-1,0 1 1,1 0 0,-1 0 0,1 0 0,-1-1 0,0 1-1,1 0 1,-1-1 0,0 1 0,0 0 0,1-1 0,-1 1-1,0 0 1,0-1 0,1 1 0,-1-1 0,0 1 0,0 0-1,0-1 1,0 1 0,0-1 0,1 1 0,-1 0 0,0-1-1,0 1 1,0-1 0,0 1 0,0-1 0,0 1 0,-1-1-1,1 1 1,0 0 0,0-1 0,0 1 0,0-1 0,0 1-1,-1 0 1,1-1 0,0 1 0,0-36-18,0 35 17,8-94 20,-6 94-4,0 1 0,-1 0 0,1-1 0,-1 1 0,1 0 0,0 0 0,-1 0 0,1 0 0,0 0 0,-1 1 0,1-1-1,0 0 1,-1 1 0,1-1 0,-1 1 0,1 0 0,-1-1 0,1 1 0,-1 0 0,1 0 0,-1 0 0,0 0 0,1 0 0,-1 0 0,0 0 0,0 1 0,0-1 0,0 0-1,0 1 1,0-1 0,0 1 0,-1-1 0,1 1 0,0-1 0,-1 1 0,1-1 0,-1 1 0,0 0 0,1-1 0,-1 2-15,5 7-43,0 1 0,-1 0 1,0 0-1,0 1 0,-2-1 1,1 1-1,-1 0 0,-1 0 1,0 4 42,-1-13-575,3 11-3154,0-12-833,2-3-3319,1-3-2134</inkml:trace>
  <inkml:trace contextRef="#ctx0" brushRef="#br0" timeOffset="1062.829">776 154 12406,'19'55'9640,"-5"0"-4791,-3 12-3636,-6 36-4427,-12-147-11678,4 24 4906</inkml:trace>
  <inkml:trace contextRef="#ctx0" brushRef="#br0" timeOffset="1305.098">795 159 9012,'1'-5'774,"0"-1"0,1 1 1,-1 0-1,1 1 0,0-1 0,0 0 0,1 0 0,0 1 0,-1-1 0,1 1 1,1 0-1,-1 0 0,1 0 0,-1 1 0,1-1 0,1 0-774,-4 4 145,1-1 1,0 0-1,-1 0 0,1 1 0,0-1 0,0 1 0,-1 0 1,1-1-1,0 1 0,0 0 0,0 0 0,0 0 1,-1 0-1,1 1 0,0-1 0,0 0 0,0 1 0,-1-1 1,1 1-1,0 0 0,-1 0 0,1-1 0,0 1 1,-1 0-1,1 0 0,-1 0 0,0 1 0,1-1 0,-1 0 1,0 1-1,1-1 0,-1 1-145,6 5 184,-1 0 0,0 1 0,0 0 0,-1 1 0,0-1 0,0 1 0,-1 0 0,0 0 0,0 0-1,0 5-183,-3-11 62,0 0 0,0 0-1,-1 0 1,1 0-1,-1 0 1,1 0-1,-1 1 1,0-1 0,-1 0-1,1 0 1,0 0-1,-1 0 1,1 0-1,-1 0 1,0 0-1,0 0 1,-1 0 0,1 0-1,0 0 1,-1-1-1,0 1 1,1 0-1,-1-1 1,0 0-1,0 1 1,-1-1 0,1 0-1,0 0 1,-1 0-1,1 0 1,-1-1-1,0 1 1,0-1-1,0 1-61,-48-5-558,38-8-4377,5-5-6606,7 10-1385</inkml:trace>
  <inkml:trace contextRef="#ctx0" brushRef="#br0" timeOffset="1680.012">1063 132 9524,'0'4'9252,"2"17"-4745,-2-20-4390,3 50 4316,7-1-5430,-8-57-15250,-2 0 5674</inkml:trace>
  <inkml:trace contextRef="#ctx0" brushRef="#br0" timeOffset="1837.278">1071 1 12102,'-2'0'3073,"2"0"16,1 1-1616,-1 2-432,2 1-545,3 1-656,-1 1-609,3-1-2320,0 1-2466,4-2-6130</inkml:trace>
  <inkml:trace contextRef="#ctx0" brushRef="#br0" timeOffset="2150.633">1173 9 8084,'10'39'10641,"-3"24"-6172,-1-3-3225,-1-21-805,0 2-1055,1-15-6061,-5-25 26,1-1-4266</inkml:trace>
  <inkml:trace contextRef="#ctx0" brushRef="#br0" timeOffset="2463.409">1317 185 8484,'3'0'1084,"34"5"6832,18-9-3393,-53 2-4510,-1-1-1,0 1 1,0-1-1,0 0 1,0 1-1,0-1 1,-1 0-1,1 0 1,-1 1-1,1-1 1,-1 0-1,0 0 1,0 0-1,-1 1 1,1-1-1,-1 0 1,1 0 0,-1 0-1,0 1 1,0-1-1,0 0 1,0 1-1,0-1 1,-1 1-1,1 0 1,-1-1-1,0 1 1,1 0-1,-1 0 1,0 0-1,0 0 1,-1-1-13,2 3 43,0-1 0,0 0 1,0 1-1,0-1 0,0 0 1,0 1-1,-1-1 0,1 1 1,0 0-1,0-1 0,0 1 1,0 0-1,-1 0 0,1 0 1,0 0-1,0 0 0,0 0 1,-1 0-1,1 0 0,0 0 0,0 0 1,0 1-1,-1-1 0,1 1 1,0-1-1,0 1 0,0-1 1,0 1-1,0-1 0,0 1 1,0 0-1,0 0 0,0-1 1,0 1-1,1 0 0,-1 0 1,0 0-1,0 0 0,1 0 1,-1 0-1,1 0 0,-1 0 1,0 1-44,-20 49 2731,21 33 548,0-82-3353,1 0 1,0-1-1,-1 1 1,1 0 0,0-1-1,0 1 1,0-1-1,0 1 1,0-1-1,0 1 1,1-1 0,-1 0-1,0 0 1,1 0-1,-1 1 1,1-1-1,-1-1 1,1 1 0,-1 0-1,1 0 1,0 0-1,-1-1 1,1 1-1,0-1 1,0 0-1,-1 1 1,1-1 0,0 0-1,0 0 1,0 0-1,-1 0 1,1 0-1,0-1 1,0 1 0,0 0-1,-1-1 1,1 0-1,0 1 1,-1-1-1,1 0 1,0 0 0,-1 0-1,1 0 1,0 0 73,24-15-6563,-11 3-3186,-7 3-973</inkml:trace>
  <inkml:trace contextRef="#ctx0" brushRef="#br0" timeOffset="2994.495">1502 134 12486,'21'44'9319,"5"25"-7012,-20-106-250,-7 32-1966,1 0-1,0 0 0,0 0 1,0 1-1,1-1 0,-1 0 1,1 0-1,1 0 0,-1 0 0,0 1 1,1-1-1,0 1 0,0-1 1,1 1-1,-1 0 0,1 0 1,0 0-1,0 0 0,0 0 1,0 0-1,1 1 0,0 0 1,-1 0-1,1 0 0,0 0 1,1 0-1,-1 1 0,0 0 0,1 0 1,-1 0-1,1 0 0,0 1 1,0 0-1,1-1-90,38 5-849,-16 4-3048,5 1-8781,-16-5 878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4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2 156 8788,'-1'-14'5903,"3"-5"-2764,0-1 3357,11 61-2072,-5-21-3995,-5-8-329,0 0-1,1-1 1,1 1 0,0-1 0,0 0 0,1 0 0,1-1 0,-1 1 0,6 4-100,-10-16 1,0 0 0,1 0 0,-1-1 0,0 1 0,0-1 0,-1 1 0,1-1 1,0 0-1,0 0 0,-1 0 0,1 0 0,-1 0 0,0 0 0,0 0 0,1 0 0,-1 0 0,0-1 1,-1 1-1,1 0 0,0-1 0,-1 1 0,1 0 0,-1-1 0,0 1 0,0-1 0,0 1 1,0-1-3,0 0 14,3-7-9,27-53-13,-29 63 8,1 0 0,-1 0 1,0 0-1,0 1 0,1-1 0,-1 0 0,0 1 0,0-1 1,1 1-1,-1-1 0,0 1 0,0-1 0,0 1 0,0 0 1,0 0-1,0 0 0,0-1 0,0 1 0,0 0 0,0 0 1,0 0-1,-1 0 0,1 1 0,0-1 0,-1 0 0,1 0 1,-1 0-1,1 0 0,-1 1 0,1-1 0,-1 0 0,0 1 1,0-1-1,0 0 0,0 0 0,0 2 1,3 4 11,2 3-12,0 0 0,0-1 0,1 0 0,0 1 0,1-2-1,0 1 1,0-1 0,1 0 0,8 6 1,-15-13 0,-1-1 1,1 1-1,0-1 1,0 1-1,-1-1 1,1 0-1,0 1 1,0-1-1,-1 0 1,1 0-1,0 0 1,0 0-1,0 1 1,0-1-1,-1 0 1,1-1-1,0 1 1,0 0-1,0 0 1,-1 0-1,1 0 1,0 0-1,0-1 1,0 1-1,-1 0 1,1-1-1,0 1 1,-1-1-1,1 1 1,0-1-1,-1 1 1,1-1-1,0 1 1,-1-1-1,1 0 1,-1 1-1,1-1 1,-1 0-1,1 1 1,-1-1-1,0 0 1,1 0-1,-1 1 1,0-1-1,0 0 1,0 0-1,1 0 1,-1 1-1,0-1 1,0 0-1,0-1 0,6-46-53,-6 46 54,7-126-756,19 117-14490,-22 11 10948,4-1-5449</inkml:trace>
  <inkml:trace contextRef="#ctx0" brushRef="#br0" timeOffset="281.178">411 152 11909,'6'14'8160,"-3"0"-3368,0 14-2245,4 15-4821,-5-41-1228,1-6-7528,-1-1 444</inkml:trace>
  <inkml:trace contextRef="#ctx0" brushRef="#br0" timeOffset="546.846">431 51 11557,'1'0'2802,"1"0"-17,1 2-1473,2 2-895,1 2-433,-1-2-2578,1-1-2496,2 0-6067</inkml:trace>
  <inkml:trace contextRef="#ctx0" brushRef="#br0" timeOffset="796.802">580 27 11253,'16'46'11546,"-4"4"-6703,10 99-4179,-21-142-441,-1-4-3343,-3-10-11599,2 1 4045</inkml:trace>
  <inkml:trace contextRef="#ctx0" brushRef="#br0" timeOffset="797.802">558 177 9220,'1'-2'9132,"3"0"-4008,29-6-1078,-17 6-3165,29-9-3676,-27-2-3469,-3-10-4404,-9 9 2008</inkml:trace>
  <inkml:trace contextRef="#ctx0" brushRef="#br0" timeOffset="1225.763">707 1 8196,'3'1'7323,"-1"5"-3603,5 16-1676,-6-19-879,41 197 4904,-42-199-6063,0-1-1,-1 1 1,1 0 0,0 0-1,0 0 1,0 0 0,0 0-1,0 0 1,0 0 0,0-1-1,0 1 1,1 0 0,-1 0-1,0 0 1,0 0 0,1 0-1,-1-1 1,0 1 0,1 0-1,-1 0 1,1-1-1,-1 1 1,1 0 0,0-1-1,-1 1 1,1 0 0,0-1-1,-1 1 1,1-1 0,0 1-1,0-1 1,-1 1 0,1-1-1,0 0 1,0 1 0,0-1-1,0 0 1,-1 0 0,1 1-1,0-1 1,0 0 0,0 0-1,0 0 1,0 0 0,0 0-1,0 0 1,-1-1 0,1 1-1,0 0 1,1-1-6,35-104-478,-37 104 476,0 0-1,1 0 0,-1 0 1,0 0-1,1 0 0,-1 0 0,1 0 1,-1 0-1,1 0 0,0 0 1,-1 1-1,1-1 0,0 0 1,0 0-1,-1 0 0,1 1 1,0-1-1,0 1 0,0-1 1,0 0-1,0 1 0,0 0 0,0-1 1,0 1-1,0 0 0,0-1 1,0 1-1,0 0 0,0 0 1,0 0-1,1 0 0,-1 0 1,0 0-1,0 0 0,0 0 0,0 0 1,0 1-1,0-1 0,0 0 1,0 1-1,0-1 0,0 1 1,0-1-1,0 1 0,0-1 1,0 1-1,0 0 0,0 0 3,29 46 863,-23-6-127,1 3-4039,-4-39-322,0-5-6070,-1-2-3458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20:26:44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33 10837,'-3'22'7718,"3"3"-3485,1-18-4100,0-1-1,-1 0 1,2 1 0,-1-1 0,1 0 0,0 0 0,0 0-1,1 0 1,0 0 0,0 0 0,0-1 0,1 0 0,-1 1 0,1-1-1,1-1 1,-1 1 0,3 2-133,-6-6-6,1-1 0,-1 1 0,1 0 1,-1 0-1,1-1 0,-1 1 0,1-1 0,-1 1 0,1-1 0,-1 0 0,1 1 1,0-1-1,-1 0 0,1 0 0,0 0 0,-1 0 0,1-1 0,0 1 0,-1 0 1,1-1-1,-1 1 0,1-1 0,-1 1 0,1-1 0,-1 0 0,1 0 0,-1 0 0,0 1 1,1-1-1,-1-1 0,0 1 0,0 0 0,0 0 0,1 0 0,-2-1 0,1 1 1,1-1 5,31-63-874,-25 47 506,7-29 1953,-16 126 1335,-1-29-2552,2 0 1,3 0-1,1 0 1,6 20-369,14-99-9109,-15 12 1407,1-4-5037</inkml:trace>
  <inkml:trace contextRef="#ctx0" brushRef="#br0" timeOffset="304.898">341 80 12678,'-11'3'7758,"0"7"-4175,-10 26-1299,20-33-2252,0-1 0,0 1 0,0 0 1,0-1-1,1 1 0,-1 0 0,1-1 1,0 1-1,0 0 0,0 0 0,0-1 0,0 1 1,0 0-1,1 0 0,0-1 0,-1 1 1,1 0-1,0-1 0,0 1 0,0-1 0,1 1 1,-1-1-1,1 0 0,-1 1 0,1-1 1,0 0-1,-1 0 0,1 0 0,1 0 1,-1 0-1,0-1 0,0 1 0,0-1 0,1 1 1,-1-1-1,1 0 0,-1 0 0,1 0 1,0 0-1,-1 0 0,1-1 0,0 1 0,-1-1 1,1 0-1,0 0 0,0 0 0,0 0 1,-1 0-1,1-1 0,0 1-32,0-2-27,0 0 0,0 0 0,-1 0 0,1-1-1,-1 1 1,1-1 0,-1 1 0,0-1 0,0 0 0,0 0 0,0 0-1,-1 0 1,1 0 0,-1 0 0,0 0 0,0 0 0,0-1-1,0 1 1,0-1 0,-1 1 0,0 0 0,1-1 0,-1 1 0,-1-1-1,1 1 1,0-1 0,-1 1 0,0 0 0,1-1 0,-1 1 0,-1 0-1,1 0 1,0-1 0,-1 1 0,0 0 0,1 0 0,-1 1 0,-1-1-1,1 0 1,-1 0 27,-11 0-2428,13 3-2813,5 0-3892,1-1-877</inkml:trace>
  <inkml:trace contextRef="#ctx0" brushRef="#br0" timeOffset="632.969">474 85 15879,'5'26'7468,"4"0"-3514,-8-23-3936,-1-1 1,1 1-1,0-1 1,0 1 0,0-1-1,1 1 1,-1-1-1,1 0 1,-1 0 0,1 0-1,0 1 1,0-1 0,0-1-1,0 1 1,0 0-1,0-1 1,0 1 0,1-1-1,-1 1 1,1-1-1,-1 0 1,1 0 0,-1 0-1,1 0 1,-1-1-1,1 1 1,0-1 0,0 0-1,-1 1 1,1-1 0,0 0-1,-1-1 1,1 1-1,0 0 1,-1-1 0,1 0-1,0 1 1,-1-1-1,1 0 1,-1 0 0,1 0-1,-1-1 1,0 1 0,2-1-19,1-4 11,0 1 1,0-1-1,-1 0 1,0-1 0,0 1-1,0-1 1,-1 1 0,0-1-1,0 0 1,-1 0 0,1-1-1,-2 1 1,1 0-1,-1-1 1,0 1 0,-1-1-1,1 1 1,-2-1 0,1 1-1,-1-3-11,2-17 184,0 28-6250,0 8-4017,-2-2-2288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2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76C09FB-251A-402A-9E63-56D49F529C2A}" type="datetime1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5950" y="914400"/>
            <a:ext cx="328930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39"/>
            <a:ext cx="7680960" cy="2880361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1B13BC6-E514-43F3-BB09-49938EAD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705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 does something different in each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4/23/2018</a:t>
            </a:r>
          </a:p>
        </p:txBody>
      </p:sp>
    </p:spTree>
    <p:extLst>
      <p:ext uri="{BB962C8B-B14F-4D97-AF65-F5344CB8AC3E}">
        <p14:creationId xmlns:p14="http://schemas.microsoft.com/office/powerpoint/2010/main" val="2706290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A</a:t>
            </a:r>
          </a:p>
          <a:p>
            <a:endParaRPr lang="en-US" dirty="0"/>
          </a:p>
          <a:p>
            <a:r>
              <a:rPr lang="en-US" dirty="0"/>
              <a:t>All will work, but unnecessary:</a:t>
            </a:r>
          </a:p>
          <a:p>
            <a:r>
              <a:rPr lang="en-US" dirty="0"/>
              <a:t>A: Perf. </a:t>
            </a:r>
            <a:r>
              <a:rPr lang="en-US" dirty="0" err="1"/>
              <a:t>main.cc</a:t>
            </a:r>
            <a:r>
              <a:rPr lang="en-US" dirty="0"/>
              <a:t> &lt;- </a:t>
            </a:r>
            <a:r>
              <a:rPr lang="en-US" dirty="0" err="1"/>
              <a:t>compare.h</a:t>
            </a:r>
            <a:r>
              <a:rPr lang="en-US" dirty="0"/>
              <a:t> &lt;- </a:t>
            </a:r>
            <a:r>
              <a:rPr lang="en-US" dirty="0" err="1"/>
              <a:t>compare.cc</a:t>
            </a:r>
            <a:br>
              <a:rPr lang="en-US" dirty="0"/>
            </a:br>
            <a:r>
              <a:rPr lang="en-US" dirty="0"/>
              <a:t>B: Unnecessary </a:t>
            </a:r>
            <a:r>
              <a:rPr lang="en-US" dirty="0" err="1"/>
              <a:t>compare.cc</a:t>
            </a:r>
            <a:endParaRPr lang="en-US" dirty="0"/>
          </a:p>
          <a:p>
            <a:r>
              <a:rPr lang="en-US" dirty="0"/>
              <a:t>C: Unnecessary </a:t>
            </a:r>
            <a:r>
              <a:rPr lang="en-US" dirty="0" err="1"/>
              <a:t>compare.h</a:t>
            </a:r>
            <a:br>
              <a:rPr lang="en-US" dirty="0"/>
            </a:br>
            <a:r>
              <a:rPr lang="en-US" dirty="0"/>
              <a:t>D: Unnecessary to compile </a:t>
            </a:r>
            <a:r>
              <a:rPr lang="en-US" dirty="0" err="1"/>
              <a:t>compare.cc</a:t>
            </a:r>
            <a:r>
              <a:rPr lang="en-US" dirty="0"/>
              <a:t> to its own .o file, because on its own it will be empty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4/23/2018</a:t>
            </a:r>
          </a:p>
        </p:txBody>
      </p:sp>
    </p:spTree>
    <p:extLst>
      <p:ext uri="{BB962C8B-B14F-4D97-AF65-F5344CB8AC3E}">
        <p14:creationId xmlns:p14="http://schemas.microsoft.com/office/powerpoint/2010/main" val="4160311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template, "class" is traditional, but may see "</a:t>
            </a:r>
            <a:r>
              <a:rPr lang="en-US" dirty="0" err="1"/>
              <a:t>typename</a:t>
            </a:r>
            <a:r>
              <a:rPr lang="en-US" dirty="0"/>
              <a:t>" instead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4/23/2018</a:t>
            </a:r>
          </a:p>
        </p:txBody>
      </p:sp>
    </p:spTree>
    <p:extLst>
      <p:ext uri="{BB962C8B-B14F-4D97-AF65-F5344CB8AC3E}">
        <p14:creationId xmlns:p14="http://schemas.microsoft.com/office/powerpoint/2010/main" val="233143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template, "class" is traditional, but may see "</a:t>
            </a:r>
            <a:r>
              <a:rPr lang="en-US" dirty="0" err="1"/>
              <a:t>typename</a:t>
            </a:r>
            <a:r>
              <a:rPr lang="en-US" dirty="0"/>
              <a:t>" instead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4/23/2018</a:t>
            </a:r>
          </a:p>
        </p:txBody>
      </p:sp>
    </p:spTree>
    <p:extLst>
      <p:ext uri="{BB962C8B-B14F-4D97-AF65-F5344CB8AC3E}">
        <p14:creationId xmlns:p14="http://schemas.microsoft.com/office/powerpoint/2010/main" val="1639094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template, "class" is traditional, but may see "</a:t>
            </a:r>
            <a:r>
              <a:rPr lang="en-US" dirty="0" err="1"/>
              <a:t>typename</a:t>
            </a:r>
            <a:r>
              <a:rPr lang="en-US" dirty="0"/>
              <a:t>" instead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4/23/2018</a:t>
            </a:r>
          </a:p>
        </p:txBody>
      </p:sp>
    </p:spTree>
    <p:extLst>
      <p:ext uri="{BB962C8B-B14F-4D97-AF65-F5344CB8AC3E}">
        <p14:creationId xmlns:p14="http://schemas.microsoft.com/office/powerpoint/2010/main" val="3741433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</a:t>
            </a:r>
            <a:br>
              <a:rPr lang="en-US" dirty="0"/>
            </a:br>
            <a:r>
              <a:rPr lang="en-US" dirty="0"/>
              <a:t>The accessors don’t modify the class instance – the mutators and swap do, operator&lt;&lt; is a non-member function so doesn’t apply</a:t>
            </a:r>
          </a:p>
          <a:p>
            <a:r>
              <a:rPr lang="en-US" dirty="0"/>
              <a:t>2)</a:t>
            </a:r>
            <a:br>
              <a:rPr lang="en-US" dirty="0"/>
            </a:br>
            <a:r>
              <a:rPr lang="en-US" dirty="0"/>
              <a:t>returning a reference to a private member violates the private modifier, so we instead return a copy of Thing</a:t>
            </a:r>
          </a:p>
          <a:p>
            <a:r>
              <a:rPr lang="en-US" dirty="0"/>
              <a:t>3)</a:t>
            </a:r>
          </a:p>
          <a:p>
            <a:r>
              <a:rPr lang="en-US" dirty="0"/>
              <a:t>operator&lt;&lt; isn’t a friend because it doesn’t need access to private data members (uses accessors instead)</a:t>
            </a:r>
            <a:br>
              <a:rPr lang="en-US" dirty="0"/>
            </a:br>
            <a:r>
              <a:rPr lang="en-US" dirty="0"/>
              <a:t>4)</a:t>
            </a:r>
            <a:br>
              <a:rPr lang="en-US" dirty="0"/>
            </a:br>
            <a:r>
              <a:rPr lang="en-US" dirty="0"/>
              <a:t>data members still get initialized. Invoke the default constructor of Thing for first_ and second_.</a:t>
            </a:r>
          </a:p>
          <a:p>
            <a:r>
              <a:rPr lang="en-US" dirty="0"/>
              <a:t>5)</a:t>
            </a:r>
          </a:p>
          <a:p>
            <a:r>
              <a:rPr lang="en-US" dirty="0" err="1"/>
              <a:t>ctor</a:t>
            </a:r>
            <a:r>
              <a:rPr lang="en-US" dirty="0"/>
              <a:t>: 0</a:t>
            </a:r>
          </a:p>
          <a:p>
            <a:r>
              <a:rPr lang="en-US" dirty="0" err="1"/>
              <a:t>cctor</a:t>
            </a:r>
            <a:r>
              <a:rPr lang="en-US" dirty="0"/>
              <a:t>: 1 (</a:t>
            </a:r>
            <a:r>
              <a:rPr lang="en-US" dirty="0" err="1"/>
              <a:t>tmp</a:t>
            </a:r>
            <a:r>
              <a:rPr lang="en-US" dirty="0"/>
              <a:t>)</a:t>
            </a:r>
          </a:p>
          <a:p>
            <a:r>
              <a:rPr lang="en-US" dirty="0"/>
              <a:t>op=: 2 (first_, second_)</a:t>
            </a:r>
          </a:p>
          <a:p>
            <a:r>
              <a:rPr lang="en-US" dirty="0" err="1"/>
              <a:t>dtorL</a:t>
            </a:r>
            <a:r>
              <a:rPr lang="en-US" dirty="0"/>
              <a:t> 1 (</a:t>
            </a:r>
            <a:r>
              <a:rPr lang="en-US" dirty="0" err="1"/>
              <a:t>tmp</a:t>
            </a:r>
            <a:r>
              <a:rPr lang="en-US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76C09FB-251A-402A-9E63-56D49F529C2A}" type="datetime1">
              <a:rPr lang="en-US" smtClean="0"/>
              <a:t>7/24/2019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13BC6-E514-43F3-BB09-49938EAD11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69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 does something different in each case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4/23/2018</a:t>
            </a:r>
          </a:p>
        </p:txBody>
      </p:sp>
    </p:spTree>
    <p:extLst>
      <p:ext uri="{BB962C8B-B14F-4D97-AF65-F5344CB8AC3E}">
        <p14:creationId xmlns:p14="http://schemas.microsoft.com/office/powerpoint/2010/main" val="951381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Use void* pointers</a:t>
            </a:r>
            <a:br>
              <a:rPr lang="en-US" dirty="0"/>
            </a:br>
            <a:r>
              <a:rPr lang="en-US" dirty="0"/>
              <a:t>Problem: how do you compare two structs?</a:t>
            </a:r>
          </a:p>
          <a:p>
            <a:pPr marL="228600" indent="-228600">
              <a:buAutoNum type="arabicPeriod"/>
            </a:pPr>
            <a:r>
              <a:rPr lang="en-US" dirty="0"/>
              <a:t>Use comparator function pointer passed in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if the comparator function tries to access the third field of a struct, but I passed it in while comparing </a:t>
            </a:r>
            <a:r>
              <a:rPr lang="en-US" dirty="0" err="1"/>
              <a:t>ints</a:t>
            </a:r>
            <a:r>
              <a:rPr lang="en-US" dirty="0"/>
              <a:t>? WE NEED A COMPILER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76C09FB-251A-402A-9E63-56D49F529C2A}" type="datetime1">
              <a:rPr lang="en-US" smtClean="0"/>
              <a:t>7/24/2019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13BC6-E514-43F3-BB09-49938EAD11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02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Use void* pointers</a:t>
            </a:r>
            <a:br>
              <a:rPr lang="en-US" dirty="0"/>
            </a:br>
            <a:r>
              <a:rPr lang="en-US" dirty="0"/>
              <a:t>Problem: how do you compare two structs?</a:t>
            </a:r>
          </a:p>
          <a:p>
            <a:pPr marL="228600" indent="-228600">
              <a:buAutoNum type="arabicPeriod"/>
            </a:pPr>
            <a:r>
              <a:rPr lang="en-US" dirty="0"/>
              <a:t>Use comparator function pointer passed in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if the comparator function tries to access the third field of a struct, but I passed it in while comparing </a:t>
            </a:r>
            <a:r>
              <a:rPr lang="en-US" dirty="0" err="1"/>
              <a:t>ints</a:t>
            </a:r>
            <a:r>
              <a:rPr lang="en-US" dirty="0"/>
              <a:t>? WE NEED A COMPILER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76C09FB-251A-402A-9E63-56D49F529C2A}" type="datetime1">
              <a:rPr lang="en-US" smtClean="0"/>
              <a:t>7/24/2019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13BC6-E514-43F3-BB09-49938EAD11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4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in template, "class" is traditional, but may see "</a:t>
            </a:r>
            <a:r>
              <a:rPr lang="en-US" dirty="0" err="1"/>
              <a:t>typename</a:t>
            </a:r>
            <a:r>
              <a:rPr lang="en-US" dirty="0"/>
              <a:t>" instead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4/23/2018</a:t>
            </a:r>
          </a:p>
        </p:txBody>
      </p:sp>
    </p:spTree>
    <p:extLst>
      <p:ext uri="{BB962C8B-B14F-4D97-AF65-F5344CB8AC3E}">
        <p14:creationId xmlns:p14="http://schemas.microsoft.com/office/powerpoint/2010/main" val="1726561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template, "class" is traditional, but may see "</a:t>
            </a:r>
            <a:r>
              <a:rPr lang="en-US" dirty="0" err="1"/>
              <a:t>typename</a:t>
            </a:r>
            <a:r>
              <a:rPr lang="en-US" dirty="0"/>
              <a:t>" instead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4/23/2018</a:t>
            </a:r>
          </a:p>
        </p:txBody>
      </p:sp>
    </p:spTree>
    <p:extLst>
      <p:ext uri="{BB962C8B-B14F-4D97-AF65-F5344CB8AC3E}">
        <p14:creationId xmlns:p14="http://schemas.microsoft.com/office/powerpoint/2010/main" val="1596054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realistic example would be a class where a buffer or queue size is a template parameter, but at least this makes a little more sense than the old “print n copies’ example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4/23/2018</a:t>
            </a:r>
          </a:p>
        </p:txBody>
      </p:sp>
    </p:spTree>
    <p:extLst>
      <p:ext uri="{BB962C8B-B14F-4D97-AF65-F5344CB8AC3E}">
        <p14:creationId xmlns:p14="http://schemas.microsoft.com/office/powerpoint/2010/main" val="769261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write out the usual compile commands to create the executable.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/>
              <a:t>) </a:t>
            </a:r>
            <a:r>
              <a:rPr lang="en-US" baseline="0"/>
              <a:t>analyze </a:t>
            </a:r>
            <a:r>
              <a:rPr lang="en-US" baseline="0" dirty="0"/>
              <a:t>where in this compilation process something goes wrong.</a:t>
            </a:r>
            <a:endParaRPr lang="en-US" dirty="0"/>
          </a:p>
          <a:p>
            <a:endParaRPr lang="en-US" dirty="0"/>
          </a:p>
          <a:p>
            <a:r>
              <a:rPr lang="en-US" dirty="0"/>
              <a:t>g++ -c compare.cc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empty </a:t>
            </a:r>
            <a:r>
              <a:rPr lang="en-US" baseline="0" dirty="0" err="1">
                <a:sym typeface="Wingdings" panose="05000000000000000000" pitchFamily="2" charset="2"/>
              </a:rPr>
              <a:t>compare.o</a:t>
            </a:r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g++ -c main.cc  </a:t>
            </a:r>
            <a:r>
              <a:rPr lang="en-US" baseline="0" dirty="0" err="1">
                <a:sym typeface="Wingdings" panose="05000000000000000000" pitchFamily="2" charset="2"/>
              </a:rPr>
              <a:t>main.o</a:t>
            </a:r>
            <a:r>
              <a:rPr lang="en-US" baseline="0" dirty="0">
                <a:sym typeface="Wingdings" panose="05000000000000000000" pitchFamily="2" charset="2"/>
              </a:rPr>
              <a:t> without definition of comp&lt;</a:t>
            </a:r>
            <a:r>
              <a:rPr lang="en-US" baseline="0" dirty="0" err="1">
                <a:sym typeface="Wingdings" panose="05000000000000000000" pitchFamily="2" charset="2"/>
              </a:rPr>
              <a:t>int</a:t>
            </a:r>
            <a:r>
              <a:rPr lang="en-US" baseline="0" dirty="0">
                <a:sym typeface="Wingdings" panose="05000000000000000000" pitchFamily="2" charset="2"/>
              </a:rPr>
              <a:t>&gt;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g++ </a:t>
            </a:r>
            <a:r>
              <a:rPr lang="en-US" baseline="0" dirty="0" err="1">
                <a:sym typeface="Wingdings" panose="05000000000000000000" pitchFamily="2" charset="2"/>
              </a:rPr>
              <a:t>main.o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compare.o</a:t>
            </a:r>
            <a:r>
              <a:rPr lang="en-US" baseline="0" dirty="0">
                <a:sym typeface="Wingdings" panose="05000000000000000000" pitchFamily="2" charset="2"/>
              </a:rPr>
              <a:t>  linker error (no comp&lt;</a:t>
            </a:r>
            <a:r>
              <a:rPr lang="en-US" baseline="0" dirty="0" err="1">
                <a:sym typeface="Wingdings" panose="05000000000000000000" pitchFamily="2" charset="2"/>
              </a:rPr>
              <a:t>int</a:t>
            </a:r>
            <a:r>
              <a:rPr lang="en-US" baseline="0" dirty="0">
                <a:sym typeface="Wingdings" panose="05000000000000000000" pitchFamily="2" charset="2"/>
              </a:rPr>
              <a:t>&gt;)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4/23/2018</a:t>
            </a:r>
          </a:p>
        </p:txBody>
      </p:sp>
    </p:spTree>
    <p:extLst>
      <p:ext uri="{BB962C8B-B14F-4D97-AF65-F5344CB8AC3E}">
        <p14:creationId xmlns:p14="http://schemas.microsoft.com/office/powerpoint/2010/main" val="3179355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4/23/2018</a:t>
            </a:r>
          </a:p>
        </p:txBody>
      </p:sp>
    </p:spTree>
    <p:extLst>
      <p:ext uri="{BB962C8B-B14F-4D97-AF65-F5344CB8AC3E}">
        <p14:creationId xmlns:p14="http://schemas.microsoft.com/office/powerpoint/2010/main" val="3895727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1520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lnSpc>
                <a:spcPct val="80000"/>
              </a:lnSpc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77440"/>
            <a:ext cx="7772400" cy="1752600"/>
          </a:xfrm>
        </p:spPr>
        <p:txBody>
          <a:bodyPr/>
          <a:lstStyle>
            <a:lvl1pPr marL="0" indent="0" algn="r">
              <a:buNone/>
              <a:defRPr sz="32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6B665-F33E-48E5-B03D-32DBC08C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8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405982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4972050"/>
          </a:xfrm>
        </p:spPr>
        <p:txBody>
          <a:bodyPr/>
          <a:lstStyle>
            <a:lvl1pPr>
              <a:defRPr sz="2600" b="0"/>
            </a:lvl1pPr>
            <a:lvl2pPr>
              <a:defRPr sz="2200"/>
            </a:lvl2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4400" y="6492240"/>
            <a:ext cx="609600" cy="365125"/>
          </a:xfrm>
        </p:spPr>
        <p:txBody>
          <a:bodyPr/>
          <a:lstStyle>
            <a:lvl1pPr algn="ctr">
              <a:defRPr sz="1200">
                <a:solidFill>
                  <a:srgbClr val="4B2A85"/>
                </a:solidFill>
              </a:defRPr>
            </a:lvl1pPr>
          </a:lstStyle>
          <a:p>
            <a:fld id="{2C76B665-F33E-48E5-B03D-32DBC08C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5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405982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18" y="1362075"/>
            <a:ext cx="4114800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4400" y="6492240"/>
            <a:ext cx="609600" cy="365125"/>
          </a:xfrm>
        </p:spPr>
        <p:txBody>
          <a:bodyPr/>
          <a:lstStyle>
            <a:lvl1pPr algn="ctr">
              <a:defRPr sz="1200">
                <a:solidFill>
                  <a:srgbClr val="4B2A85"/>
                </a:solidFill>
              </a:defRPr>
            </a:lvl1pPr>
          </a:lstStyle>
          <a:p>
            <a:fld id="{2C76B665-F33E-48E5-B03D-32DBC08C85F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648200" y="1362075"/>
            <a:ext cx="4114800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53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38912"/>
            <a:ext cx="8405238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6B665-F33E-48E5-B03D-32DBC08C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6B665-F33E-48E5-B03D-32DBC08C8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7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1470260"/>
            <a:ext cx="8366125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2415209"/>
            <a:ext cx="8366125" cy="3918916"/>
          </a:xfrm>
        </p:spPr>
        <p:txBody>
          <a:bodyPr/>
          <a:lstStyle>
            <a:lvl1pPr>
              <a:defRPr sz="2600" b="0"/>
            </a:lvl1pPr>
            <a:lvl2pPr>
              <a:defRPr sz="2200"/>
            </a:lvl2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4400" y="6492240"/>
            <a:ext cx="609600" cy="365125"/>
          </a:xfrm>
        </p:spPr>
        <p:txBody>
          <a:bodyPr/>
          <a:lstStyle>
            <a:lvl1pPr algn="ctr">
              <a:defRPr sz="1200">
                <a:solidFill>
                  <a:srgbClr val="4B2A85"/>
                </a:solidFill>
              </a:defRPr>
            </a:lvl1pPr>
          </a:lstStyle>
          <a:p>
            <a:fld id="{CC1B5E29-5BFE-4A77-A178-85B6D82C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6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1520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lnSpc>
                <a:spcPct val="80000"/>
              </a:lnSpc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77440"/>
            <a:ext cx="7772400" cy="1752600"/>
          </a:xfrm>
        </p:spPr>
        <p:txBody>
          <a:bodyPr/>
          <a:lstStyle>
            <a:lvl1pPr marL="0" indent="0" algn="r">
              <a:buNone/>
              <a:defRPr sz="32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B5E29-5BFE-4A77-A178-85B6D82C9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0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83661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44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4B2A8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2C76B665-F33E-48E5-B03D-32DBC08C85F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4B2A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 dirty="0"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6" y="25342"/>
            <a:ext cx="2150721" cy="1690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64107" y="27429"/>
            <a:ext cx="1479893" cy="169277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100" b="0" i="0" dirty="0">
                <a:solidFill>
                  <a:schemeClr val="bg1"/>
                </a:solidFill>
                <a:latin typeface="Calibri" panose="020F0502020204030204" pitchFamily="34" charset="0"/>
                <a:ea typeface="Roboto Regular" charset="0"/>
                <a:cs typeface="Calibri" panose="020F0502020204030204" pitchFamily="34" charset="0"/>
              </a:rPr>
              <a:t>CSE333</a:t>
            </a:r>
            <a:r>
              <a:rPr lang="en-US" sz="11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Roboto Regular" charset="0"/>
                <a:cs typeface="Calibri" panose="020F0502020204030204" pitchFamily="34" charset="0"/>
              </a:rPr>
              <a:t>, Summer</a:t>
            </a:r>
            <a:r>
              <a:rPr lang="en-US" sz="1100" b="0" i="0" dirty="0">
                <a:solidFill>
                  <a:schemeClr val="bg1"/>
                </a:solidFill>
                <a:latin typeface="Calibri" panose="020F0502020204030204" pitchFamily="34" charset="0"/>
                <a:ea typeface="Roboto Regular" charset="0"/>
                <a:cs typeface="Calibri" panose="020F0502020204030204" pitchFamily="34" charset="0"/>
              </a:rPr>
              <a:t> 2019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04218" y="27429"/>
            <a:ext cx="1335623" cy="169277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ctr"/>
            <a:r>
              <a:rPr lang="en-US" sz="1100" b="0" i="0" dirty="0">
                <a:solidFill>
                  <a:schemeClr val="bg1"/>
                </a:solidFill>
                <a:latin typeface="Calibri" panose="020F0502020204030204" pitchFamily="34" charset="0"/>
                <a:ea typeface="Roboto Regular" charset="0"/>
                <a:cs typeface="Calibri" panose="020F0502020204030204" pitchFamily="34" charset="0"/>
              </a:rPr>
              <a:t>L14:  C++ Templates</a:t>
            </a:r>
          </a:p>
        </p:txBody>
      </p:sp>
    </p:spTree>
    <p:extLst>
      <p:ext uri="{BB962C8B-B14F-4D97-AF65-F5344CB8AC3E}">
        <p14:creationId xmlns:p14="http://schemas.microsoft.com/office/powerpoint/2010/main" val="61535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hf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60000"/>
        <a:buFont typeface="Wingdings" panose="05000000000000000000" pitchFamily="2" charset="2"/>
        <a:buChar char="v"/>
        <a:defRPr sz="2600" b="1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49224" indent="-28575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110000"/>
        <a:buFont typeface="Wingdings" pitchFamily="2" charset="2"/>
        <a:buChar char="§"/>
        <a:defRPr sz="2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8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17043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–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144475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»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6875" y="1479287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2437059"/>
            <a:ext cx="8366125" cy="389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44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4B2A8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CC1B5E29-5BFE-4A77-A178-85B6D82C95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-1"/>
            <a:ext cx="9144000" cy="1283517"/>
          </a:xfrm>
          <a:prstGeom prst="rect">
            <a:avLst/>
          </a:prstGeom>
          <a:solidFill>
            <a:srgbClr val="4B2A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6" y="25342"/>
            <a:ext cx="2150721" cy="1690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64107" y="27429"/>
            <a:ext cx="1479893" cy="169277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en-US" sz="1100" b="0" i="0" dirty="0">
                <a:solidFill>
                  <a:schemeClr val="bg1"/>
                </a:solidFill>
                <a:latin typeface="Calibri" panose="020F0502020204030204" pitchFamily="34" charset="0"/>
                <a:ea typeface="Roboto Regular" charset="0"/>
                <a:cs typeface="Calibri" panose="020F0502020204030204" pitchFamily="34" charset="0"/>
              </a:rPr>
              <a:t>CSE333</a:t>
            </a:r>
            <a:r>
              <a:rPr lang="en-US" sz="1100" b="0" i="0" baseline="0" dirty="0">
                <a:solidFill>
                  <a:schemeClr val="bg1"/>
                </a:solidFill>
                <a:latin typeface="Calibri" panose="020F0502020204030204" pitchFamily="34" charset="0"/>
                <a:ea typeface="Roboto Regular" charset="0"/>
                <a:cs typeface="Calibri" panose="020F0502020204030204" pitchFamily="34" charset="0"/>
              </a:rPr>
              <a:t>, </a:t>
            </a:r>
            <a:r>
              <a:rPr lang="en-US" sz="1100" b="0" i="0" dirty="0">
                <a:solidFill>
                  <a:schemeClr val="bg1"/>
                </a:solidFill>
                <a:latin typeface="Calibri" panose="020F0502020204030204" pitchFamily="34" charset="0"/>
                <a:ea typeface="Roboto Regular" charset="0"/>
                <a:cs typeface="Calibri" panose="020F0502020204030204" pitchFamily="34" charset="0"/>
              </a:rPr>
              <a:t>Summer 2019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04216" y="27429"/>
            <a:ext cx="1335622" cy="169277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ctr"/>
            <a:r>
              <a:rPr lang="en-US" sz="1100" b="0" i="0" dirty="0">
                <a:solidFill>
                  <a:schemeClr val="bg1"/>
                </a:solidFill>
                <a:latin typeface="Calibri" panose="020F0502020204030204" pitchFamily="34" charset="0"/>
                <a:ea typeface="Roboto Regular" charset="0"/>
                <a:cs typeface="Calibri" panose="020F0502020204030204" pitchFamily="34" charset="0"/>
              </a:rPr>
              <a:t>L14:  C++ Templates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486241-48EE-E340-81E0-5ABFA1B034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241553" y="461126"/>
            <a:ext cx="3692944" cy="60117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41AC1F-EB12-2445-BEF6-79D91CF81D8F}"/>
              </a:ext>
            </a:extLst>
          </p:cNvPr>
          <p:cNvSpPr/>
          <p:nvPr userDrawn="1"/>
        </p:nvSpPr>
        <p:spPr bwMode="auto">
          <a:xfrm>
            <a:off x="6072845" y="540630"/>
            <a:ext cx="2829602" cy="479667"/>
          </a:xfrm>
          <a:prstGeom prst="roundRect">
            <a:avLst/>
          </a:prstGeom>
          <a:solidFill>
            <a:srgbClr val="714EA3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innerShdw blurRad="25400" dist="50800" dir="13500000">
              <a:prstClr val="black">
                <a:alpha val="20000"/>
              </a:prstClr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pollev.com/cse333</a:t>
            </a:r>
          </a:p>
        </p:txBody>
      </p:sp>
    </p:spTree>
    <p:extLst>
      <p:ext uri="{BB962C8B-B14F-4D97-AF65-F5344CB8AC3E}">
        <p14:creationId xmlns:p14="http://schemas.microsoft.com/office/powerpoint/2010/main" val="263040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60000"/>
        <a:buFont typeface="Wingdings" panose="05000000000000000000" pitchFamily="2" charset="2"/>
        <a:buChar char="v"/>
        <a:defRPr sz="2600" b="1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49224" indent="-28575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110000"/>
        <a:buFont typeface="Wingdings" pitchFamily="2" charset="2"/>
        <a:buChar char="§"/>
        <a:defRPr sz="2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8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17043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–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144475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»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4.png"/><Relationship Id="rId21" Type="http://schemas.openxmlformats.org/officeDocument/2006/relationships/customXml" Target="../ink/ink89.xml"/><Relationship Id="rId42" Type="http://schemas.openxmlformats.org/officeDocument/2006/relationships/image" Target="../media/image102.png"/><Relationship Id="rId47" Type="http://schemas.openxmlformats.org/officeDocument/2006/relationships/customXml" Target="../ink/ink102.xml"/><Relationship Id="rId63" Type="http://schemas.openxmlformats.org/officeDocument/2006/relationships/customXml" Target="../ink/ink110.xml"/><Relationship Id="rId68" Type="http://schemas.openxmlformats.org/officeDocument/2006/relationships/image" Target="../media/image115.png"/><Relationship Id="rId84" Type="http://schemas.openxmlformats.org/officeDocument/2006/relationships/image" Target="../media/image123.png"/><Relationship Id="rId16" Type="http://schemas.openxmlformats.org/officeDocument/2006/relationships/image" Target="../media/image89.png"/><Relationship Id="rId11" Type="http://schemas.openxmlformats.org/officeDocument/2006/relationships/customXml" Target="../ink/ink84.xml"/><Relationship Id="rId32" Type="http://schemas.openxmlformats.org/officeDocument/2006/relationships/image" Target="../media/image97.png"/><Relationship Id="rId37" Type="http://schemas.openxmlformats.org/officeDocument/2006/relationships/customXml" Target="../ink/ink97.xml"/><Relationship Id="rId53" Type="http://schemas.openxmlformats.org/officeDocument/2006/relationships/customXml" Target="../ink/ink105.xml"/><Relationship Id="rId58" Type="http://schemas.openxmlformats.org/officeDocument/2006/relationships/image" Target="../media/image110.png"/><Relationship Id="rId74" Type="http://schemas.openxmlformats.org/officeDocument/2006/relationships/image" Target="../media/image118.png"/><Relationship Id="rId79" Type="http://schemas.openxmlformats.org/officeDocument/2006/relationships/customXml" Target="../ink/ink118.xml"/><Relationship Id="rId5" Type="http://schemas.openxmlformats.org/officeDocument/2006/relationships/customXml" Target="../ink/ink81.xml"/><Relationship Id="rId19" Type="http://schemas.openxmlformats.org/officeDocument/2006/relationships/customXml" Target="../ink/ink88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Relationship Id="rId27" Type="http://schemas.openxmlformats.org/officeDocument/2006/relationships/customXml" Target="../ink/ink92.xml"/><Relationship Id="rId30" Type="http://schemas.openxmlformats.org/officeDocument/2006/relationships/image" Target="../media/image96.png"/><Relationship Id="rId35" Type="http://schemas.openxmlformats.org/officeDocument/2006/relationships/customXml" Target="../ink/ink96.xml"/><Relationship Id="rId43" Type="http://schemas.openxmlformats.org/officeDocument/2006/relationships/customXml" Target="../ink/ink100.xml"/><Relationship Id="rId48" Type="http://schemas.openxmlformats.org/officeDocument/2006/relationships/image" Target="../media/image105.png"/><Relationship Id="rId56" Type="http://schemas.openxmlformats.org/officeDocument/2006/relationships/image" Target="../media/image109.png"/><Relationship Id="rId64" Type="http://schemas.openxmlformats.org/officeDocument/2006/relationships/image" Target="../media/image113.png"/><Relationship Id="rId69" Type="http://schemas.openxmlformats.org/officeDocument/2006/relationships/customXml" Target="../ink/ink113.xml"/><Relationship Id="rId77" Type="http://schemas.openxmlformats.org/officeDocument/2006/relationships/customXml" Target="../ink/ink117.xml"/><Relationship Id="rId8" Type="http://schemas.openxmlformats.org/officeDocument/2006/relationships/image" Target="../media/image85.png"/><Relationship Id="rId51" Type="http://schemas.openxmlformats.org/officeDocument/2006/relationships/customXml" Target="../ink/ink104.xml"/><Relationship Id="rId72" Type="http://schemas.openxmlformats.org/officeDocument/2006/relationships/image" Target="../media/image117.png"/><Relationship Id="rId80" Type="http://schemas.openxmlformats.org/officeDocument/2006/relationships/image" Target="../media/image121.png"/><Relationship Id="rId85" Type="http://schemas.openxmlformats.org/officeDocument/2006/relationships/customXml" Target="../ink/ink121.xml"/><Relationship Id="rId3" Type="http://schemas.openxmlformats.org/officeDocument/2006/relationships/customXml" Target="../ink/ink80.xml"/><Relationship Id="rId12" Type="http://schemas.openxmlformats.org/officeDocument/2006/relationships/image" Target="../media/image87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customXml" Target="../ink/ink95.xml"/><Relationship Id="rId38" Type="http://schemas.openxmlformats.org/officeDocument/2006/relationships/image" Target="../media/image100.png"/><Relationship Id="rId46" Type="http://schemas.openxmlformats.org/officeDocument/2006/relationships/image" Target="../media/image104.png"/><Relationship Id="rId59" Type="http://schemas.openxmlformats.org/officeDocument/2006/relationships/customXml" Target="../ink/ink108.xml"/><Relationship Id="rId67" Type="http://schemas.openxmlformats.org/officeDocument/2006/relationships/customXml" Target="../ink/ink112.xml"/><Relationship Id="rId20" Type="http://schemas.openxmlformats.org/officeDocument/2006/relationships/image" Target="../media/image91.png"/><Relationship Id="rId41" Type="http://schemas.openxmlformats.org/officeDocument/2006/relationships/customXml" Target="../ink/ink99.xml"/><Relationship Id="rId54" Type="http://schemas.openxmlformats.org/officeDocument/2006/relationships/image" Target="../media/image108.png"/><Relationship Id="rId62" Type="http://schemas.openxmlformats.org/officeDocument/2006/relationships/image" Target="../media/image112.png"/><Relationship Id="rId70" Type="http://schemas.openxmlformats.org/officeDocument/2006/relationships/image" Target="../media/image116.png"/><Relationship Id="rId75" Type="http://schemas.openxmlformats.org/officeDocument/2006/relationships/customXml" Target="../ink/ink116.xml"/><Relationship Id="rId83" Type="http://schemas.openxmlformats.org/officeDocument/2006/relationships/customXml" Target="../ink/ink120.xml"/><Relationship Id="rId88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95.png"/><Relationship Id="rId36" Type="http://schemas.openxmlformats.org/officeDocument/2006/relationships/image" Target="../media/image99.png"/><Relationship Id="rId49" Type="http://schemas.openxmlformats.org/officeDocument/2006/relationships/customXml" Target="../ink/ink103.xml"/><Relationship Id="rId57" Type="http://schemas.openxmlformats.org/officeDocument/2006/relationships/customXml" Target="../ink/ink107.xml"/><Relationship Id="rId10" Type="http://schemas.openxmlformats.org/officeDocument/2006/relationships/image" Target="../media/image86.png"/><Relationship Id="rId31" Type="http://schemas.openxmlformats.org/officeDocument/2006/relationships/customXml" Target="../ink/ink94.xml"/><Relationship Id="rId44" Type="http://schemas.openxmlformats.org/officeDocument/2006/relationships/image" Target="../media/image103.png"/><Relationship Id="rId52" Type="http://schemas.openxmlformats.org/officeDocument/2006/relationships/image" Target="../media/image107.png"/><Relationship Id="rId60" Type="http://schemas.openxmlformats.org/officeDocument/2006/relationships/image" Target="../media/image111.png"/><Relationship Id="rId65" Type="http://schemas.openxmlformats.org/officeDocument/2006/relationships/customXml" Target="../ink/ink111.xml"/><Relationship Id="rId73" Type="http://schemas.openxmlformats.org/officeDocument/2006/relationships/customXml" Target="../ink/ink115.xml"/><Relationship Id="rId78" Type="http://schemas.openxmlformats.org/officeDocument/2006/relationships/image" Target="../media/image120.png"/><Relationship Id="rId81" Type="http://schemas.openxmlformats.org/officeDocument/2006/relationships/customXml" Target="../ink/ink119.xml"/><Relationship Id="rId86" Type="http://schemas.openxmlformats.org/officeDocument/2006/relationships/image" Target="../media/image124.png"/><Relationship Id="rId4" Type="http://schemas.openxmlformats.org/officeDocument/2006/relationships/image" Target="../media/image83.png"/><Relationship Id="rId9" Type="http://schemas.openxmlformats.org/officeDocument/2006/relationships/customXml" Target="../ink/ink83.xml"/><Relationship Id="rId13" Type="http://schemas.openxmlformats.org/officeDocument/2006/relationships/customXml" Target="../ink/ink85.xml"/><Relationship Id="rId18" Type="http://schemas.openxmlformats.org/officeDocument/2006/relationships/image" Target="../media/image90.png"/><Relationship Id="rId39" Type="http://schemas.openxmlformats.org/officeDocument/2006/relationships/customXml" Target="../ink/ink98.xml"/><Relationship Id="rId34" Type="http://schemas.openxmlformats.org/officeDocument/2006/relationships/image" Target="../media/image98.png"/><Relationship Id="rId50" Type="http://schemas.openxmlformats.org/officeDocument/2006/relationships/image" Target="../media/image106.png"/><Relationship Id="rId55" Type="http://schemas.openxmlformats.org/officeDocument/2006/relationships/customXml" Target="../ink/ink106.xml"/><Relationship Id="rId76" Type="http://schemas.openxmlformats.org/officeDocument/2006/relationships/image" Target="../media/image119.png"/><Relationship Id="rId7" Type="http://schemas.openxmlformats.org/officeDocument/2006/relationships/customXml" Target="../ink/ink82.xml"/><Relationship Id="rId71" Type="http://schemas.openxmlformats.org/officeDocument/2006/relationships/customXml" Target="../ink/ink114.xml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93.xml"/><Relationship Id="rId24" Type="http://schemas.openxmlformats.org/officeDocument/2006/relationships/image" Target="../media/image93.png"/><Relationship Id="rId40" Type="http://schemas.openxmlformats.org/officeDocument/2006/relationships/image" Target="../media/image101.png"/><Relationship Id="rId45" Type="http://schemas.openxmlformats.org/officeDocument/2006/relationships/customXml" Target="../ink/ink101.xml"/><Relationship Id="rId66" Type="http://schemas.openxmlformats.org/officeDocument/2006/relationships/image" Target="../media/image114.png"/><Relationship Id="rId87" Type="http://schemas.openxmlformats.org/officeDocument/2006/relationships/customXml" Target="../ink/ink122.xml"/><Relationship Id="rId61" Type="http://schemas.openxmlformats.org/officeDocument/2006/relationships/customXml" Target="../ink/ink109.xml"/><Relationship Id="rId82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6.xml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5.xml"/><Relationship Id="rId11" Type="http://schemas.openxmlformats.org/officeDocument/2006/relationships/image" Target="../media/image130.png"/><Relationship Id="rId5" Type="http://schemas.openxmlformats.org/officeDocument/2006/relationships/image" Target="../media/image127.png"/><Relationship Id="rId10" Type="http://schemas.openxmlformats.org/officeDocument/2006/relationships/customXml" Target="../ink/ink127.xml"/><Relationship Id="rId4" Type="http://schemas.openxmlformats.org/officeDocument/2006/relationships/customXml" Target="../ink/ink124.xml"/><Relationship Id="rId9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2.png"/><Relationship Id="rId21" Type="http://schemas.openxmlformats.org/officeDocument/2006/relationships/customXml" Target="../ink/ink137.xml"/><Relationship Id="rId42" Type="http://schemas.openxmlformats.org/officeDocument/2006/relationships/image" Target="../media/image150.png"/><Relationship Id="rId47" Type="http://schemas.openxmlformats.org/officeDocument/2006/relationships/customXml" Target="../ink/ink150.xml"/><Relationship Id="rId63" Type="http://schemas.openxmlformats.org/officeDocument/2006/relationships/customXml" Target="../ink/ink158.xml"/><Relationship Id="rId68" Type="http://schemas.openxmlformats.org/officeDocument/2006/relationships/image" Target="../media/image163.png"/><Relationship Id="rId16" Type="http://schemas.openxmlformats.org/officeDocument/2006/relationships/image" Target="../media/image137.png"/><Relationship Id="rId11" Type="http://schemas.openxmlformats.org/officeDocument/2006/relationships/customXml" Target="../ink/ink132.xml"/><Relationship Id="rId32" Type="http://schemas.openxmlformats.org/officeDocument/2006/relationships/image" Target="../media/image145.png"/><Relationship Id="rId37" Type="http://schemas.openxmlformats.org/officeDocument/2006/relationships/customXml" Target="../ink/ink145.xml"/><Relationship Id="rId53" Type="http://schemas.openxmlformats.org/officeDocument/2006/relationships/customXml" Target="../ink/ink153.xml"/><Relationship Id="rId58" Type="http://schemas.openxmlformats.org/officeDocument/2006/relationships/image" Target="../media/image158.png"/><Relationship Id="rId74" Type="http://schemas.openxmlformats.org/officeDocument/2006/relationships/image" Target="../media/image166.png"/><Relationship Id="rId79" Type="http://schemas.openxmlformats.org/officeDocument/2006/relationships/customXml" Target="../ink/ink166.xml"/><Relationship Id="rId5" Type="http://schemas.openxmlformats.org/officeDocument/2006/relationships/customXml" Target="../ink/ink129.xml"/><Relationship Id="rId61" Type="http://schemas.openxmlformats.org/officeDocument/2006/relationships/customXml" Target="../ink/ink157.xml"/><Relationship Id="rId82" Type="http://schemas.openxmlformats.org/officeDocument/2006/relationships/image" Target="../media/image170.png"/><Relationship Id="rId19" Type="http://schemas.openxmlformats.org/officeDocument/2006/relationships/customXml" Target="../ink/ink136.xml"/><Relationship Id="rId14" Type="http://schemas.openxmlformats.org/officeDocument/2006/relationships/image" Target="../media/image136.png"/><Relationship Id="rId22" Type="http://schemas.openxmlformats.org/officeDocument/2006/relationships/image" Target="../media/image140.png"/><Relationship Id="rId27" Type="http://schemas.openxmlformats.org/officeDocument/2006/relationships/customXml" Target="../ink/ink140.xml"/><Relationship Id="rId30" Type="http://schemas.openxmlformats.org/officeDocument/2006/relationships/image" Target="../media/image144.png"/><Relationship Id="rId35" Type="http://schemas.openxmlformats.org/officeDocument/2006/relationships/customXml" Target="../ink/ink144.xml"/><Relationship Id="rId43" Type="http://schemas.openxmlformats.org/officeDocument/2006/relationships/customXml" Target="../ink/ink148.xml"/><Relationship Id="rId48" Type="http://schemas.openxmlformats.org/officeDocument/2006/relationships/image" Target="../media/image153.png"/><Relationship Id="rId56" Type="http://schemas.openxmlformats.org/officeDocument/2006/relationships/image" Target="../media/image157.png"/><Relationship Id="rId64" Type="http://schemas.openxmlformats.org/officeDocument/2006/relationships/image" Target="../media/image161.png"/><Relationship Id="rId69" Type="http://schemas.openxmlformats.org/officeDocument/2006/relationships/customXml" Target="../ink/ink161.xml"/><Relationship Id="rId77" Type="http://schemas.openxmlformats.org/officeDocument/2006/relationships/customXml" Target="../ink/ink165.xml"/><Relationship Id="rId8" Type="http://schemas.openxmlformats.org/officeDocument/2006/relationships/image" Target="../media/image133.png"/><Relationship Id="rId51" Type="http://schemas.openxmlformats.org/officeDocument/2006/relationships/customXml" Target="../ink/ink152.xml"/><Relationship Id="rId72" Type="http://schemas.openxmlformats.org/officeDocument/2006/relationships/image" Target="../media/image165.png"/><Relationship Id="rId80" Type="http://schemas.openxmlformats.org/officeDocument/2006/relationships/image" Target="../media/image169.png"/><Relationship Id="rId3" Type="http://schemas.openxmlformats.org/officeDocument/2006/relationships/customXml" Target="../ink/ink128.xml"/><Relationship Id="rId12" Type="http://schemas.openxmlformats.org/officeDocument/2006/relationships/image" Target="../media/image135.png"/><Relationship Id="rId17" Type="http://schemas.openxmlformats.org/officeDocument/2006/relationships/customXml" Target="../ink/ink135.xml"/><Relationship Id="rId25" Type="http://schemas.openxmlformats.org/officeDocument/2006/relationships/customXml" Target="../ink/ink139.xml"/><Relationship Id="rId33" Type="http://schemas.openxmlformats.org/officeDocument/2006/relationships/customXml" Target="../ink/ink143.xml"/><Relationship Id="rId38" Type="http://schemas.openxmlformats.org/officeDocument/2006/relationships/image" Target="../media/image148.png"/><Relationship Id="rId46" Type="http://schemas.openxmlformats.org/officeDocument/2006/relationships/image" Target="../media/image152.png"/><Relationship Id="rId59" Type="http://schemas.openxmlformats.org/officeDocument/2006/relationships/customXml" Target="../ink/ink156.xml"/><Relationship Id="rId67" Type="http://schemas.openxmlformats.org/officeDocument/2006/relationships/customXml" Target="../ink/ink160.xml"/><Relationship Id="rId20" Type="http://schemas.openxmlformats.org/officeDocument/2006/relationships/image" Target="../media/image139.png"/><Relationship Id="rId41" Type="http://schemas.openxmlformats.org/officeDocument/2006/relationships/customXml" Target="../ink/ink147.xml"/><Relationship Id="rId54" Type="http://schemas.openxmlformats.org/officeDocument/2006/relationships/image" Target="../media/image156.png"/><Relationship Id="rId62" Type="http://schemas.openxmlformats.org/officeDocument/2006/relationships/image" Target="../media/image160.png"/><Relationship Id="rId70" Type="http://schemas.openxmlformats.org/officeDocument/2006/relationships/image" Target="../media/image164.png"/><Relationship Id="rId75" Type="http://schemas.openxmlformats.org/officeDocument/2006/relationships/customXml" Target="../ink/ink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5" Type="http://schemas.openxmlformats.org/officeDocument/2006/relationships/customXml" Target="../ink/ink134.xml"/><Relationship Id="rId23" Type="http://schemas.openxmlformats.org/officeDocument/2006/relationships/customXml" Target="../ink/ink138.xml"/><Relationship Id="rId28" Type="http://schemas.openxmlformats.org/officeDocument/2006/relationships/image" Target="../media/image143.png"/><Relationship Id="rId36" Type="http://schemas.openxmlformats.org/officeDocument/2006/relationships/image" Target="../media/image147.png"/><Relationship Id="rId49" Type="http://schemas.openxmlformats.org/officeDocument/2006/relationships/customXml" Target="../ink/ink151.xml"/><Relationship Id="rId57" Type="http://schemas.openxmlformats.org/officeDocument/2006/relationships/customXml" Target="../ink/ink155.xml"/><Relationship Id="rId10" Type="http://schemas.openxmlformats.org/officeDocument/2006/relationships/image" Target="../media/image134.png"/><Relationship Id="rId31" Type="http://schemas.openxmlformats.org/officeDocument/2006/relationships/customXml" Target="../ink/ink142.xml"/><Relationship Id="rId44" Type="http://schemas.openxmlformats.org/officeDocument/2006/relationships/image" Target="../media/image151.png"/><Relationship Id="rId52" Type="http://schemas.openxmlformats.org/officeDocument/2006/relationships/image" Target="../media/image155.png"/><Relationship Id="rId60" Type="http://schemas.openxmlformats.org/officeDocument/2006/relationships/image" Target="../media/image159.png"/><Relationship Id="rId65" Type="http://schemas.openxmlformats.org/officeDocument/2006/relationships/customXml" Target="../ink/ink159.xml"/><Relationship Id="rId73" Type="http://schemas.openxmlformats.org/officeDocument/2006/relationships/customXml" Target="../ink/ink163.xml"/><Relationship Id="rId78" Type="http://schemas.openxmlformats.org/officeDocument/2006/relationships/image" Target="../media/image168.png"/><Relationship Id="rId81" Type="http://schemas.openxmlformats.org/officeDocument/2006/relationships/customXml" Target="../ink/ink167.xml"/><Relationship Id="rId4" Type="http://schemas.openxmlformats.org/officeDocument/2006/relationships/image" Target="../media/image131.png"/><Relationship Id="rId9" Type="http://schemas.openxmlformats.org/officeDocument/2006/relationships/customXml" Target="../ink/ink131.xml"/><Relationship Id="rId13" Type="http://schemas.openxmlformats.org/officeDocument/2006/relationships/customXml" Target="../ink/ink133.xml"/><Relationship Id="rId18" Type="http://schemas.openxmlformats.org/officeDocument/2006/relationships/image" Target="../media/image138.png"/><Relationship Id="rId39" Type="http://schemas.openxmlformats.org/officeDocument/2006/relationships/customXml" Target="../ink/ink146.xml"/><Relationship Id="rId34" Type="http://schemas.openxmlformats.org/officeDocument/2006/relationships/image" Target="../media/image146.png"/><Relationship Id="rId50" Type="http://schemas.openxmlformats.org/officeDocument/2006/relationships/image" Target="../media/image154.png"/><Relationship Id="rId55" Type="http://schemas.openxmlformats.org/officeDocument/2006/relationships/customXml" Target="../ink/ink154.xml"/><Relationship Id="rId76" Type="http://schemas.openxmlformats.org/officeDocument/2006/relationships/image" Target="../media/image167.png"/><Relationship Id="rId7" Type="http://schemas.openxmlformats.org/officeDocument/2006/relationships/customXml" Target="../ink/ink130.xml"/><Relationship Id="rId71" Type="http://schemas.openxmlformats.org/officeDocument/2006/relationships/customXml" Target="../ink/ink162.xml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41.xml"/><Relationship Id="rId24" Type="http://schemas.openxmlformats.org/officeDocument/2006/relationships/image" Target="../media/image141.png"/><Relationship Id="rId40" Type="http://schemas.openxmlformats.org/officeDocument/2006/relationships/image" Target="../media/image149.png"/><Relationship Id="rId45" Type="http://schemas.openxmlformats.org/officeDocument/2006/relationships/customXml" Target="../ink/ink149.xml"/><Relationship Id="rId66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2.png"/><Relationship Id="rId21" Type="http://schemas.openxmlformats.org/officeDocument/2006/relationships/customXml" Target="../ink/ink177.xml"/><Relationship Id="rId42" Type="http://schemas.openxmlformats.org/officeDocument/2006/relationships/image" Target="../media/image190.png"/><Relationship Id="rId47" Type="http://schemas.openxmlformats.org/officeDocument/2006/relationships/customXml" Target="../ink/ink190.xml"/><Relationship Id="rId63" Type="http://schemas.openxmlformats.org/officeDocument/2006/relationships/customXml" Target="../ink/ink198.xml"/><Relationship Id="rId68" Type="http://schemas.openxmlformats.org/officeDocument/2006/relationships/image" Target="../media/image203.png"/><Relationship Id="rId84" Type="http://schemas.openxmlformats.org/officeDocument/2006/relationships/image" Target="../media/image211.png"/><Relationship Id="rId89" Type="http://schemas.openxmlformats.org/officeDocument/2006/relationships/customXml" Target="../ink/ink211.xml"/><Relationship Id="rId16" Type="http://schemas.openxmlformats.org/officeDocument/2006/relationships/image" Target="../media/image177.png"/><Relationship Id="rId11" Type="http://schemas.openxmlformats.org/officeDocument/2006/relationships/customXml" Target="../ink/ink172.xml"/><Relationship Id="rId32" Type="http://schemas.openxmlformats.org/officeDocument/2006/relationships/image" Target="../media/image185.png"/><Relationship Id="rId37" Type="http://schemas.openxmlformats.org/officeDocument/2006/relationships/customXml" Target="../ink/ink185.xml"/><Relationship Id="rId53" Type="http://schemas.openxmlformats.org/officeDocument/2006/relationships/customXml" Target="../ink/ink193.xml"/><Relationship Id="rId58" Type="http://schemas.openxmlformats.org/officeDocument/2006/relationships/image" Target="../media/image198.png"/><Relationship Id="rId74" Type="http://schemas.openxmlformats.org/officeDocument/2006/relationships/image" Target="../media/image206.png"/><Relationship Id="rId79" Type="http://schemas.openxmlformats.org/officeDocument/2006/relationships/customXml" Target="../ink/ink206.xml"/><Relationship Id="rId5" Type="http://schemas.openxmlformats.org/officeDocument/2006/relationships/customXml" Target="../ink/ink169.xml"/><Relationship Id="rId90" Type="http://schemas.openxmlformats.org/officeDocument/2006/relationships/image" Target="../media/image214.png"/><Relationship Id="rId14" Type="http://schemas.openxmlformats.org/officeDocument/2006/relationships/image" Target="../media/image176.png"/><Relationship Id="rId22" Type="http://schemas.openxmlformats.org/officeDocument/2006/relationships/image" Target="../media/image180.png"/><Relationship Id="rId27" Type="http://schemas.openxmlformats.org/officeDocument/2006/relationships/customXml" Target="../ink/ink180.xml"/><Relationship Id="rId30" Type="http://schemas.openxmlformats.org/officeDocument/2006/relationships/image" Target="../media/image184.png"/><Relationship Id="rId35" Type="http://schemas.openxmlformats.org/officeDocument/2006/relationships/customXml" Target="../ink/ink184.xml"/><Relationship Id="rId43" Type="http://schemas.openxmlformats.org/officeDocument/2006/relationships/customXml" Target="../ink/ink188.xml"/><Relationship Id="rId48" Type="http://schemas.openxmlformats.org/officeDocument/2006/relationships/image" Target="../media/image193.png"/><Relationship Id="rId56" Type="http://schemas.openxmlformats.org/officeDocument/2006/relationships/image" Target="../media/image197.png"/><Relationship Id="rId64" Type="http://schemas.openxmlformats.org/officeDocument/2006/relationships/image" Target="../media/image201.png"/><Relationship Id="rId69" Type="http://schemas.openxmlformats.org/officeDocument/2006/relationships/customXml" Target="../ink/ink201.xml"/><Relationship Id="rId77" Type="http://schemas.openxmlformats.org/officeDocument/2006/relationships/customXml" Target="../ink/ink205.xml"/><Relationship Id="rId8" Type="http://schemas.openxmlformats.org/officeDocument/2006/relationships/image" Target="../media/image173.png"/><Relationship Id="rId51" Type="http://schemas.openxmlformats.org/officeDocument/2006/relationships/customXml" Target="../ink/ink192.xml"/><Relationship Id="rId72" Type="http://schemas.openxmlformats.org/officeDocument/2006/relationships/image" Target="../media/image205.png"/><Relationship Id="rId80" Type="http://schemas.openxmlformats.org/officeDocument/2006/relationships/image" Target="../media/image209.png"/><Relationship Id="rId85" Type="http://schemas.openxmlformats.org/officeDocument/2006/relationships/customXml" Target="../ink/ink209.xml"/><Relationship Id="rId3" Type="http://schemas.openxmlformats.org/officeDocument/2006/relationships/customXml" Target="../ink/ink168.xml"/><Relationship Id="rId12" Type="http://schemas.openxmlformats.org/officeDocument/2006/relationships/image" Target="../media/image175.png"/><Relationship Id="rId17" Type="http://schemas.openxmlformats.org/officeDocument/2006/relationships/customXml" Target="../ink/ink175.xml"/><Relationship Id="rId25" Type="http://schemas.openxmlformats.org/officeDocument/2006/relationships/customXml" Target="../ink/ink179.xml"/><Relationship Id="rId33" Type="http://schemas.openxmlformats.org/officeDocument/2006/relationships/customXml" Target="../ink/ink183.xml"/><Relationship Id="rId38" Type="http://schemas.openxmlformats.org/officeDocument/2006/relationships/image" Target="../media/image188.png"/><Relationship Id="rId46" Type="http://schemas.openxmlformats.org/officeDocument/2006/relationships/image" Target="../media/image192.png"/><Relationship Id="rId59" Type="http://schemas.openxmlformats.org/officeDocument/2006/relationships/customXml" Target="../ink/ink196.xml"/><Relationship Id="rId67" Type="http://schemas.openxmlformats.org/officeDocument/2006/relationships/customXml" Target="../ink/ink200.xml"/><Relationship Id="rId20" Type="http://schemas.openxmlformats.org/officeDocument/2006/relationships/image" Target="../media/image179.png"/><Relationship Id="rId41" Type="http://schemas.openxmlformats.org/officeDocument/2006/relationships/customXml" Target="../ink/ink187.xml"/><Relationship Id="rId54" Type="http://schemas.openxmlformats.org/officeDocument/2006/relationships/image" Target="../media/image196.png"/><Relationship Id="rId62" Type="http://schemas.openxmlformats.org/officeDocument/2006/relationships/image" Target="../media/image200.png"/><Relationship Id="rId70" Type="http://schemas.openxmlformats.org/officeDocument/2006/relationships/image" Target="../media/image204.png"/><Relationship Id="rId75" Type="http://schemas.openxmlformats.org/officeDocument/2006/relationships/customXml" Target="../ink/ink204.xml"/><Relationship Id="rId83" Type="http://schemas.openxmlformats.org/officeDocument/2006/relationships/customXml" Target="../ink/ink208.xml"/><Relationship Id="rId88" Type="http://schemas.openxmlformats.org/officeDocument/2006/relationships/image" Target="../media/image213.png"/><Relationship Id="rId91" Type="http://schemas.openxmlformats.org/officeDocument/2006/relationships/customXml" Target="../ink/ink2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5" Type="http://schemas.openxmlformats.org/officeDocument/2006/relationships/customXml" Target="../ink/ink174.xml"/><Relationship Id="rId23" Type="http://schemas.openxmlformats.org/officeDocument/2006/relationships/customXml" Target="../ink/ink178.xml"/><Relationship Id="rId28" Type="http://schemas.openxmlformats.org/officeDocument/2006/relationships/image" Target="../media/image183.png"/><Relationship Id="rId36" Type="http://schemas.openxmlformats.org/officeDocument/2006/relationships/image" Target="../media/image187.png"/><Relationship Id="rId49" Type="http://schemas.openxmlformats.org/officeDocument/2006/relationships/customXml" Target="../ink/ink191.xml"/><Relationship Id="rId57" Type="http://schemas.openxmlformats.org/officeDocument/2006/relationships/customXml" Target="../ink/ink195.xml"/><Relationship Id="rId10" Type="http://schemas.openxmlformats.org/officeDocument/2006/relationships/image" Target="../media/image174.png"/><Relationship Id="rId31" Type="http://schemas.openxmlformats.org/officeDocument/2006/relationships/customXml" Target="../ink/ink182.xml"/><Relationship Id="rId44" Type="http://schemas.openxmlformats.org/officeDocument/2006/relationships/image" Target="../media/image191.png"/><Relationship Id="rId52" Type="http://schemas.openxmlformats.org/officeDocument/2006/relationships/image" Target="../media/image195.png"/><Relationship Id="rId60" Type="http://schemas.openxmlformats.org/officeDocument/2006/relationships/image" Target="../media/image199.png"/><Relationship Id="rId65" Type="http://schemas.openxmlformats.org/officeDocument/2006/relationships/customXml" Target="../ink/ink199.xml"/><Relationship Id="rId73" Type="http://schemas.openxmlformats.org/officeDocument/2006/relationships/customXml" Target="../ink/ink203.xml"/><Relationship Id="rId78" Type="http://schemas.openxmlformats.org/officeDocument/2006/relationships/image" Target="../media/image208.png"/><Relationship Id="rId81" Type="http://schemas.openxmlformats.org/officeDocument/2006/relationships/customXml" Target="../ink/ink207.xml"/><Relationship Id="rId86" Type="http://schemas.openxmlformats.org/officeDocument/2006/relationships/image" Target="../media/image212.png"/><Relationship Id="rId4" Type="http://schemas.openxmlformats.org/officeDocument/2006/relationships/image" Target="../media/image171.png"/><Relationship Id="rId9" Type="http://schemas.openxmlformats.org/officeDocument/2006/relationships/customXml" Target="../ink/ink171.xml"/><Relationship Id="rId13" Type="http://schemas.openxmlformats.org/officeDocument/2006/relationships/customXml" Target="../ink/ink173.xml"/><Relationship Id="rId18" Type="http://schemas.openxmlformats.org/officeDocument/2006/relationships/image" Target="../media/image178.png"/><Relationship Id="rId39" Type="http://schemas.openxmlformats.org/officeDocument/2006/relationships/customXml" Target="../ink/ink186.xml"/><Relationship Id="rId34" Type="http://schemas.openxmlformats.org/officeDocument/2006/relationships/image" Target="../media/image186.png"/><Relationship Id="rId50" Type="http://schemas.openxmlformats.org/officeDocument/2006/relationships/image" Target="../media/image194.png"/><Relationship Id="rId55" Type="http://schemas.openxmlformats.org/officeDocument/2006/relationships/customXml" Target="../ink/ink194.xml"/><Relationship Id="rId76" Type="http://schemas.openxmlformats.org/officeDocument/2006/relationships/image" Target="../media/image207.png"/><Relationship Id="rId7" Type="http://schemas.openxmlformats.org/officeDocument/2006/relationships/customXml" Target="../ink/ink170.xml"/><Relationship Id="rId71" Type="http://schemas.openxmlformats.org/officeDocument/2006/relationships/customXml" Target="../ink/ink202.xml"/><Relationship Id="rId92" Type="http://schemas.openxmlformats.org/officeDocument/2006/relationships/image" Target="../media/image215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181.xml"/><Relationship Id="rId24" Type="http://schemas.openxmlformats.org/officeDocument/2006/relationships/image" Target="../media/image181.png"/><Relationship Id="rId40" Type="http://schemas.openxmlformats.org/officeDocument/2006/relationships/image" Target="../media/image189.png"/><Relationship Id="rId45" Type="http://schemas.openxmlformats.org/officeDocument/2006/relationships/customXml" Target="../ink/ink189.xml"/><Relationship Id="rId66" Type="http://schemas.openxmlformats.org/officeDocument/2006/relationships/image" Target="../media/image202.png"/><Relationship Id="rId87" Type="http://schemas.openxmlformats.org/officeDocument/2006/relationships/customXml" Target="../ink/ink210.xml"/><Relationship Id="rId61" Type="http://schemas.openxmlformats.org/officeDocument/2006/relationships/customXml" Target="../ink/ink197.xml"/><Relationship Id="rId82" Type="http://schemas.openxmlformats.org/officeDocument/2006/relationships/image" Target="../media/image210.png"/><Relationship Id="rId19" Type="http://schemas.openxmlformats.org/officeDocument/2006/relationships/customXml" Target="../ink/ink17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8.xml"/><Relationship Id="rId18" Type="http://schemas.openxmlformats.org/officeDocument/2006/relationships/image" Target="../media/image223.png"/><Relationship Id="rId26" Type="http://schemas.openxmlformats.org/officeDocument/2006/relationships/image" Target="../media/image227.png"/><Relationship Id="rId39" Type="http://schemas.openxmlformats.org/officeDocument/2006/relationships/customXml" Target="../ink/ink231.xml"/><Relationship Id="rId21" Type="http://schemas.openxmlformats.org/officeDocument/2006/relationships/customXml" Target="../ink/ink222.xml"/><Relationship Id="rId34" Type="http://schemas.openxmlformats.org/officeDocument/2006/relationships/image" Target="../media/image231.png"/><Relationship Id="rId42" Type="http://schemas.openxmlformats.org/officeDocument/2006/relationships/image" Target="../media/image235.png"/><Relationship Id="rId7" Type="http://schemas.openxmlformats.org/officeDocument/2006/relationships/customXml" Target="../ink/ink215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2.png"/><Relationship Id="rId20" Type="http://schemas.openxmlformats.org/officeDocument/2006/relationships/image" Target="../media/image224.png"/><Relationship Id="rId29" Type="http://schemas.openxmlformats.org/officeDocument/2006/relationships/customXml" Target="../ink/ink226.xml"/><Relationship Id="rId41" Type="http://schemas.openxmlformats.org/officeDocument/2006/relationships/customXml" Target="../ink/ink2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customXml" Target="../ink/ink217.xml"/><Relationship Id="rId24" Type="http://schemas.openxmlformats.org/officeDocument/2006/relationships/image" Target="../media/image226.png"/><Relationship Id="rId32" Type="http://schemas.openxmlformats.org/officeDocument/2006/relationships/image" Target="../media/image230.png"/><Relationship Id="rId37" Type="http://schemas.openxmlformats.org/officeDocument/2006/relationships/customXml" Target="../ink/ink230.xml"/><Relationship Id="rId40" Type="http://schemas.openxmlformats.org/officeDocument/2006/relationships/image" Target="../media/image234.png"/><Relationship Id="rId5" Type="http://schemas.openxmlformats.org/officeDocument/2006/relationships/customXml" Target="../ink/ink214.xml"/><Relationship Id="rId15" Type="http://schemas.openxmlformats.org/officeDocument/2006/relationships/customXml" Target="../ink/ink219.xml"/><Relationship Id="rId23" Type="http://schemas.openxmlformats.org/officeDocument/2006/relationships/customXml" Target="../ink/ink223.xml"/><Relationship Id="rId28" Type="http://schemas.openxmlformats.org/officeDocument/2006/relationships/image" Target="../media/image228.png"/><Relationship Id="rId36" Type="http://schemas.openxmlformats.org/officeDocument/2006/relationships/image" Target="../media/image232.png"/><Relationship Id="rId10" Type="http://schemas.openxmlformats.org/officeDocument/2006/relationships/image" Target="../media/image219.png"/><Relationship Id="rId19" Type="http://schemas.openxmlformats.org/officeDocument/2006/relationships/customXml" Target="../ink/ink221.xml"/><Relationship Id="rId31" Type="http://schemas.openxmlformats.org/officeDocument/2006/relationships/customXml" Target="../ink/ink227.xml"/><Relationship Id="rId44" Type="http://schemas.openxmlformats.org/officeDocument/2006/relationships/image" Target="../media/image236.png"/><Relationship Id="rId4" Type="http://schemas.openxmlformats.org/officeDocument/2006/relationships/image" Target="../media/image216.png"/><Relationship Id="rId9" Type="http://schemas.openxmlformats.org/officeDocument/2006/relationships/customXml" Target="../ink/ink216.xml"/><Relationship Id="rId14" Type="http://schemas.openxmlformats.org/officeDocument/2006/relationships/image" Target="../media/image221.png"/><Relationship Id="rId22" Type="http://schemas.openxmlformats.org/officeDocument/2006/relationships/image" Target="../media/image225.png"/><Relationship Id="rId27" Type="http://schemas.openxmlformats.org/officeDocument/2006/relationships/customXml" Target="../ink/ink225.xml"/><Relationship Id="rId30" Type="http://schemas.openxmlformats.org/officeDocument/2006/relationships/image" Target="../media/image229.png"/><Relationship Id="rId35" Type="http://schemas.openxmlformats.org/officeDocument/2006/relationships/customXml" Target="../ink/ink229.xml"/><Relationship Id="rId43" Type="http://schemas.openxmlformats.org/officeDocument/2006/relationships/customXml" Target="../ink/ink233.xml"/><Relationship Id="rId8" Type="http://schemas.openxmlformats.org/officeDocument/2006/relationships/image" Target="../media/image218.png"/><Relationship Id="rId3" Type="http://schemas.openxmlformats.org/officeDocument/2006/relationships/customXml" Target="../ink/ink213.xml"/><Relationship Id="rId12" Type="http://schemas.openxmlformats.org/officeDocument/2006/relationships/image" Target="../media/image220.png"/><Relationship Id="rId17" Type="http://schemas.openxmlformats.org/officeDocument/2006/relationships/customXml" Target="../ink/ink220.xml"/><Relationship Id="rId25" Type="http://schemas.openxmlformats.org/officeDocument/2006/relationships/customXml" Target="../ink/ink224.xml"/><Relationship Id="rId33" Type="http://schemas.openxmlformats.org/officeDocument/2006/relationships/customXml" Target="../ink/ink228.xml"/><Relationship Id="rId38" Type="http://schemas.openxmlformats.org/officeDocument/2006/relationships/image" Target="../media/image2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customXml" Target="../ink/ink23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2.xml"/><Relationship Id="rId21" Type="http://schemas.openxmlformats.org/officeDocument/2006/relationships/customXml" Target="../ink/ink244.xml"/><Relationship Id="rId42" Type="http://schemas.openxmlformats.org/officeDocument/2006/relationships/image" Target="../media/image257.png"/><Relationship Id="rId63" Type="http://schemas.openxmlformats.org/officeDocument/2006/relationships/customXml" Target="../ink/ink265.xml"/><Relationship Id="rId84" Type="http://schemas.openxmlformats.org/officeDocument/2006/relationships/image" Target="../media/image278.png"/><Relationship Id="rId138" Type="http://schemas.openxmlformats.org/officeDocument/2006/relationships/image" Target="../media/image305.png"/><Relationship Id="rId159" Type="http://schemas.openxmlformats.org/officeDocument/2006/relationships/customXml" Target="../ink/ink313.xml"/><Relationship Id="rId170" Type="http://schemas.openxmlformats.org/officeDocument/2006/relationships/image" Target="../media/image321.png"/><Relationship Id="rId107" Type="http://schemas.openxmlformats.org/officeDocument/2006/relationships/customXml" Target="../ink/ink287.xml"/><Relationship Id="rId11" Type="http://schemas.openxmlformats.org/officeDocument/2006/relationships/customXml" Target="../ink/ink239.xml"/><Relationship Id="rId32" Type="http://schemas.openxmlformats.org/officeDocument/2006/relationships/image" Target="../media/image252.png"/><Relationship Id="rId53" Type="http://schemas.openxmlformats.org/officeDocument/2006/relationships/customXml" Target="../ink/ink260.xml"/><Relationship Id="rId74" Type="http://schemas.openxmlformats.org/officeDocument/2006/relationships/image" Target="../media/image273.png"/><Relationship Id="rId128" Type="http://schemas.openxmlformats.org/officeDocument/2006/relationships/image" Target="../media/image300.png"/><Relationship Id="rId149" Type="http://schemas.openxmlformats.org/officeDocument/2006/relationships/customXml" Target="../ink/ink308.xml"/><Relationship Id="rId5" Type="http://schemas.openxmlformats.org/officeDocument/2006/relationships/customXml" Target="../ink/ink236.xml"/><Relationship Id="rId95" Type="http://schemas.openxmlformats.org/officeDocument/2006/relationships/customXml" Target="../ink/ink281.xml"/><Relationship Id="rId160" Type="http://schemas.openxmlformats.org/officeDocument/2006/relationships/image" Target="../media/image316.png"/><Relationship Id="rId22" Type="http://schemas.openxmlformats.org/officeDocument/2006/relationships/image" Target="../media/image247.png"/><Relationship Id="rId43" Type="http://schemas.openxmlformats.org/officeDocument/2006/relationships/customXml" Target="../ink/ink255.xml"/><Relationship Id="rId64" Type="http://schemas.openxmlformats.org/officeDocument/2006/relationships/image" Target="../media/image268.png"/><Relationship Id="rId118" Type="http://schemas.openxmlformats.org/officeDocument/2006/relationships/image" Target="../media/image295.png"/><Relationship Id="rId139" Type="http://schemas.openxmlformats.org/officeDocument/2006/relationships/customXml" Target="../ink/ink303.xml"/><Relationship Id="rId85" Type="http://schemas.openxmlformats.org/officeDocument/2006/relationships/customXml" Target="../ink/ink276.xml"/><Relationship Id="rId150" Type="http://schemas.openxmlformats.org/officeDocument/2006/relationships/image" Target="../media/image311.png"/><Relationship Id="rId171" Type="http://schemas.openxmlformats.org/officeDocument/2006/relationships/customXml" Target="../ink/ink319.xml"/><Relationship Id="rId12" Type="http://schemas.openxmlformats.org/officeDocument/2006/relationships/image" Target="../media/image242.png"/><Relationship Id="rId33" Type="http://schemas.openxmlformats.org/officeDocument/2006/relationships/customXml" Target="../ink/ink250.xml"/><Relationship Id="rId108" Type="http://schemas.openxmlformats.org/officeDocument/2006/relationships/image" Target="../media/image290.png"/><Relationship Id="rId129" Type="http://schemas.openxmlformats.org/officeDocument/2006/relationships/customXml" Target="../ink/ink298.xml"/><Relationship Id="rId54" Type="http://schemas.openxmlformats.org/officeDocument/2006/relationships/image" Target="../media/image263.png"/><Relationship Id="rId70" Type="http://schemas.openxmlformats.org/officeDocument/2006/relationships/image" Target="../media/image271.png"/><Relationship Id="rId75" Type="http://schemas.openxmlformats.org/officeDocument/2006/relationships/customXml" Target="../ink/ink271.xml"/><Relationship Id="rId91" Type="http://schemas.openxmlformats.org/officeDocument/2006/relationships/customXml" Target="../ink/ink279.xml"/><Relationship Id="rId96" Type="http://schemas.openxmlformats.org/officeDocument/2006/relationships/image" Target="../media/image284.png"/><Relationship Id="rId140" Type="http://schemas.openxmlformats.org/officeDocument/2006/relationships/image" Target="../media/image306.png"/><Relationship Id="rId145" Type="http://schemas.openxmlformats.org/officeDocument/2006/relationships/customXml" Target="../ink/ink306.xml"/><Relationship Id="rId161" Type="http://schemas.openxmlformats.org/officeDocument/2006/relationships/customXml" Target="../ink/ink314.xml"/><Relationship Id="rId166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23" Type="http://schemas.openxmlformats.org/officeDocument/2006/relationships/customXml" Target="../ink/ink245.xml"/><Relationship Id="rId28" Type="http://schemas.openxmlformats.org/officeDocument/2006/relationships/image" Target="../media/image250.png"/><Relationship Id="rId49" Type="http://schemas.openxmlformats.org/officeDocument/2006/relationships/customXml" Target="../ink/ink258.xml"/><Relationship Id="rId114" Type="http://schemas.openxmlformats.org/officeDocument/2006/relationships/image" Target="../media/image293.png"/><Relationship Id="rId119" Type="http://schemas.openxmlformats.org/officeDocument/2006/relationships/customXml" Target="../ink/ink293.xml"/><Relationship Id="rId44" Type="http://schemas.openxmlformats.org/officeDocument/2006/relationships/image" Target="../media/image258.png"/><Relationship Id="rId60" Type="http://schemas.openxmlformats.org/officeDocument/2006/relationships/image" Target="../media/image266.png"/><Relationship Id="rId65" Type="http://schemas.openxmlformats.org/officeDocument/2006/relationships/customXml" Target="../ink/ink266.xml"/><Relationship Id="rId81" Type="http://schemas.openxmlformats.org/officeDocument/2006/relationships/customXml" Target="../ink/ink274.xml"/><Relationship Id="rId86" Type="http://schemas.openxmlformats.org/officeDocument/2006/relationships/image" Target="../media/image279.png"/><Relationship Id="rId130" Type="http://schemas.openxmlformats.org/officeDocument/2006/relationships/image" Target="../media/image301.png"/><Relationship Id="rId135" Type="http://schemas.openxmlformats.org/officeDocument/2006/relationships/customXml" Target="../ink/ink301.xml"/><Relationship Id="rId151" Type="http://schemas.openxmlformats.org/officeDocument/2006/relationships/customXml" Target="../ink/ink309.xml"/><Relationship Id="rId156" Type="http://schemas.openxmlformats.org/officeDocument/2006/relationships/image" Target="../media/image314.png"/><Relationship Id="rId172" Type="http://schemas.openxmlformats.org/officeDocument/2006/relationships/image" Target="../media/image322.png"/><Relationship Id="rId13" Type="http://schemas.openxmlformats.org/officeDocument/2006/relationships/customXml" Target="../ink/ink240.xml"/><Relationship Id="rId18" Type="http://schemas.openxmlformats.org/officeDocument/2006/relationships/image" Target="../media/image245.png"/><Relationship Id="rId39" Type="http://schemas.openxmlformats.org/officeDocument/2006/relationships/customXml" Target="../ink/ink253.xml"/><Relationship Id="rId109" Type="http://schemas.openxmlformats.org/officeDocument/2006/relationships/customXml" Target="../ink/ink288.xml"/><Relationship Id="rId34" Type="http://schemas.openxmlformats.org/officeDocument/2006/relationships/image" Target="../media/image253.png"/><Relationship Id="rId50" Type="http://schemas.openxmlformats.org/officeDocument/2006/relationships/image" Target="../media/image261.png"/><Relationship Id="rId55" Type="http://schemas.openxmlformats.org/officeDocument/2006/relationships/customXml" Target="../ink/ink261.xml"/><Relationship Id="rId76" Type="http://schemas.openxmlformats.org/officeDocument/2006/relationships/image" Target="../media/image274.png"/><Relationship Id="rId97" Type="http://schemas.openxmlformats.org/officeDocument/2006/relationships/customXml" Target="../ink/ink282.xml"/><Relationship Id="rId104" Type="http://schemas.openxmlformats.org/officeDocument/2006/relationships/image" Target="../media/image288.png"/><Relationship Id="rId120" Type="http://schemas.openxmlformats.org/officeDocument/2006/relationships/image" Target="../media/image296.png"/><Relationship Id="rId125" Type="http://schemas.openxmlformats.org/officeDocument/2006/relationships/customXml" Target="../ink/ink296.xml"/><Relationship Id="rId141" Type="http://schemas.openxmlformats.org/officeDocument/2006/relationships/customXml" Target="../ink/ink304.xml"/><Relationship Id="rId146" Type="http://schemas.openxmlformats.org/officeDocument/2006/relationships/image" Target="../media/image309.png"/><Relationship Id="rId167" Type="http://schemas.openxmlformats.org/officeDocument/2006/relationships/customXml" Target="../ink/ink317.xml"/><Relationship Id="rId7" Type="http://schemas.openxmlformats.org/officeDocument/2006/relationships/customXml" Target="../ink/ink237.xml"/><Relationship Id="rId71" Type="http://schemas.openxmlformats.org/officeDocument/2006/relationships/customXml" Target="../ink/ink269.xml"/><Relationship Id="rId92" Type="http://schemas.openxmlformats.org/officeDocument/2006/relationships/image" Target="../media/image282.png"/><Relationship Id="rId162" Type="http://schemas.openxmlformats.org/officeDocument/2006/relationships/image" Target="../media/image317.png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248.xml"/><Relationship Id="rId24" Type="http://schemas.openxmlformats.org/officeDocument/2006/relationships/image" Target="../media/image248.png"/><Relationship Id="rId40" Type="http://schemas.openxmlformats.org/officeDocument/2006/relationships/image" Target="../media/image256.png"/><Relationship Id="rId45" Type="http://schemas.openxmlformats.org/officeDocument/2006/relationships/customXml" Target="../ink/ink256.xml"/><Relationship Id="rId66" Type="http://schemas.openxmlformats.org/officeDocument/2006/relationships/image" Target="../media/image269.png"/><Relationship Id="rId87" Type="http://schemas.openxmlformats.org/officeDocument/2006/relationships/customXml" Target="../ink/ink277.xml"/><Relationship Id="rId110" Type="http://schemas.openxmlformats.org/officeDocument/2006/relationships/image" Target="../media/image291.png"/><Relationship Id="rId115" Type="http://schemas.openxmlformats.org/officeDocument/2006/relationships/customXml" Target="../ink/ink291.xml"/><Relationship Id="rId131" Type="http://schemas.openxmlformats.org/officeDocument/2006/relationships/customXml" Target="../ink/ink299.xml"/><Relationship Id="rId136" Type="http://schemas.openxmlformats.org/officeDocument/2006/relationships/image" Target="../media/image304.png"/><Relationship Id="rId157" Type="http://schemas.openxmlformats.org/officeDocument/2006/relationships/customXml" Target="../ink/ink312.xml"/><Relationship Id="rId61" Type="http://schemas.openxmlformats.org/officeDocument/2006/relationships/customXml" Target="../ink/ink264.xml"/><Relationship Id="rId82" Type="http://schemas.openxmlformats.org/officeDocument/2006/relationships/image" Target="../media/image277.png"/><Relationship Id="rId152" Type="http://schemas.openxmlformats.org/officeDocument/2006/relationships/image" Target="../media/image312.png"/><Relationship Id="rId19" Type="http://schemas.openxmlformats.org/officeDocument/2006/relationships/customXml" Target="../ink/ink243.xml"/><Relationship Id="rId14" Type="http://schemas.openxmlformats.org/officeDocument/2006/relationships/image" Target="../media/image243.png"/><Relationship Id="rId30" Type="http://schemas.openxmlformats.org/officeDocument/2006/relationships/image" Target="../media/image251.png"/><Relationship Id="rId35" Type="http://schemas.openxmlformats.org/officeDocument/2006/relationships/customXml" Target="../ink/ink251.xml"/><Relationship Id="rId56" Type="http://schemas.openxmlformats.org/officeDocument/2006/relationships/image" Target="../media/image264.png"/><Relationship Id="rId77" Type="http://schemas.openxmlformats.org/officeDocument/2006/relationships/customXml" Target="../ink/ink272.xml"/><Relationship Id="rId100" Type="http://schemas.openxmlformats.org/officeDocument/2006/relationships/image" Target="../media/image286.png"/><Relationship Id="rId105" Type="http://schemas.openxmlformats.org/officeDocument/2006/relationships/customXml" Target="../ink/ink286.xml"/><Relationship Id="rId126" Type="http://schemas.openxmlformats.org/officeDocument/2006/relationships/image" Target="../media/image299.png"/><Relationship Id="rId147" Type="http://schemas.openxmlformats.org/officeDocument/2006/relationships/customXml" Target="../ink/ink307.xml"/><Relationship Id="rId168" Type="http://schemas.openxmlformats.org/officeDocument/2006/relationships/image" Target="../media/image320.png"/><Relationship Id="rId8" Type="http://schemas.openxmlformats.org/officeDocument/2006/relationships/image" Target="../media/image240.png"/><Relationship Id="rId51" Type="http://schemas.openxmlformats.org/officeDocument/2006/relationships/customXml" Target="../ink/ink259.xml"/><Relationship Id="rId72" Type="http://schemas.openxmlformats.org/officeDocument/2006/relationships/image" Target="../media/image272.png"/><Relationship Id="rId93" Type="http://schemas.openxmlformats.org/officeDocument/2006/relationships/customXml" Target="../ink/ink280.xml"/><Relationship Id="rId98" Type="http://schemas.openxmlformats.org/officeDocument/2006/relationships/image" Target="../media/image285.png"/><Relationship Id="rId121" Type="http://schemas.openxmlformats.org/officeDocument/2006/relationships/customXml" Target="../ink/ink294.xml"/><Relationship Id="rId142" Type="http://schemas.openxmlformats.org/officeDocument/2006/relationships/image" Target="../media/image307.png"/><Relationship Id="rId163" Type="http://schemas.openxmlformats.org/officeDocument/2006/relationships/customXml" Target="../ink/ink315.xml"/><Relationship Id="rId3" Type="http://schemas.openxmlformats.org/officeDocument/2006/relationships/customXml" Target="../ink/ink235.xml"/><Relationship Id="rId25" Type="http://schemas.openxmlformats.org/officeDocument/2006/relationships/customXml" Target="../ink/ink246.xml"/><Relationship Id="rId46" Type="http://schemas.openxmlformats.org/officeDocument/2006/relationships/image" Target="../media/image259.png"/><Relationship Id="rId67" Type="http://schemas.openxmlformats.org/officeDocument/2006/relationships/customXml" Target="../ink/ink267.xml"/><Relationship Id="rId116" Type="http://schemas.openxmlformats.org/officeDocument/2006/relationships/image" Target="../media/image294.png"/><Relationship Id="rId137" Type="http://schemas.openxmlformats.org/officeDocument/2006/relationships/customXml" Target="../ink/ink302.xml"/><Relationship Id="rId158" Type="http://schemas.openxmlformats.org/officeDocument/2006/relationships/image" Target="../media/image315.png"/><Relationship Id="rId20" Type="http://schemas.openxmlformats.org/officeDocument/2006/relationships/image" Target="../media/image246.png"/><Relationship Id="rId41" Type="http://schemas.openxmlformats.org/officeDocument/2006/relationships/customXml" Target="../ink/ink254.xml"/><Relationship Id="rId62" Type="http://schemas.openxmlformats.org/officeDocument/2006/relationships/image" Target="../media/image267.png"/><Relationship Id="rId83" Type="http://schemas.openxmlformats.org/officeDocument/2006/relationships/customXml" Target="../ink/ink275.xml"/><Relationship Id="rId88" Type="http://schemas.openxmlformats.org/officeDocument/2006/relationships/image" Target="../media/image280.png"/><Relationship Id="rId111" Type="http://schemas.openxmlformats.org/officeDocument/2006/relationships/customXml" Target="../ink/ink289.xml"/><Relationship Id="rId132" Type="http://schemas.openxmlformats.org/officeDocument/2006/relationships/image" Target="../media/image302.png"/><Relationship Id="rId153" Type="http://schemas.openxmlformats.org/officeDocument/2006/relationships/customXml" Target="../ink/ink310.xml"/><Relationship Id="rId15" Type="http://schemas.openxmlformats.org/officeDocument/2006/relationships/customXml" Target="../ink/ink241.xml"/><Relationship Id="rId36" Type="http://schemas.openxmlformats.org/officeDocument/2006/relationships/image" Target="../media/image254.png"/><Relationship Id="rId57" Type="http://schemas.openxmlformats.org/officeDocument/2006/relationships/customXml" Target="../ink/ink262.xml"/><Relationship Id="rId106" Type="http://schemas.openxmlformats.org/officeDocument/2006/relationships/image" Target="../media/image289.png"/><Relationship Id="rId127" Type="http://schemas.openxmlformats.org/officeDocument/2006/relationships/customXml" Target="../ink/ink297.xml"/><Relationship Id="rId10" Type="http://schemas.openxmlformats.org/officeDocument/2006/relationships/image" Target="../media/image241.png"/><Relationship Id="rId31" Type="http://schemas.openxmlformats.org/officeDocument/2006/relationships/customXml" Target="../ink/ink249.xml"/><Relationship Id="rId52" Type="http://schemas.openxmlformats.org/officeDocument/2006/relationships/image" Target="../media/image262.png"/><Relationship Id="rId73" Type="http://schemas.openxmlformats.org/officeDocument/2006/relationships/customXml" Target="../ink/ink270.xml"/><Relationship Id="rId78" Type="http://schemas.openxmlformats.org/officeDocument/2006/relationships/image" Target="../media/image275.png"/><Relationship Id="rId94" Type="http://schemas.openxmlformats.org/officeDocument/2006/relationships/image" Target="../media/image283.png"/><Relationship Id="rId99" Type="http://schemas.openxmlformats.org/officeDocument/2006/relationships/customXml" Target="../ink/ink283.xml"/><Relationship Id="rId101" Type="http://schemas.openxmlformats.org/officeDocument/2006/relationships/customXml" Target="../ink/ink284.xml"/><Relationship Id="rId122" Type="http://schemas.openxmlformats.org/officeDocument/2006/relationships/image" Target="../media/image297.png"/><Relationship Id="rId143" Type="http://schemas.openxmlformats.org/officeDocument/2006/relationships/customXml" Target="../ink/ink305.xml"/><Relationship Id="rId148" Type="http://schemas.openxmlformats.org/officeDocument/2006/relationships/image" Target="../media/image310.png"/><Relationship Id="rId164" Type="http://schemas.openxmlformats.org/officeDocument/2006/relationships/image" Target="../media/image318.png"/><Relationship Id="rId169" Type="http://schemas.openxmlformats.org/officeDocument/2006/relationships/customXml" Target="../ink/ink318.xml"/><Relationship Id="rId4" Type="http://schemas.openxmlformats.org/officeDocument/2006/relationships/image" Target="../media/image238.png"/><Relationship Id="rId9" Type="http://schemas.openxmlformats.org/officeDocument/2006/relationships/customXml" Target="../ink/ink238.xml"/><Relationship Id="rId26" Type="http://schemas.openxmlformats.org/officeDocument/2006/relationships/image" Target="../media/image249.png"/><Relationship Id="rId47" Type="http://schemas.openxmlformats.org/officeDocument/2006/relationships/customXml" Target="../ink/ink257.xml"/><Relationship Id="rId68" Type="http://schemas.openxmlformats.org/officeDocument/2006/relationships/image" Target="../media/image270.png"/><Relationship Id="rId89" Type="http://schemas.openxmlformats.org/officeDocument/2006/relationships/customXml" Target="../ink/ink278.xml"/><Relationship Id="rId112" Type="http://schemas.openxmlformats.org/officeDocument/2006/relationships/image" Target="../media/image292.png"/><Relationship Id="rId133" Type="http://schemas.openxmlformats.org/officeDocument/2006/relationships/customXml" Target="../ink/ink300.xml"/><Relationship Id="rId154" Type="http://schemas.openxmlformats.org/officeDocument/2006/relationships/image" Target="../media/image313.png"/><Relationship Id="rId16" Type="http://schemas.openxmlformats.org/officeDocument/2006/relationships/image" Target="../media/image244.png"/><Relationship Id="rId37" Type="http://schemas.openxmlformats.org/officeDocument/2006/relationships/customXml" Target="../ink/ink252.xml"/><Relationship Id="rId58" Type="http://schemas.openxmlformats.org/officeDocument/2006/relationships/image" Target="../media/image265.png"/><Relationship Id="rId79" Type="http://schemas.openxmlformats.org/officeDocument/2006/relationships/customXml" Target="../ink/ink273.xml"/><Relationship Id="rId102" Type="http://schemas.openxmlformats.org/officeDocument/2006/relationships/image" Target="../media/image287.png"/><Relationship Id="rId123" Type="http://schemas.openxmlformats.org/officeDocument/2006/relationships/customXml" Target="../ink/ink295.xml"/><Relationship Id="rId144" Type="http://schemas.openxmlformats.org/officeDocument/2006/relationships/image" Target="../media/image308.png"/><Relationship Id="rId90" Type="http://schemas.openxmlformats.org/officeDocument/2006/relationships/image" Target="../media/image281.png"/><Relationship Id="rId165" Type="http://schemas.openxmlformats.org/officeDocument/2006/relationships/customXml" Target="../ink/ink316.xml"/><Relationship Id="rId27" Type="http://schemas.openxmlformats.org/officeDocument/2006/relationships/customXml" Target="../ink/ink247.xml"/><Relationship Id="rId48" Type="http://schemas.openxmlformats.org/officeDocument/2006/relationships/image" Target="../media/image260.png"/><Relationship Id="rId69" Type="http://schemas.openxmlformats.org/officeDocument/2006/relationships/customXml" Target="../ink/ink268.xml"/><Relationship Id="rId113" Type="http://schemas.openxmlformats.org/officeDocument/2006/relationships/customXml" Target="../ink/ink290.xml"/><Relationship Id="rId134" Type="http://schemas.openxmlformats.org/officeDocument/2006/relationships/image" Target="../media/image303.png"/><Relationship Id="rId80" Type="http://schemas.openxmlformats.org/officeDocument/2006/relationships/image" Target="../media/image276.png"/><Relationship Id="rId155" Type="http://schemas.openxmlformats.org/officeDocument/2006/relationships/customXml" Target="../ink/ink311.xml"/><Relationship Id="rId17" Type="http://schemas.openxmlformats.org/officeDocument/2006/relationships/customXml" Target="../ink/ink242.xml"/><Relationship Id="rId38" Type="http://schemas.openxmlformats.org/officeDocument/2006/relationships/image" Target="../media/image255.png"/><Relationship Id="rId59" Type="http://schemas.openxmlformats.org/officeDocument/2006/relationships/customXml" Target="../ink/ink263.xml"/><Relationship Id="rId103" Type="http://schemas.openxmlformats.org/officeDocument/2006/relationships/customXml" Target="../ink/ink285.xml"/><Relationship Id="rId124" Type="http://schemas.openxmlformats.org/officeDocument/2006/relationships/image" Target="../media/image29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8.png"/><Relationship Id="rId18" Type="http://schemas.openxmlformats.org/officeDocument/2006/relationships/customXml" Target="../ink/ink328.xml"/><Relationship Id="rId26" Type="http://schemas.openxmlformats.org/officeDocument/2006/relationships/customXml" Target="../ink/ink332.xml"/><Relationship Id="rId3" Type="http://schemas.openxmlformats.org/officeDocument/2006/relationships/image" Target="../media/image323.png"/><Relationship Id="rId21" Type="http://schemas.openxmlformats.org/officeDocument/2006/relationships/image" Target="../media/image332.png"/><Relationship Id="rId7" Type="http://schemas.openxmlformats.org/officeDocument/2006/relationships/image" Target="../media/image325.png"/><Relationship Id="rId12" Type="http://schemas.openxmlformats.org/officeDocument/2006/relationships/customXml" Target="../ink/ink325.xml"/><Relationship Id="rId17" Type="http://schemas.openxmlformats.org/officeDocument/2006/relationships/image" Target="../media/image330.png"/><Relationship Id="rId25" Type="http://schemas.openxmlformats.org/officeDocument/2006/relationships/image" Target="../media/image334.png"/><Relationship Id="rId33" Type="http://schemas.openxmlformats.org/officeDocument/2006/relationships/image" Target="../media/image338.png"/><Relationship Id="rId2" Type="http://schemas.openxmlformats.org/officeDocument/2006/relationships/customXml" Target="../ink/ink320.xml"/><Relationship Id="rId16" Type="http://schemas.openxmlformats.org/officeDocument/2006/relationships/customXml" Target="../ink/ink327.xml"/><Relationship Id="rId20" Type="http://schemas.openxmlformats.org/officeDocument/2006/relationships/customXml" Target="../ink/ink329.xml"/><Relationship Id="rId29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2.xml"/><Relationship Id="rId11" Type="http://schemas.openxmlformats.org/officeDocument/2006/relationships/image" Target="../media/image327.png"/><Relationship Id="rId24" Type="http://schemas.openxmlformats.org/officeDocument/2006/relationships/customXml" Target="../ink/ink331.xml"/><Relationship Id="rId32" Type="http://schemas.openxmlformats.org/officeDocument/2006/relationships/customXml" Target="../ink/ink335.xml"/><Relationship Id="rId5" Type="http://schemas.openxmlformats.org/officeDocument/2006/relationships/image" Target="../media/image324.png"/><Relationship Id="rId15" Type="http://schemas.openxmlformats.org/officeDocument/2006/relationships/image" Target="../media/image329.png"/><Relationship Id="rId23" Type="http://schemas.openxmlformats.org/officeDocument/2006/relationships/image" Target="../media/image333.png"/><Relationship Id="rId28" Type="http://schemas.openxmlformats.org/officeDocument/2006/relationships/customXml" Target="../ink/ink333.xml"/><Relationship Id="rId10" Type="http://schemas.openxmlformats.org/officeDocument/2006/relationships/customXml" Target="../ink/ink324.xml"/><Relationship Id="rId19" Type="http://schemas.openxmlformats.org/officeDocument/2006/relationships/image" Target="../media/image331.png"/><Relationship Id="rId31" Type="http://schemas.openxmlformats.org/officeDocument/2006/relationships/image" Target="../media/image337.png"/><Relationship Id="rId4" Type="http://schemas.openxmlformats.org/officeDocument/2006/relationships/customXml" Target="../ink/ink321.xml"/><Relationship Id="rId9" Type="http://schemas.openxmlformats.org/officeDocument/2006/relationships/image" Target="../media/image326.png"/><Relationship Id="rId14" Type="http://schemas.openxmlformats.org/officeDocument/2006/relationships/customXml" Target="../ink/ink326.xml"/><Relationship Id="rId22" Type="http://schemas.openxmlformats.org/officeDocument/2006/relationships/customXml" Target="../ink/ink330.xml"/><Relationship Id="rId27" Type="http://schemas.openxmlformats.org/officeDocument/2006/relationships/image" Target="../media/image335.png"/><Relationship Id="rId30" Type="http://schemas.openxmlformats.org/officeDocument/2006/relationships/customXml" Target="../ink/ink334.xml"/><Relationship Id="rId8" Type="http://schemas.openxmlformats.org/officeDocument/2006/relationships/customXml" Target="../ink/ink3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41.xml"/><Relationship Id="rId18" Type="http://schemas.openxmlformats.org/officeDocument/2006/relationships/image" Target="../media/image346.png"/><Relationship Id="rId26" Type="http://schemas.openxmlformats.org/officeDocument/2006/relationships/image" Target="../media/image350.png"/><Relationship Id="rId3" Type="http://schemas.openxmlformats.org/officeDocument/2006/relationships/customXml" Target="../ink/ink336.xml"/><Relationship Id="rId21" Type="http://schemas.openxmlformats.org/officeDocument/2006/relationships/customXml" Target="../ink/ink345.xml"/><Relationship Id="rId7" Type="http://schemas.openxmlformats.org/officeDocument/2006/relationships/customXml" Target="../ink/ink338.xml"/><Relationship Id="rId12" Type="http://schemas.openxmlformats.org/officeDocument/2006/relationships/image" Target="../media/image343.png"/><Relationship Id="rId17" Type="http://schemas.openxmlformats.org/officeDocument/2006/relationships/customXml" Target="../ink/ink343.xml"/><Relationship Id="rId25" Type="http://schemas.openxmlformats.org/officeDocument/2006/relationships/customXml" Target="../ink/ink347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5.png"/><Relationship Id="rId20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customXml" Target="../ink/ink340.xml"/><Relationship Id="rId24" Type="http://schemas.openxmlformats.org/officeDocument/2006/relationships/image" Target="../media/image349.png"/><Relationship Id="rId5" Type="http://schemas.openxmlformats.org/officeDocument/2006/relationships/customXml" Target="../ink/ink337.xml"/><Relationship Id="rId15" Type="http://schemas.openxmlformats.org/officeDocument/2006/relationships/customXml" Target="../ink/ink342.xml"/><Relationship Id="rId23" Type="http://schemas.openxmlformats.org/officeDocument/2006/relationships/customXml" Target="../ink/ink346.xml"/><Relationship Id="rId10" Type="http://schemas.openxmlformats.org/officeDocument/2006/relationships/image" Target="../media/image342.png"/><Relationship Id="rId19" Type="http://schemas.openxmlformats.org/officeDocument/2006/relationships/customXml" Target="../ink/ink344.xml"/><Relationship Id="rId4" Type="http://schemas.openxmlformats.org/officeDocument/2006/relationships/image" Target="../media/image339.png"/><Relationship Id="rId9" Type="http://schemas.openxmlformats.org/officeDocument/2006/relationships/customXml" Target="../ink/ink339.xml"/><Relationship Id="rId14" Type="http://schemas.openxmlformats.org/officeDocument/2006/relationships/image" Target="../media/image344.png"/><Relationship Id="rId22" Type="http://schemas.openxmlformats.org/officeDocument/2006/relationships/image" Target="../media/image34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3.xml"/><Relationship Id="rId18" Type="http://schemas.openxmlformats.org/officeDocument/2006/relationships/image" Target="../media/image358.png"/><Relationship Id="rId26" Type="http://schemas.openxmlformats.org/officeDocument/2006/relationships/image" Target="../media/image362.png"/><Relationship Id="rId39" Type="http://schemas.openxmlformats.org/officeDocument/2006/relationships/customXml" Target="../ink/ink366.xml"/><Relationship Id="rId21" Type="http://schemas.openxmlformats.org/officeDocument/2006/relationships/customXml" Target="../ink/ink357.xml"/><Relationship Id="rId34" Type="http://schemas.openxmlformats.org/officeDocument/2006/relationships/image" Target="../media/image366.png"/><Relationship Id="rId42" Type="http://schemas.openxmlformats.org/officeDocument/2006/relationships/image" Target="../media/image370.png"/><Relationship Id="rId47" Type="http://schemas.openxmlformats.org/officeDocument/2006/relationships/customXml" Target="../ink/ink370.xml"/><Relationship Id="rId50" Type="http://schemas.openxmlformats.org/officeDocument/2006/relationships/image" Target="../media/image374.png"/><Relationship Id="rId55" Type="http://schemas.openxmlformats.org/officeDocument/2006/relationships/customXml" Target="../ink/ink374.xml"/><Relationship Id="rId7" Type="http://schemas.openxmlformats.org/officeDocument/2006/relationships/customXml" Target="../ink/ink350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7.png"/><Relationship Id="rId29" Type="http://schemas.openxmlformats.org/officeDocument/2006/relationships/customXml" Target="../ink/ink361.xml"/><Relationship Id="rId11" Type="http://schemas.openxmlformats.org/officeDocument/2006/relationships/customXml" Target="../ink/ink352.xml"/><Relationship Id="rId24" Type="http://schemas.openxmlformats.org/officeDocument/2006/relationships/image" Target="../media/image361.png"/><Relationship Id="rId32" Type="http://schemas.openxmlformats.org/officeDocument/2006/relationships/image" Target="../media/image365.png"/><Relationship Id="rId37" Type="http://schemas.openxmlformats.org/officeDocument/2006/relationships/customXml" Target="../ink/ink365.xml"/><Relationship Id="rId40" Type="http://schemas.openxmlformats.org/officeDocument/2006/relationships/image" Target="../media/image369.png"/><Relationship Id="rId45" Type="http://schemas.openxmlformats.org/officeDocument/2006/relationships/customXml" Target="../ink/ink369.xml"/><Relationship Id="rId53" Type="http://schemas.openxmlformats.org/officeDocument/2006/relationships/customXml" Target="../ink/ink373.xml"/><Relationship Id="rId5" Type="http://schemas.openxmlformats.org/officeDocument/2006/relationships/customXml" Target="../ink/ink349.xml"/><Relationship Id="rId10" Type="http://schemas.openxmlformats.org/officeDocument/2006/relationships/image" Target="../media/image354.png"/><Relationship Id="rId19" Type="http://schemas.openxmlformats.org/officeDocument/2006/relationships/customXml" Target="../ink/ink356.xml"/><Relationship Id="rId31" Type="http://schemas.openxmlformats.org/officeDocument/2006/relationships/customXml" Target="../ink/ink362.xml"/><Relationship Id="rId44" Type="http://schemas.openxmlformats.org/officeDocument/2006/relationships/image" Target="../media/image371.png"/><Relationship Id="rId52" Type="http://schemas.openxmlformats.org/officeDocument/2006/relationships/image" Target="../media/image375.png"/><Relationship Id="rId4" Type="http://schemas.openxmlformats.org/officeDocument/2006/relationships/image" Target="../media/image351.png"/><Relationship Id="rId9" Type="http://schemas.openxmlformats.org/officeDocument/2006/relationships/customXml" Target="../ink/ink351.xml"/><Relationship Id="rId14" Type="http://schemas.openxmlformats.org/officeDocument/2006/relationships/image" Target="../media/image356.png"/><Relationship Id="rId22" Type="http://schemas.openxmlformats.org/officeDocument/2006/relationships/image" Target="../media/image360.png"/><Relationship Id="rId27" Type="http://schemas.openxmlformats.org/officeDocument/2006/relationships/customXml" Target="../ink/ink360.xml"/><Relationship Id="rId30" Type="http://schemas.openxmlformats.org/officeDocument/2006/relationships/image" Target="../media/image364.png"/><Relationship Id="rId35" Type="http://schemas.openxmlformats.org/officeDocument/2006/relationships/customXml" Target="../ink/ink364.xml"/><Relationship Id="rId43" Type="http://schemas.openxmlformats.org/officeDocument/2006/relationships/customXml" Target="../ink/ink368.xml"/><Relationship Id="rId48" Type="http://schemas.openxmlformats.org/officeDocument/2006/relationships/image" Target="../media/image373.png"/><Relationship Id="rId56" Type="http://schemas.openxmlformats.org/officeDocument/2006/relationships/image" Target="../media/image377.png"/><Relationship Id="rId8" Type="http://schemas.openxmlformats.org/officeDocument/2006/relationships/image" Target="../media/image353.png"/><Relationship Id="rId51" Type="http://schemas.openxmlformats.org/officeDocument/2006/relationships/customXml" Target="../ink/ink372.xml"/><Relationship Id="rId3" Type="http://schemas.openxmlformats.org/officeDocument/2006/relationships/customXml" Target="../ink/ink348.xml"/><Relationship Id="rId12" Type="http://schemas.openxmlformats.org/officeDocument/2006/relationships/image" Target="../media/image355.png"/><Relationship Id="rId17" Type="http://schemas.openxmlformats.org/officeDocument/2006/relationships/customXml" Target="../ink/ink355.xml"/><Relationship Id="rId25" Type="http://schemas.openxmlformats.org/officeDocument/2006/relationships/customXml" Target="../ink/ink359.xml"/><Relationship Id="rId33" Type="http://schemas.openxmlformats.org/officeDocument/2006/relationships/customXml" Target="../ink/ink363.xml"/><Relationship Id="rId38" Type="http://schemas.openxmlformats.org/officeDocument/2006/relationships/image" Target="../media/image368.png"/><Relationship Id="rId46" Type="http://schemas.openxmlformats.org/officeDocument/2006/relationships/image" Target="../media/image372.png"/><Relationship Id="rId20" Type="http://schemas.openxmlformats.org/officeDocument/2006/relationships/image" Target="../media/image359.png"/><Relationship Id="rId41" Type="http://schemas.openxmlformats.org/officeDocument/2006/relationships/customXml" Target="../ink/ink367.xml"/><Relationship Id="rId54" Type="http://schemas.openxmlformats.org/officeDocument/2006/relationships/image" Target="../media/image3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2.png"/><Relationship Id="rId15" Type="http://schemas.openxmlformats.org/officeDocument/2006/relationships/customXml" Target="../ink/ink354.xml"/><Relationship Id="rId23" Type="http://schemas.openxmlformats.org/officeDocument/2006/relationships/customXml" Target="../ink/ink358.xml"/><Relationship Id="rId28" Type="http://schemas.openxmlformats.org/officeDocument/2006/relationships/image" Target="../media/image363.png"/><Relationship Id="rId36" Type="http://schemas.openxmlformats.org/officeDocument/2006/relationships/image" Target="../media/image367.png"/><Relationship Id="rId49" Type="http://schemas.openxmlformats.org/officeDocument/2006/relationships/customXml" Target="../ink/ink3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9.png"/><Relationship Id="rId21" Type="http://schemas.openxmlformats.org/officeDocument/2006/relationships/customXml" Target="../ink/ink384.xml"/><Relationship Id="rId42" Type="http://schemas.openxmlformats.org/officeDocument/2006/relationships/image" Target="../media/image397.png"/><Relationship Id="rId47" Type="http://schemas.openxmlformats.org/officeDocument/2006/relationships/customXml" Target="../ink/ink397.xml"/><Relationship Id="rId63" Type="http://schemas.openxmlformats.org/officeDocument/2006/relationships/customXml" Target="../ink/ink405.xml"/><Relationship Id="rId68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84.png"/><Relationship Id="rId29" Type="http://schemas.openxmlformats.org/officeDocument/2006/relationships/customXml" Target="../ink/ink388.xml"/><Relationship Id="rId11" Type="http://schemas.openxmlformats.org/officeDocument/2006/relationships/customXml" Target="../ink/ink379.xml"/><Relationship Id="rId24" Type="http://schemas.openxmlformats.org/officeDocument/2006/relationships/image" Target="../media/image388.png"/><Relationship Id="rId32" Type="http://schemas.openxmlformats.org/officeDocument/2006/relationships/image" Target="../media/image392.png"/><Relationship Id="rId37" Type="http://schemas.openxmlformats.org/officeDocument/2006/relationships/customXml" Target="../ink/ink392.xml"/><Relationship Id="rId40" Type="http://schemas.openxmlformats.org/officeDocument/2006/relationships/image" Target="../media/image396.png"/><Relationship Id="rId45" Type="http://schemas.openxmlformats.org/officeDocument/2006/relationships/customXml" Target="../ink/ink396.xml"/><Relationship Id="rId53" Type="http://schemas.openxmlformats.org/officeDocument/2006/relationships/customXml" Target="../ink/ink400.xml"/><Relationship Id="rId58" Type="http://schemas.openxmlformats.org/officeDocument/2006/relationships/image" Target="../media/image405.png"/><Relationship Id="rId66" Type="http://schemas.openxmlformats.org/officeDocument/2006/relationships/image" Target="../media/image409.png"/><Relationship Id="rId74" Type="http://schemas.openxmlformats.org/officeDocument/2006/relationships/image" Target="../media/image413.png"/><Relationship Id="rId5" Type="http://schemas.openxmlformats.org/officeDocument/2006/relationships/customXml" Target="../ink/ink376.xml"/><Relationship Id="rId61" Type="http://schemas.openxmlformats.org/officeDocument/2006/relationships/customXml" Target="../ink/ink404.xml"/><Relationship Id="rId19" Type="http://schemas.openxmlformats.org/officeDocument/2006/relationships/customXml" Target="../ink/ink383.xml"/><Relationship Id="rId14" Type="http://schemas.openxmlformats.org/officeDocument/2006/relationships/image" Target="../media/image383.png"/><Relationship Id="rId22" Type="http://schemas.openxmlformats.org/officeDocument/2006/relationships/image" Target="../media/image387.png"/><Relationship Id="rId27" Type="http://schemas.openxmlformats.org/officeDocument/2006/relationships/customXml" Target="../ink/ink387.xml"/><Relationship Id="rId30" Type="http://schemas.openxmlformats.org/officeDocument/2006/relationships/image" Target="../media/image391.png"/><Relationship Id="rId35" Type="http://schemas.openxmlformats.org/officeDocument/2006/relationships/customXml" Target="../ink/ink391.xml"/><Relationship Id="rId43" Type="http://schemas.openxmlformats.org/officeDocument/2006/relationships/customXml" Target="../ink/ink395.xml"/><Relationship Id="rId48" Type="http://schemas.openxmlformats.org/officeDocument/2006/relationships/image" Target="../media/image400.png"/><Relationship Id="rId56" Type="http://schemas.openxmlformats.org/officeDocument/2006/relationships/image" Target="../media/image404.png"/><Relationship Id="rId64" Type="http://schemas.openxmlformats.org/officeDocument/2006/relationships/image" Target="../media/image408.png"/><Relationship Id="rId69" Type="http://schemas.openxmlformats.org/officeDocument/2006/relationships/customXml" Target="../ink/ink408.xml"/><Relationship Id="rId8" Type="http://schemas.openxmlformats.org/officeDocument/2006/relationships/image" Target="../media/image380.png"/><Relationship Id="rId51" Type="http://schemas.openxmlformats.org/officeDocument/2006/relationships/customXml" Target="../ink/ink399.xml"/><Relationship Id="rId72" Type="http://schemas.openxmlformats.org/officeDocument/2006/relationships/image" Target="../media/image412.png"/><Relationship Id="rId3" Type="http://schemas.openxmlformats.org/officeDocument/2006/relationships/customXml" Target="../ink/ink375.xml"/><Relationship Id="rId12" Type="http://schemas.openxmlformats.org/officeDocument/2006/relationships/image" Target="../media/image382.png"/><Relationship Id="rId17" Type="http://schemas.openxmlformats.org/officeDocument/2006/relationships/customXml" Target="../ink/ink382.xml"/><Relationship Id="rId25" Type="http://schemas.openxmlformats.org/officeDocument/2006/relationships/customXml" Target="../ink/ink386.xml"/><Relationship Id="rId33" Type="http://schemas.openxmlformats.org/officeDocument/2006/relationships/customXml" Target="../ink/ink390.xml"/><Relationship Id="rId38" Type="http://schemas.openxmlformats.org/officeDocument/2006/relationships/image" Target="../media/image395.png"/><Relationship Id="rId46" Type="http://schemas.openxmlformats.org/officeDocument/2006/relationships/image" Target="../media/image399.png"/><Relationship Id="rId59" Type="http://schemas.openxmlformats.org/officeDocument/2006/relationships/customXml" Target="../ink/ink403.xml"/><Relationship Id="rId67" Type="http://schemas.openxmlformats.org/officeDocument/2006/relationships/customXml" Target="../ink/ink407.xml"/><Relationship Id="rId20" Type="http://schemas.openxmlformats.org/officeDocument/2006/relationships/image" Target="../media/image386.png"/><Relationship Id="rId41" Type="http://schemas.openxmlformats.org/officeDocument/2006/relationships/customXml" Target="../ink/ink394.xml"/><Relationship Id="rId54" Type="http://schemas.openxmlformats.org/officeDocument/2006/relationships/image" Target="../media/image403.png"/><Relationship Id="rId62" Type="http://schemas.openxmlformats.org/officeDocument/2006/relationships/image" Target="../media/image407.png"/><Relationship Id="rId70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15" Type="http://schemas.openxmlformats.org/officeDocument/2006/relationships/customXml" Target="../ink/ink381.xml"/><Relationship Id="rId23" Type="http://schemas.openxmlformats.org/officeDocument/2006/relationships/customXml" Target="../ink/ink385.xml"/><Relationship Id="rId28" Type="http://schemas.openxmlformats.org/officeDocument/2006/relationships/image" Target="../media/image390.png"/><Relationship Id="rId36" Type="http://schemas.openxmlformats.org/officeDocument/2006/relationships/image" Target="../media/image394.png"/><Relationship Id="rId49" Type="http://schemas.openxmlformats.org/officeDocument/2006/relationships/customXml" Target="../ink/ink398.xml"/><Relationship Id="rId57" Type="http://schemas.openxmlformats.org/officeDocument/2006/relationships/customXml" Target="../ink/ink402.xml"/><Relationship Id="rId10" Type="http://schemas.openxmlformats.org/officeDocument/2006/relationships/image" Target="../media/image381.png"/><Relationship Id="rId31" Type="http://schemas.openxmlformats.org/officeDocument/2006/relationships/customXml" Target="../ink/ink389.xml"/><Relationship Id="rId44" Type="http://schemas.openxmlformats.org/officeDocument/2006/relationships/image" Target="../media/image398.png"/><Relationship Id="rId52" Type="http://schemas.openxmlformats.org/officeDocument/2006/relationships/image" Target="../media/image402.png"/><Relationship Id="rId60" Type="http://schemas.openxmlformats.org/officeDocument/2006/relationships/image" Target="../media/image406.png"/><Relationship Id="rId65" Type="http://schemas.openxmlformats.org/officeDocument/2006/relationships/customXml" Target="../ink/ink406.xml"/><Relationship Id="rId73" Type="http://schemas.openxmlformats.org/officeDocument/2006/relationships/customXml" Target="../ink/ink410.xml"/><Relationship Id="rId4" Type="http://schemas.openxmlformats.org/officeDocument/2006/relationships/image" Target="../media/image378.png"/><Relationship Id="rId9" Type="http://schemas.openxmlformats.org/officeDocument/2006/relationships/customXml" Target="../ink/ink378.xml"/><Relationship Id="rId13" Type="http://schemas.openxmlformats.org/officeDocument/2006/relationships/customXml" Target="../ink/ink380.xml"/><Relationship Id="rId18" Type="http://schemas.openxmlformats.org/officeDocument/2006/relationships/image" Target="../media/image385.png"/><Relationship Id="rId39" Type="http://schemas.openxmlformats.org/officeDocument/2006/relationships/customXml" Target="../ink/ink393.xml"/><Relationship Id="rId34" Type="http://schemas.openxmlformats.org/officeDocument/2006/relationships/image" Target="../media/image393.png"/><Relationship Id="rId50" Type="http://schemas.openxmlformats.org/officeDocument/2006/relationships/image" Target="../media/image401.png"/><Relationship Id="rId55" Type="http://schemas.openxmlformats.org/officeDocument/2006/relationships/customXml" Target="../ink/ink401.xml"/><Relationship Id="rId7" Type="http://schemas.openxmlformats.org/officeDocument/2006/relationships/customXml" Target="../ink/ink377.xml"/><Relationship Id="rId71" Type="http://schemas.openxmlformats.org/officeDocument/2006/relationships/customXml" Target="../ink/ink409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5.png"/><Relationship Id="rId21" Type="http://schemas.openxmlformats.org/officeDocument/2006/relationships/customXml" Target="../ink/ink420.xml"/><Relationship Id="rId42" Type="http://schemas.openxmlformats.org/officeDocument/2006/relationships/image" Target="../media/image433.png"/><Relationship Id="rId47" Type="http://schemas.openxmlformats.org/officeDocument/2006/relationships/customXml" Target="../ink/ink433.xml"/><Relationship Id="rId63" Type="http://schemas.openxmlformats.org/officeDocument/2006/relationships/customXml" Target="../ink/ink441.xml"/><Relationship Id="rId68" Type="http://schemas.openxmlformats.org/officeDocument/2006/relationships/image" Target="../media/image4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0.png"/><Relationship Id="rId29" Type="http://schemas.openxmlformats.org/officeDocument/2006/relationships/customXml" Target="../ink/ink424.xml"/><Relationship Id="rId11" Type="http://schemas.openxmlformats.org/officeDocument/2006/relationships/customXml" Target="../ink/ink415.xml"/><Relationship Id="rId24" Type="http://schemas.openxmlformats.org/officeDocument/2006/relationships/image" Target="../media/image424.png"/><Relationship Id="rId32" Type="http://schemas.openxmlformats.org/officeDocument/2006/relationships/image" Target="../media/image428.png"/><Relationship Id="rId37" Type="http://schemas.openxmlformats.org/officeDocument/2006/relationships/customXml" Target="../ink/ink428.xml"/><Relationship Id="rId40" Type="http://schemas.openxmlformats.org/officeDocument/2006/relationships/image" Target="../media/image432.png"/><Relationship Id="rId45" Type="http://schemas.openxmlformats.org/officeDocument/2006/relationships/customXml" Target="../ink/ink432.xml"/><Relationship Id="rId53" Type="http://schemas.openxmlformats.org/officeDocument/2006/relationships/customXml" Target="../ink/ink436.xml"/><Relationship Id="rId58" Type="http://schemas.openxmlformats.org/officeDocument/2006/relationships/image" Target="../media/image441.png"/><Relationship Id="rId66" Type="http://schemas.openxmlformats.org/officeDocument/2006/relationships/image" Target="../media/image445.png"/><Relationship Id="rId74" Type="http://schemas.openxmlformats.org/officeDocument/2006/relationships/image" Target="../media/image449.png"/><Relationship Id="rId5" Type="http://schemas.openxmlformats.org/officeDocument/2006/relationships/customXml" Target="../ink/ink412.xml"/><Relationship Id="rId61" Type="http://schemas.openxmlformats.org/officeDocument/2006/relationships/customXml" Target="../ink/ink440.xml"/><Relationship Id="rId19" Type="http://schemas.openxmlformats.org/officeDocument/2006/relationships/customXml" Target="../ink/ink419.xml"/><Relationship Id="rId14" Type="http://schemas.openxmlformats.org/officeDocument/2006/relationships/image" Target="../media/image419.png"/><Relationship Id="rId22" Type="http://schemas.openxmlformats.org/officeDocument/2006/relationships/image" Target="../media/image423.png"/><Relationship Id="rId27" Type="http://schemas.openxmlformats.org/officeDocument/2006/relationships/customXml" Target="../ink/ink423.xml"/><Relationship Id="rId30" Type="http://schemas.openxmlformats.org/officeDocument/2006/relationships/image" Target="../media/image427.png"/><Relationship Id="rId35" Type="http://schemas.openxmlformats.org/officeDocument/2006/relationships/customXml" Target="../ink/ink427.xml"/><Relationship Id="rId43" Type="http://schemas.openxmlformats.org/officeDocument/2006/relationships/customXml" Target="../ink/ink431.xml"/><Relationship Id="rId48" Type="http://schemas.openxmlformats.org/officeDocument/2006/relationships/image" Target="../media/image436.png"/><Relationship Id="rId56" Type="http://schemas.openxmlformats.org/officeDocument/2006/relationships/image" Target="../media/image440.png"/><Relationship Id="rId64" Type="http://schemas.openxmlformats.org/officeDocument/2006/relationships/image" Target="../media/image444.png"/><Relationship Id="rId69" Type="http://schemas.openxmlformats.org/officeDocument/2006/relationships/customXml" Target="../ink/ink444.xml"/><Relationship Id="rId8" Type="http://schemas.openxmlformats.org/officeDocument/2006/relationships/image" Target="../media/image416.png"/><Relationship Id="rId51" Type="http://schemas.openxmlformats.org/officeDocument/2006/relationships/customXml" Target="../ink/ink435.xml"/><Relationship Id="rId72" Type="http://schemas.openxmlformats.org/officeDocument/2006/relationships/image" Target="../media/image448.png"/><Relationship Id="rId3" Type="http://schemas.openxmlformats.org/officeDocument/2006/relationships/customXml" Target="../ink/ink411.xml"/><Relationship Id="rId12" Type="http://schemas.openxmlformats.org/officeDocument/2006/relationships/image" Target="../media/image418.png"/><Relationship Id="rId17" Type="http://schemas.openxmlformats.org/officeDocument/2006/relationships/customXml" Target="../ink/ink418.xml"/><Relationship Id="rId25" Type="http://schemas.openxmlformats.org/officeDocument/2006/relationships/customXml" Target="../ink/ink422.xml"/><Relationship Id="rId33" Type="http://schemas.openxmlformats.org/officeDocument/2006/relationships/customXml" Target="../ink/ink426.xml"/><Relationship Id="rId38" Type="http://schemas.openxmlformats.org/officeDocument/2006/relationships/image" Target="../media/image431.png"/><Relationship Id="rId46" Type="http://schemas.openxmlformats.org/officeDocument/2006/relationships/image" Target="../media/image435.png"/><Relationship Id="rId59" Type="http://schemas.openxmlformats.org/officeDocument/2006/relationships/customXml" Target="../ink/ink439.xml"/><Relationship Id="rId67" Type="http://schemas.openxmlformats.org/officeDocument/2006/relationships/customXml" Target="../ink/ink443.xml"/><Relationship Id="rId20" Type="http://schemas.openxmlformats.org/officeDocument/2006/relationships/image" Target="../media/image422.png"/><Relationship Id="rId41" Type="http://schemas.openxmlformats.org/officeDocument/2006/relationships/customXml" Target="../ink/ink430.xml"/><Relationship Id="rId54" Type="http://schemas.openxmlformats.org/officeDocument/2006/relationships/image" Target="../media/image439.png"/><Relationship Id="rId62" Type="http://schemas.openxmlformats.org/officeDocument/2006/relationships/image" Target="../media/image443.png"/><Relationship Id="rId70" Type="http://schemas.openxmlformats.org/officeDocument/2006/relationships/image" Target="../media/image447.png"/><Relationship Id="rId75" Type="http://schemas.openxmlformats.org/officeDocument/2006/relationships/customXml" Target="../ink/ink4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15" Type="http://schemas.openxmlformats.org/officeDocument/2006/relationships/customXml" Target="../ink/ink417.xml"/><Relationship Id="rId23" Type="http://schemas.openxmlformats.org/officeDocument/2006/relationships/customXml" Target="../ink/ink421.xml"/><Relationship Id="rId28" Type="http://schemas.openxmlformats.org/officeDocument/2006/relationships/image" Target="../media/image426.png"/><Relationship Id="rId36" Type="http://schemas.openxmlformats.org/officeDocument/2006/relationships/image" Target="../media/image430.png"/><Relationship Id="rId49" Type="http://schemas.openxmlformats.org/officeDocument/2006/relationships/customXml" Target="../ink/ink434.xml"/><Relationship Id="rId57" Type="http://schemas.openxmlformats.org/officeDocument/2006/relationships/customXml" Target="../ink/ink438.xml"/><Relationship Id="rId10" Type="http://schemas.openxmlformats.org/officeDocument/2006/relationships/image" Target="../media/image417.png"/><Relationship Id="rId31" Type="http://schemas.openxmlformats.org/officeDocument/2006/relationships/customXml" Target="../ink/ink425.xml"/><Relationship Id="rId44" Type="http://schemas.openxmlformats.org/officeDocument/2006/relationships/image" Target="../media/image434.png"/><Relationship Id="rId52" Type="http://schemas.openxmlformats.org/officeDocument/2006/relationships/image" Target="../media/image438.png"/><Relationship Id="rId60" Type="http://schemas.openxmlformats.org/officeDocument/2006/relationships/image" Target="../media/image442.png"/><Relationship Id="rId65" Type="http://schemas.openxmlformats.org/officeDocument/2006/relationships/customXml" Target="../ink/ink442.xml"/><Relationship Id="rId73" Type="http://schemas.openxmlformats.org/officeDocument/2006/relationships/customXml" Target="../ink/ink446.xml"/><Relationship Id="rId4" Type="http://schemas.openxmlformats.org/officeDocument/2006/relationships/image" Target="../media/image414.png"/><Relationship Id="rId9" Type="http://schemas.openxmlformats.org/officeDocument/2006/relationships/customXml" Target="../ink/ink414.xml"/><Relationship Id="rId13" Type="http://schemas.openxmlformats.org/officeDocument/2006/relationships/customXml" Target="../ink/ink416.xml"/><Relationship Id="rId18" Type="http://schemas.openxmlformats.org/officeDocument/2006/relationships/image" Target="../media/image421.png"/><Relationship Id="rId39" Type="http://schemas.openxmlformats.org/officeDocument/2006/relationships/customXml" Target="../ink/ink429.xml"/><Relationship Id="rId34" Type="http://schemas.openxmlformats.org/officeDocument/2006/relationships/image" Target="../media/image429.png"/><Relationship Id="rId50" Type="http://schemas.openxmlformats.org/officeDocument/2006/relationships/image" Target="../media/image437.png"/><Relationship Id="rId55" Type="http://schemas.openxmlformats.org/officeDocument/2006/relationships/customXml" Target="../ink/ink437.xml"/><Relationship Id="rId76" Type="http://schemas.openxmlformats.org/officeDocument/2006/relationships/image" Target="../media/image450.png"/><Relationship Id="rId7" Type="http://schemas.openxmlformats.org/officeDocument/2006/relationships/customXml" Target="../ink/ink413.xml"/><Relationship Id="rId71" Type="http://schemas.openxmlformats.org/officeDocument/2006/relationships/customXml" Target="../ink/ink445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2.png"/><Relationship Id="rId21" Type="http://schemas.openxmlformats.org/officeDocument/2006/relationships/customXml" Target="../ink/ink457.xml"/><Relationship Id="rId42" Type="http://schemas.openxmlformats.org/officeDocument/2006/relationships/image" Target="../media/image470.png"/><Relationship Id="rId47" Type="http://schemas.openxmlformats.org/officeDocument/2006/relationships/customXml" Target="../ink/ink470.xml"/><Relationship Id="rId63" Type="http://schemas.openxmlformats.org/officeDocument/2006/relationships/customXml" Target="../ink/ink478.xml"/><Relationship Id="rId68" Type="http://schemas.openxmlformats.org/officeDocument/2006/relationships/image" Target="../media/image483.png"/><Relationship Id="rId84" Type="http://schemas.openxmlformats.org/officeDocument/2006/relationships/image" Target="../media/image491.png"/><Relationship Id="rId89" Type="http://schemas.openxmlformats.org/officeDocument/2006/relationships/customXml" Target="../ink/ink491.xml"/><Relationship Id="rId16" Type="http://schemas.openxmlformats.org/officeDocument/2006/relationships/image" Target="../media/image457.png"/><Relationship Id="rId11" Type="http://schemas.openxmlformats.org/officeDocument/2006/relationships/customXml" Target="../ink/ink452.xml"/><Relationship Id="rId32" Type="http://schemas.openxmlformats.org/officeDocument/2006/relationships/image" Target="../media/image465.png"/><Relationship Id="rId37" Type="http://schemas.openxmlformats.org/officeDocument/2006/relationships/customXml" Target="../ink/ink465.xml"/><Relationship Id="rId53" Type="http://schemas.openxmlformats.org/officeDocument/2006/relationships/customXml" Target="../ink/ink473.xml"/><Relationship Id="rId58" Type="http://schemas.openxmlformats.org/officeDocument/2006/relationships/image" Target="../media/image478.png"/><Relationship Id="rId74" Type="http://schemas.openxmlformats.org/officeDocument/2006/relationships/image" Target="../media/image486.png"/><Relationship Id="rId79" Type="http://schemas.openxmlformats.org/officeDocument/2006/relationships/customXml" Target="../ink/ink486.xml"/><Relationship Id="rId102" Type="http://schemas.openxmlformats.org/officeDocument/2006/relationships/image" Target="../media/image500.png"/><Relationship Id="rId5" Type="http://schemas.openxmlformats.org/officeDocument/2006/relationships/customXml" Target="../ink/ink449.xml"/><Relationship Id="rId90" Type="http://schemas.openxmlformats.org/officeDocument/2006/relationships/image" Target="../media/image494.png"/><Relationship Id="rId95" Type="http://schemas.openxmlformats.org/officeDocument/2006/relationships/customXml" Target="../ink/ink494.xml"/><Relationship Id="rId22" Type="http://schemas.openxmlformats.org/officeDocument/2006/relationships/image" Target="../media/image460.png"/><Relationship Id="rId27" Type="http://schemas.openxmlformats.org/officeDocument/2006/relationships/customXml" Target="../ink/ink460.xml"/><Relationship Id="rId43" Type="http://schemas.openxmlformats.org/officeDocument/2006/relationships/customXml" Target="../ink/ink468.xml"/><Relationship Id="rId48" Type="http://schemas.openxmlformats.org/officeDocument/2006/relationships/image" Target="../media/image473.png"/><Relationship Id="rId64" Type="http://schemas.openxmlformats.org/officeDocument/2006/relationships/image" Target="../media/image481.png"/><Relationship Id="rId69" Type="http://schemas.openxmlformats.org/officeDocument/2006/relationships/customXml" Target="../ink/ink481.xml"/><Relationship Id="rId80" Type="http://schemas.openxmlformats.org/officeDocument/2006/relationships/image" Target="../media/image489.png"/><Relationship Id="rId85" Type="http://schemas.openxmlformats.org/officeDocument/2006/relationships/customXml" Target="../ink/ink489.xml"/><Relationship Id="rId12" Type="http://schemas.openxmlformats.org/officeDocument/2006/relationships/image" Target="../media/image455.png"/><Relationship Id="rId17" Type="http://schemas.openxmlformats.org/officeDocument/2006/relationships/customXml" Target="../ink/ink455.xml"/><Relationship Id="rId25" Type="http://schemas.openxmlformats.org/officeDocument/2006/relationships/customXml" Target="../ink/ink459.xml"/><Relationship Id="rId33" Type="http://schemas.openxmlformats.org/officeDocument/2006/relationships/customXml" Target="../ink/ink463.xml"/><Relationship Id="rId38" Type="http://schemas.openxmlformats.org/officeDocument/2006/relationships/image" Target="../media/image468.png"/><Relationship Id="rId46" Type="http://schemas.openxmlformats.org/officeDocument/2006/relationships/image" Target="../media/image472.png"/><Relationship Id="rId59" Type="http://schemas.openxmlformats.org/officeDocument/2006/relationships/customXml" Target="../ink/ink476.xml"/><Relationship Id="rId67" Type="http://schemas.openxmlformats.org/officeDocument/2006/relationships/customXml" Target="../ink/ink480.xml"/><Relationship Id="rId20" Type="http://schemas.openxmlformats.org/officeDocument/2006/relationships/image" Target="../media/image459.png"/><Relationship Id="rId41" Type="http://schemas.openxmlformats.org/officeDocument/2006/relationships/customXml" Target="../ink/ink467.xml"/><Relationship Id="rId54" Type="http://schemas.openxmlformats.org/officeDocument/2006/relationships/image" Target="../media/image476.png"/><Relationship Id="rId62" Type="http://schemas.openxmlformats.org/officeDocument/2006/relationships/image" Target="../media/image480.png"/><Relationship Id="rId70" Type="http://schemas.openxmlformats.org/officeDocument/2006/relationships/image" Target="../media/image484.png"/><Relationship Id="rId75" Type="http://schemas.openxmlformats.org/officeDocument/2006/relationships/customXml" Target="../ink/ink484.xml"/><Relationship Id="rId83" Type="http://schemas.openxmlformats.org/officeDocument/2006/relationships/customXml" Target="../ink/ink488.xml"/><Relationship Id="rId88" Type="http://schemas.openxmlformats.org/officeDocument/2006/relationships/image" Target="../media/image493.png"/><Relationship Id="rId91" Type="http://schemas.openxmlformats.org/officeDocument/2006/relationships/customXml" Target="../ink/ink492.xml"/><Relationship Id="rId96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5" Type="http://schemas.openxmlformats.org/officeDocument/2006/relationships/customXml" Target="../ink/ink454.xml"/><Relationship Id="rId23" Type="http://schemas.openxmlformats.org/officeDocument/2006/relationships/customXml" Target="../ink/ink458.xml"/><Relationship Id="rId28" Type="http://schemas.openxmlformats.org/officeDocument/2006/relationships/image" Target="../media/image463.png"/><Relationship Id="rId36" Type="http://schemas.openxmlformats.org/officeDocument/2006/relationships/image" Target="../media/image467.png"/><Relationship Id="rId49" Type="http://schemas.openxmlformats.org/officeDocument/2006/relationships/customXml" Target="../ink/ink471.xml"/><Relationship Id="rId57" Type="http://schemas.openxmlformats.org/officeDocument/2006/relationships/customXml" Target="../ink/ink475.xml"/><Relationship Id="rId10" Type="http://schemas.openxmlformats.org/officeDocument/2006/relationships/image" Target="../media/image454.png"/><Relationship Id="rId31" Type="http://schemas.openxmlformats.org/officeDocument/2006/relationships/customXml" Target="../ink/ink462.xml"/><Relationship Id="rId44" Type="http://schemas.openxmlformats.org/officeDocument/2006/relationships/image" Target="../media/image471.png"/><Relationship Id="rId52" Type="http://schemas.openxmlformats.org/officeDocument/2006/relationships/image" Target="../media/image475.png"/><Relationship Id="rId60" Type="http://schemas.openxmlformats.org/officeDocument/2006/relationships/image" Target="../media/image479.png"/><Relationship Id="rId65" Type="http://schemas.openxmlformats.org/officeDocument/2006/relationships/customXml" Target="../ink/ink479.xml"/><Relationship Id="rId73" Type="http://schemas.openxmlformats.org/officeDocument/2006/relationships/customXml" Target="../ink/ink483.xml"/><Relationship Id="rId78" Type="http://schemas.openxmlformats.org/officeDocument/2006/relationships/image" Target="../media/image488.png"/><Relationship Id="rId81" Type="http://schemas.openxmlformats.org/officeDocument/2006/relationships/customXml" Target="../ink/ink487.xml"/><Relationship Id="rId86" Type="http://schemas.openxmlformats.org/officeDocument/2006/relationships/image" Target="../media/image492.png"/><Relationship Id="rId94" Type="http://schemas.openxmlformats.org/officeDocument/2006/relationships/image" Target="../media/image496.png"/><Relationship Id="rId99" Type="http://schemas.openxmlformats.org/officeDocument/2006/relationships/customXml" Target="../ink/ink496.xml"/><Relationship Id="rId101" Type="http://schemas.openxmlformats.org/officeDocument/2006/relationships/customXml" Target="../ink/ink497.xml"/><Relationship Id="rId4" Type="http://schemas.openxmlformats.org/officeDocument/2006/relationships/image" Target="../media/image451.png"/><Relationship Id="rId9" Type="http://schemas.openxmlformats.org/officeDocument/2006/relationships/customXml" Target="../ink/ink451.xml"/><Relationship Id="rId13" Type="http://schemas.openxmlformats.org/officeDocument/2006/relationships/customXml" Target="../ink/ink453.xml"/><Relationship Id="rId18" Type="http://schemas.openxmlformats.org/officeDocument/2006/relationships/image" Target="../media/image458.png"/><Relationship Id="rId39" Type="http://schemas.openxmlformats.org/officeDocument/2006/relationships/customXml" Target="../ink/ink466.xml"/><Relationship Id="rId34" Type="http://schemas.openxmlformats.org/officeDocument/2006/relationships/image" Target="../media/image466.png"/><Relationship Id="rId50" Type="http://schemas.openxmlformats.org/officeDocument/2006/relationships/image" Target="../media/image474.png"/><Relationship Id="rId55" Type="http://schemas.openxmlformats.org/officeDocument/2006/relationships/customXml" Target="../ink/ink474.xml"/><Relationship Id="rId76" Type="http://schemas.openxmlformats.org/officeDocument/2006/relationships/image" Target="../media/image487.png"/><Relationship Id="rId97" Type="http://schemas.openxmlformats.org/officeDocument/2006/relationships/customXml" Target="../ink/ink495.xml"/><Relationship Id="rId7" Type="http://schemas.openxmlformats.org/officeDocument/2006/relationships/customXml" Target="../ink/ink450.xml"/><Relationship Id="rId71" Type="http://schemas.openxmlformats.org/officeDocument/2006/relationships/customXml" Target="../ink/ink482.xml"/><Relationship Id="rId92" Type="http://schemas.openxmlformats.org/officeDocument/2006/relationships/image" Target="../media/image495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461.xml"/><Relationship Id="rId24" Type="http://schemas.openxmlformats.org/officeDocument/2006/relationships/image" Target="../media/image461.png"/><Relationship Id="rId40" Type="http://schemas.openxmlformats.org/officeDocument/2006/relationships/image" Target="../media/image469.png"/><Relationship Id="rId45" Type="http://schemas.openxmlformats.org/officeDocument/2006/relationships/customXml" Target="../ink/ink469.xml"/><Relationship Id="rId66" Type="http://schemas.openxmlformats.org/officeDocument/2006/relationships/image" Target="../media/image482.png"/><Relationship Id="rId87" Type="http://schemas.openxmlformats.org/officeDocument/2006/relationships/customXml" Target="../ink/ink490.xml"/><Relationship Id="rId61" Type="http://schemas.openxmlformats.org/officeDocument/2006/relationships/customXml" Target="../ink/ink477.xml"/><Relationship Id="rId82" Type="http://schemas.openxmlformats.org/officeDocument/2006/relationships/image" Target="../media/image490.png"/><Relationship Id="rId19" Type="http://schemas.openxmlformats.org/officeDocument/2006/relationships/customXml" Target="../ink/ink456.xml"/><Relationship Id="rId14" Type="http://schemas.openxmlformats.org/officeDocument/2006/relationships/image" Target="../media/image456.png"/><Relationship Id="rId30" Type="http://schemas.openxmlformats.org/officeDocument/2006/relationships/image" Target="../media/image464.png"/><Relationship Id="rId35" Type="http://schemas.openxmlformats.org/officeDocument/2006/relationships/customXml" Target="../ink/ink464.xml"/><Relationship Id="rId56" Type="http://schemas.openxmlformats.org/officeDocument/2006/relationships/image" Target="../media/image477.png"/><Relationship Id="rId77" Type="http://schemas.openxmlformats.org/officeDocument/2006/relationships/customXml" Target="../ink/ink485.xml"/><Relationship Id="rId100" Type="http://schemas.openxmlformats.org/officeDocument/2006/relationships/image" Target="../media/image499.png"/><Relationship Id="rId8" Type="http://schemas.openxmlformats.org/officeDocument/2006/relationships/image" Target="../media/image453.png"/><Relationship Id="rId51" Type="http://schemas.openxmlformats.org/officeDocument/2006/relationships/customXml" Target="../ink/ink472.xml"/><Relationship Id="rId72" Type="http://schemas.openxmlformats.org/officeDocument/2006/relationships/image" Target="../media/image485.png"/><Relationship Id="rId93" Type="http://schemas.openxmlformats.org/officeDocument/2006/relationships/customXml" Target="../ink/ink493.xml"/><Relationship Id="rId98" Type="http://schemas.openxmlformats.org/officeDocument/2006/relationships/image" Target="../media/image498.png"/><Relationship Id="rId3" Type="http://schemas.openxmlformats.org/officeDocument/2006/relationships/customXml" Target="../ink/ink4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5.xml"/><Relationship Id="rId21" Type="http://schemas.openxmlformats.org/officeDocument/2006/relationships/customXml" Target="../ink/ink507.xml"/><Relationship Id="rId42" Type="http://schemas.openxmlformats.org/officeDocument/2006/relationships/image" Target="../media/image520.png"/><Relationship Id="rId63" Type="http://schemas.openxmlformats.org/officeDocument/2006/relationships/customXml" Target="../ink/ink528.xml"/><Relationship Id="rId84" Type="http://schemas.openxmlformats.org/officeDocument/2006/relationships/image" Target="../media/image541.png"/><Relationship Id="rId138" Type="http://schemas.openxmlformats.org/officeDocument/2006/relationships/image" Target="../media/image568.png"/><Relationship Id="rId159" Type="http://schemas.openxmlformats.org/officeDocument/2006/relationships/customXml" Target="../ink/ink576.xml"/><Relationship Id="rId170" Type="http://schemas.openxmlformats.org/officeDocument/2006/relationships/image" Target="../media/image584.png"/><Relationship Id="rId191" Type="http://schemas.openxmlformats.org/officeDocument/2006/relationships/customXml" Target="../ink/ink592.xml"/><Relationship Id="rId205" Type="http://schemas.openxmlformats.org/officeDocument/2006/relationships/customXml" Target="../ink/ink599.xml"/><Relationship Id="rId226" Type="http://schemas.openxmlformats.org/officeDocument/2006/relationships/image" Target="../media/image612.png"/><Relationship Id="rId107" Type="http://schemas.openxmlformats.org/officeDocument/2006/relationships/customXml" Target="../ink/ink550.xml"/><Relationship Id="rId11" Type="http://schemas.openxmlformats.org/officeDocument/2006/relationships/customXml" Target="../ink/ink502.xml"/><Relationship Id="rId32" Type="http://schemas.openxmlformats.org/officeDocument/2006/relationships/image" Target="../media/image515.png"/><Relationship Id="rId53" Type="http://schemas.openxmlformats.org/officeDocument/2006/relationships/customXml" Target="../ink/ink523.xml"/><Relationship Id="rId74" Type="http://schemas.openxmlformats.org/officeDocument/2006/relationships/image" Target="../media/image536.png"/><Relationship Id="rId128" Type="http://schemas.openxmlformats.org/officeDocument/2006/relationships/image" Target="../media/image563.png"/><Relationship Id="rId149" Type="http://schemas.openxmlformats.org/officeDocument/2006/relationships/customXml" Target="../ink/ink571.xml"/><Relationship Id="rId5" Type="http://schemas.openxmlformats.org/officeDocument/2006/relationships/customXml" Target="../ink/ink499.xml"/><Relationship Id="rId95" Type="http://schemas.openxmlformats.org/officeDocument/2006/relationships/customXml" Target="../ink/ink544.xml"/><Relationship Id="rId160" Type="http://schemas.openxmlformats.org/officeDocument/2006/relationships/image" Target="../media/image579.png"/><Relationship Id="rId181" Type="http://schemas.openxmlformats.org/officeDocument/2006/relationships/customXml" Target="../ink/ink587.xml"/><Relationship Id="rId216" Type="http://schemas.openxmlformats.org/officeDocument/2006/relationships/image" Target="../media/image607.png"/><Relationship Id="rId22" Type="http://schemas.openxmlformats.org/officeDocument/2006/relationships/image" Target="../media/image510.png"/><Relationship Id="rId43" Type="http://schemas.openxmlformats.org/officeDocument/2006/relationships/customXml" Target="../ink/ink518.xml"/><Relationship Id="rId64" Type="http://schemas.openxmlformats.org/officeDocument/2006/relationships/image" Target="../media/image531.png"/><Relationship Id="rId118" Type="http://schemas.openxmlformats.org/officeDocument/2006/relationships/image" Target="../media/image558.png"/><Relationship Id="rId139" Type="http://schemas.openxmlformats.org/officeDocument/2006/relationships/customXml" Target="../ink/ink566.xml"/><Relationship Id="rId85" Type="http://schemas.openxmlformats.org/officeDocument/2006/relationships/customXml" Target="../ink/ink539.xml"/><Relationship Id="rId150" Type="http://schemas.openxmlformats.org/officeDocument/2006/relationships/image" Target="../media/image574.png"/><Relationship Id="rId171" Type="http://schemas.openxmlformats.org/officeDocument/2006/relationships/customXml" Target="../ink/ink582.xml"/><Relationship Id="rId192" Type="http://schemas.openxmlformats.org/officeDocument/2006/relationships/image" Target="../media/image595.png"/><Relationship Id="rId206" Type="http://schemas.openxmlformats.org/officeDocument/2006/relationships/image" Target="../media/image602.png"/><Relationship Id="rId227" Type="http://schemas.openxmlformats.org/officeDocument/2006/relationships/customXml" Target="../ink/ink610.xml"/><Relationship Id="rId12" Type="http://schemas.openxmlformats.org/officeDocument/2006/relationships/image" Target="../media/image505.png"/><Relationship Id="rId33" Type="http://schemas.openxmlformats.org/officeDocument/2006/relationships/customXml" Target="../ink/ink513.xml"/><Relationship Id="rId108" Type="http://schemas.openxmlformats.org/officeDocument/2006/relationships/image" Target="../media/image553.png"/><Relationship Id="rId129" Type="http://schemas.openxmlformats.org/officeDocument/2006/relationships/customXml" Target="../ink/ink561.xml"/><Relationship Id="rId54" Type="http://schemas.openxmlformats.org/officeDocument/2006/relationships/image" Target="../media/image526.png"/><Relationship Id="rId75" Type="http://schemas.openxmlformats.org/officeDocument/2006/relationships/customXml" Target="../ink/ink534.xml"/><Relationship Id="rId96" Type="http://schemas.openxmlformats.org/officeDocument/2006/relationships/image" Target="../media/image547.png"/><Relationship Id="rId140" Type="http://schemas.openxmlformats.org/officeDocument/2006/relationships/image" Target="../media/image569.png"/><Relationship Id="rId161" Type="http://schemas.openxmlformats.org/officeDocument/2006/relationships/customXml" Target="../ink/ink577.xml"/><Relationship Id="rId182" Type="http://schemas.openxmlformats.org/officeDocument/2006/relationships/image" Target="../media/image590.png"/><Relationship Id="rId217" Type="http://schemas.openxmlformats.org/officeDocument/2006/relationships/customXml" Target="../ink/ink605.xml"/><Relationship Id="rId6" Type="http://schemas.openxmlformats.org/officeDocument/2006/relationships/image" Target="../media/image502.png"/><Relationship Id="rId23" Type="http://schemas.openxmlformats.org/officeDocument/2006/relationships/customXml" Target="../ink/ink508.xml"/><Relationship Id="rId119" Type="http://schemas.openxmlformats.org/officeDocument/2006/relationships/customXml" Target="../ink/ink556.xml"/><Relationship Id="rId44" Type="http://schemas.openxmlformats.org/officeDocument/2006/relationships/image" Target="../media/image521.png"/><Relationship Id="rId65" Type="http://schemas.openxmlformats.org/officeDocument/2006/relationships/customXml" Target="../ink/ink529.xml"/><Relationship Id="rId86" Type="http://schemas.openxmlformats.org/officeDocument/2006/relationships/image" Target="../media/image542.png"/><Relationship Id="rId130" Type="http://schemas.openxmlformats.org/officeDocument/2006/relationships/image" Target="../media/image564.png"/><Relationship Id="rId151" Type="http://schemas.openxmlformats.org/officeDocument/2006/relationships/customXml" Target="../ink/ink572.xml"/><Relationship Id="rId172" Type="http://schemas.openxmlformats.org/officeDocument/2006/relationships/image" Target="../media/image585.png"/><Relationship Id="rId193" Type="http://schemas.openxmlformats.org/officeDocument/2006/relationships/customXml" Target="../ink/ink593.xml"/><Relationship Id="rId207" Type="http://schemas.openxmlformats.org/officeDocument/2006/relationships/customXml" Target="../ink/ink600.xml"/><Relationship Id="rId228" Type="http://schemas.openxmlformats.org/officeDocument/2006/relationships/image" Target="../media/image613.png"/><Relationship Id="rId13" Type="http://schemas.openxmlformats.org/officeDocument/2006/relationships/customXml" Target="../ink/ink503.xml"/><Relationship Id="rId109" Type="http://schemas.openxmlformats.org/officeDocument/2006/relationships/customXml" Target="../ink/ink551.xml"/><Relationship Id="rId34" Type="http://schemas.openxmlformats.org/officeDocument/2006/relationships/image" Target="../media/image516.png"/><Relationship Id="rId55" Type="http://schemas.openxmlformats.org/officeDocument/2006/relationships/customXml" Target="../ink/ink524.xml"/><Relationship Id="rId76" Type="http://schemas.openxmlformats.org/officeDocument/2006/relationships/image" Target="../media/image537.png"/><Relationship Id="rId97" Type="http://schemas.openxmlformats.org/officeDocument/2006/relationships/customXml" Target="../ink/ink545.xml"/><Relationship Id="rId120" Type="http://schemas.openxmlformats.org/officeDocument/2006/relationships/image" Target="../media/image559.png"/><Relationship Id="rId141" Type="http://schemas.openxmlformats.org/officeDocument/2006/relationships/customXml" Target="../ink/ink567.xml"/><Relationship Id="rId7" Type="http://schemas.openxmlformats.org/officeDocument/2006/relationships/customXml" Target="../ink/ink500.xml"/><Relationship Id="rId162" Type="http://schemas.openxmlformats.org/officeDocument/2006/relationships/image" Target="../media/image580.png"/><Relationship Id="rId183" Type="http://schemas.openxmlformats.org/officeDocument/2006/relationships/customXml" Target="../ink/ink588.xml"/><Relationship Id="rId218" Type="http://schemas.openxmlformats.org/officeDocument/2006/relationships/image" Target="../media/image608.png"/><Relationship Id="rId24" Type="http://schemas.openxmlformats.org/officeDocument/2006/relationships/image" Target="../media/image511.png"/><Relationship Id="rId45" Type="http://schemas.openxmlformats.org/officeDocument/2006/relationships/customXml" Target="../ink/ink519.xml"/><Relationship Id="rId66" Type="http://schemas.openxmlformats.org/officeDocument/2006/relationships/image" Target="../media/image532.png"/><Relationship Id="rId87" Type="http://schemas.openxmlformats.org/officeDocument/2006/relationships/customXml" Target="../ink/ink540.xml"/><Relationship Id="rId110" Type="http://schemas.openxmlformats.org/officeDocument/2006/relationships/image" Target="../media/image554.png"/><Relationship Id="rId131" Type="http://schemas.openxmlformats.org/officeDocument/2006/relationships/customXml" Target="../ink/ink562.xml"/><Relationship Id="rId152" Type="http://schemas.openxmlformats.org/officeDocument/2006/relationships/image" Target="../media/image575.png"/><Relationship Id="rId173" Type="http://schemas.openxmlformats.org/officeDocument/2006/relationships/customXml" Target="../ink/ink583.xml"/><Relationship Id="rId194" Type="http://schemas.openxmlformats.org/officeDocument/2006/relationships/image" Target="../media/image596.png"/><Relationship Id="rId208" Type="http://schemas.openxmlformats.org/officeDocument/2006/relationships/image" Target="../media/image603.png"/><Relationship Id="rId229" Type="http://schemas.openxmlformats.org/officeDocument/2006/relationships/customXml" Target="../ink/ink611.xml"/><Relationship Id="rId14" Type="http://schemas.openxmlformats.org/officeDocument/2006/relationships/image" Target="../media/image506.png"/><Relationship Id="rId35" Type="http://schemas.openxmlformats.org/officeDocument/2006/relationships/customXml" Target="../ink/ink514.xml"/><Relationship Id="rId56" Type="http://schemas.openxmlformats.org/officeDocument/2006/relationships/image" Target="../media/image527.png"/><Relationship Id="rId77" Type="http://schemas.openxmlformats.org/officeDocument/2006/relationships/customXml" Target="../ink/ink535.xml"/><Relationship Id="rId100" Type="http://schemas.openxmlformats.org/officeDocument/2006/relationships/image" Target="../media/image549.png"/><Relationship Id="rId8" Type="http://schemas.openxmlformats.org/officeDocument/2006/relationships/image" Target="../media/image503.png"/><Relationship Id="rId98" Type="http://schemas.openxmlformats.org/officeDocument/2006/relationships/image" Target="../media/image548.png"/><Relationship Id="rId121" Type="http://schemas.openxmlformats.org/officeDocument/2006/relationships/customXml" Target="../ink/ink557.xml"/><Relationship Id="rId142" Type="http://schemas.openxmlformats.org/officeDocument/2006/relationships/image" Target="../media/image570.png"/><Relationship Id="rId163" Type="http://schemas.openxmlformats.org/officeDocument/2006/relationships/customXml" Target="../ink/ink578.xml"/><Relationship Id="rId184" Type="http://schemas.openxmlformats.org/officeDocument/2006/relationships/image" Target="../media/image591.png"/><Relationship Id="rId219" Type="http://schemas.openxmlformats.org/officeDocument/2006/relationships/customXml" Target="../ink/ink606.xml"/><Relationship Id="rId230" Type="http://schemas.openxmlformats.org/officeDocument/2006/relationships/image" Target="../media/image614.png"/><Relationship Id="rId25" Type="http://schemas.openxmlformats.org/officeDocument/2006/relationships/customXml" Target="../ink/ink509.xml"/><Relationship Id="rId46" Type="http://schemas.openxmlformats.org/officeDocument/2006/relationships/image" Target="../media/image522.png"/><Relationship Id="rId67" Type="http://schemas.openxmlformats.org/officeDocument/2006/relationships/customXml" Target="../ink/ink530.xml"/><Relationship Id="rId20" Type="http://schemas.openxmlformats.org/officeDocument/2006/relationships/image" Target="../media/image509.png"/><Relationship Id="rId41" Type="http://schemas.openxmlformats.org/officeDocument/2006/relationships/customXml" Target="../ink/ink517.xml"/><Relationship Id="rId62" Type="http://schemas.openxmlformats.org/officeDocument/2006/relationships/image" Target="../media/image530.png"/><Relationship Id="rId83" Type="http://schemas.openxmlformats.org/officeDocument/2006/relationships/customXml" Target="../ink/ink538.xml"/><Relationship Id="rId88" Type="http://schemas.openxmlformats.org/officeDocument/2006/relationships/image" Target="../media/image543.png"/><Relationship Id="rId111" Type="http://schemas.openxmlformats.org/officeDocument/2006/relationships/customXml" Target="../ink/ink552.xml"/><Relationship Id="rId132" Type="http://schemas.openxmlformats.org/officeDocument/2006/relationships/image" Target="../media/image565.png"/><Relationship Id="rId153" Type="http://schemas.openxmlformats.org/officeDocument/2006/relationships/customXml" Target="../ink/ink573.xml"/><Relationship Id="rId174" Type="http://schemas.openxmlformats.org/officeDocument/2006/relationships/image" Target="../media/image586.png"/><Relationship Id="rId179" Type="http://schemas.openxmlformats.org/officeDocument/2006/relationships/customXml" Target="../ink/ink586.xml"/><Relationship Id="rId195" Type="http://schemas.openxmlformats.org/officeDocument/2006/relationships/customXml" Target="../ink/ink594.xml"/><Relationship Id="rId209" Type="http://schemas.openxmlformats.org/officeDocument/2006/relationships/customXml" Target="../ink/ink601.xml"/><Relationship Id="rId190" Type="http://schemas.openxmlformats.org/officeDocument/2006/relationships/image" Target="../media/image594.png"/><Relationship Id="rId204" Type="http://schemas.openxmlformats.org/officeDocument/2006/relationships/image" Target="../media/image601.png"/><Relationship Id="rId220" Type="http://schemas.openxmlformats.org/officeDocument/2006/relationships/image" Target="../media/image609.png"/><Relationship Id="rId225" Type="http://schemas.openxmlformats.org/officeDocument/2006/relationships/customXml" Target="../ink/ink609.xml"/><Relationship Id="rId15" Type="http://schemas.openxmlformats.org/officeDocument/2006/relationships/customXml" Target="../ink/ink504.xml"/><Relationship Id="rId36" Type="http://schemas.openxmlformats.org/officeDocument/2006/relationships/image" Target="../media/image517.png"/><Relationship Id="rId57" Type="http://schemas.openxmlformats.org/officeDocument/2006/relationships/customXml" Target="../ink/ink525.xml"/><Relationship Id="rId106" Type="http://schemas.openxmlformats.org/officeDocument/2006/relationships/image" Target="../media/image552.png"/><Relationship Id="rId127" Type="http://schemas.openxmlformats.org/officeDocument/2006/relationships/customXml" Target="../ink/ink560.xml"/><Relationship Id="rId10" Type="http://schemas.openxmlformats.org/officeDocument/2006/relationships/image" Target="../media/image504.png"/><Relationship Id="rId31" Type="http://schemas.openxmlformats.org/officeDocument/2006/relationships/customXml" Target="../ink/ink512.xml"/><Relationship Id="rId52" Type="http://schemas.openxmlformats.org/officeDocument/2006/relationships/image" Target="../media/image525.png"/><Relationship Id="rId73" Type="http://schemas.openxmlformats.org/officeDocument/2006/relationships/customXml" Target="../ink/ink533.xml"/><Relationship Id="rId78" Type="http://schemas.openxmlformats.org/officeDocument/2006/relationships/image" Target="../media/image538.png"/><Relationship Id="rId94" Type="http://schemas.openxmlformats.org/officeDocument/2006/relationships/image" Target="../media/image546.png"/><Relationship Id="rId99" Type="http://schemas.openxmlformats.org/officeDocument/2006/relationships/customXml" Target="../ink/ink546.xml"/><Relationship Id="rId101" Type="http://schemas.openxmlformats.org/officeDocument/2006/relationships/customXml" Target="../ink/ink547.xml"/><Relationship Id="rId122" Type="http://schemas.openxmlformats.org/officeDocument/2006/relationships/image" Target="../media/image560.png"/><Relationship Id="rId143" Type="http://schemas.openxmlformats.org/officeDocument/2006/relationships/customXml" Target="../ink/ink568.xml"/><Relationship Id="rId148" Type="http://schemas.openxmlformats.org/officeDocument/2006/relationships/image" Target="../media/image573.png"/><Relationship Id="rId164" Type="http://schemas.openxmlformats.org/officeDocument/2006/relationships/image" Target="../media/image581.png"/><Relationship Id="rId169" Type="http://schemas.openxmlformats.org/officeDocument/2006/relationships/customXml" Target="../ink/ink581.xml"/><Relationship Id="rId185" Type="http://schemas.openxmlformats.org/officeDocument/2006/relationships/customXml" Target="../ink/ink589.xml"/><Relationship Id="rId4" Type="http://schemas.openxmlformats.org/officeDocument/2006/relationships/image" Target="../media/image501.png"/><Relationship Id="rId9" Type="http://schemas.openxmlformats.org/officeDocument/2006/relationships/customXml" Target="../ink/ink501.xml"/><Relationship Id="rId180" Type="http://schemas.openxmlformats.org/officeDocument/2006/relationships/image" Target="../media/image589.png"/><Relationship Id="rId210" Type="http://schemas.openxmlformats.org/officeDocument/2006/relationships/image" Target="../media/image604.png"/><Relationship Id="rId215" Type="http://schemas.openxmlformats.org/officeDocument/2006/relationships/customXml" Target="../ink/ink604.xml"/><Relationship Id="rId26" Type="http://schemas.openxmlformats.org/officeDocument/2006/relationships/image" Target="../media/image512.png"/><Relationship Id="rId231" Type="http://schemas.openxmlformats.org/officeDocument/2006/relationships/customXml" Target="../ink/ink612.xml"/><Relationship Id="rId47" Type="http://schemas.openxmlformats.org/officeDocument/2006/relationships/customXml" Target="../ink/ink520.xml"/><Relationship Id="rId68" Type="http://schemas.openxmlformats.org/officeDocument/2006/relationships/image" Target="../media/image533.png"/><Relationship Id="rId89" Type="http://schemas.openxmlformats.org/officeDocument/2006/relationships/customXml" Target="../ink/ink541.xml"/><Relationship Id="rId112" Type="http://schemas.openxmlformats.org/officeDocument/2006/relationships/image" Target="../media/image555.png"/><Relationship Id="rId133" Type="http://schemas.openxmlformats.org/officeDocument/2006/relationships/customXml" Target="../ink/ink563.xml"/><Relationship Id="rId154" Type="http://schemas.openxmlformats.org/officeDocument/2006/relationships/image" Target="../media/image576.png"/><Relationship Id="rId175" Type="http://schemas.openxmlformats.org/officeDocument/2006/relationships/customXml" Target="../ink/ink584.xml"/><Relationship Id="rId196" Type="http://schemas.openxmlformats.org/officeDocument/2006/relationships/image" Target="../media/image597.png"/><Relationship Id="rId200" Type="http://schemas.openxmlformats.org/officeDocument/2006/relationships/image" Target="../media/image599.png"/><Relationship Id="rId16" Type="http://schemas.openxmlformats.org/officeDocument/2006/relationships/image" Target="../media/image507.png"/><Relationship Id="rId221" Type="http://schemas.openxmlformats.org/officeDocument/2006/relationships/customXml" Target="../ink/ink607.xml"/><Relationship Id="rId37" Type="http://schemas.openxmlformats.org/officeDocument/2006/relationships/customXml" Target="../ink/ink515.xml"/><Relationship Id="rId58" Type="http://schemas.openxmlformats.org/officeDocument/2006/relationships/image" Target="../media/image528.png"/><Relationship Id="rId79" Type="http://schemas.openxmlformats.org/officeDocument/2006/relationships/customXml" Target="../ink/ink536.xml"/><Relationship Id="rId102" Type="http://schemas.openxmlformats.org/officeDocument/2006/relationships/image" Target="../media/image550.png"/><Relationship Id="rId123" Type="http://schemas.openxmlformats.org/officeDocument/2006/relationships/customXml" Target="../ink/ink558.xml"/><Relationship Id="rId144" Type="http://schemas.openxmlformats.org/officeDocument/2006/relationships/image" Target="../media/image571.png"/><Relationship Id="rId90" Type="http://schemas.openxmlformats.org/officeDocument/2006/relationships/image" Target="../media/image544.png"/><Relationship Id="rId165" Type="http://schemas.openxmlformats.org/officeDocument/2006/relationships/customXml" Target="../ink/ink579.xml"/><Relationship Id="rId186" Type="http://schemas.openxmlformats.org/officeDocument/2006/relationships/image" Target="../media/image592.png"/><Relationship Id="rId211" Type="http://schemas.openxmlformats.org/officeDocument/2006/relationships/customXml" Target="../ink/ink602.xml"/><Relationship Id="rId232" Type="http://schemas.openxmlformats.org/officeDocument/2006/relationships/image" Target="../media/image615.png"/><Relationship Id="rId27" Type="http://schemas.openxmlformats.org/officeDocument/2006/relationships/customXml" Target="../ink/ink510.xml"/><Relationship Id="rId48" Type="http://schemas.openxmlformats.org/officeDocument/2006/relationships/image" Target="../media/image523.png"/><Relationship Id="rId69" Type="http://schemas.openxmlformats.org/officeDocument/2006/relationships/customXml" Target="../ink/ink531.xml"/><Relationship Id="rId113" Type="http://schemas.openxmlformats.org/officeDocument/2006/relationships/customXml" Target="../ink/ink553.xml"/><Relationship Id="rId134" Type="http://schemas.openxmlformats.org/officeDocument/2006/relationships/image" Target="../media/image566.png"/><Relationship Id="rId80" Type="http://schemas.openxmlformats.org/officeDocument/2006/relationships/image" Target="../media/image539.png"/><Relationship Id="rId155" Type="http://schemas.openxmlformats.org/officeDocument/2006/relationships/customXml" Target="../ink/ink574.xml"/><Relationship Id="rId176" Type="http://schemas.openxmlformats.org/officeDocument/2006/relationships/image" Target="../media/image587.png"/><Relationship Id="rId197" Type="http://schemas.openxmlformats.org/officeDocument/2006/relationships/customXml" Target="../ink/ink595.xml"/><Relationship Id="rId201" Type="http://schemas.openxmlformats.org/officeDocument/2006/relationships/customXml" Target="../ink/ink597.xml"/><Relationship Id="rId222" Type="http://schemas.openxmlformats.org/officeDocument/2006/relationships/image" Target="../media/image610.png"/><Relationship Id="rId17" Type="http://schemas.openxmlformats.org/officeDocument/2006/relationships/customXml" Target="../ink/ink505.xml"/><Relationship Id="rId38" Type="http://schemas.openxmlformats.org/officeDocument/2006/relationships/image" Target="../media/image518.png"/><Relationship Id="rId59" Type="http://schemas.openxmlformats.org/officeDocument/2006/relationships/customXml" Target="../ink/ink526.xml"/><Relationship Id="rId103" Type="http://schemas.openxmlformats.org/officeDocument/2006/relationships/customXml" Target="../ink/ink548.xml"/><Relationship Id="rId124" Type="http://schemas.openxmlformats.org/officeDocument/2006/relationships/image" Target="../media/image561.png"/><Relationship Id="rId70" Type="http://schemas.openxmlformats.org/officeDocument/2006/relationships/image" Target="../media/image534.png"/><Relationship Id="rId91" Type="http://schemas.openxmlformats.org/officeDocument/2006/relationships/customXml" Target="../ink/ink542.xml"/><Relationship Id="rId145" Type="http://schemas.openxmlformats.org/officeDocument/2006/relationships/customXml" Target="../ink/ink569.xml"/><Relationship Id="rId166" Type="http://schemas.openxmlformats.org/officeDocument/2006/relationships/image" Target="../media/image582.png"/><Relationship Id="rId187" Type="http://schemas.openxmlformats.org/officeDocument/2006/relationships/customXml" Target="../ink/ink59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05.png"/><Relationship Id="rId233" Type="http://schemas.openxmlformats.org/officeDocument/2006/relationships/customXml" Target="../ink/ink613.xml"/><Relationship Id="rId28" Type="http://schemas.openxmlformats.org/officeDocument/2006/relationships/image" Target="../media/image513.png"/><Relationship Id="rId49" Type="http://schemas.openxmlformats.org/officeDocument/2006/relationships/customXml" Target="../ink/ink521.xml"/><Relationship Id="rId114" Type="http://schemas.openxmlformats.org/officeDocument/2006/relationships/image" Target="../media/image556.png"/><Relationship Id="rId60" Type="http://schemas.openxmlformats.org/officeDocument/2006/relationships/image" Target="../media/image529.png"/><Relationship Id="rId81" Type="http://schemas.openxmlformats.org/officeDocument/2006/relationships/customXml" Target="../ink/ink537.xml"/><Relationship Id="rId135" Type="http://schemas.openxmlformats.org/officeDocument/2006/relationships/customXml" Target="../ink/ink564.xml"/><Relationship Id="rId156" Type="http://schemas.openxmlformats.org/officeDocument/2006/relationships/image" Target="../media/image577.png"/><Relationship Id="rId177" Type="http://schemas.openxmlformats.org/officeDocument/2006/relationships/customXml" Target="../ink/ink585.xml"/><Relationship Id="rId198" Type="http://schemas.openxmlformats.org/officeDocument/2006/relationships/image" Target="../media/image598.png"/><Relationship Id="rId202" Type="http://schemas.openxmlformats.org/officeDocument/2006/relationships/image" Target="../media/image600.png"/><Relationship Id="rId223" Type="http://schemas.openxmlformats.org/officeDocument/2006/relationships/customXml" Target="../ink/ink608.xml"/><Relationship Id="rId18" Type="http://schemas.openxmlformats.org/officeDocument/2006/relationships/image" Target="../media/image508.png"/><Relationship Id="rId39" Type="http://schemas.openxmlformats.org/officeDocument/2006/relationships/customXml" Target="../ink/ink516.xml"/><Relationship Id="rId50" Type="http://schemas.openxmlformats.org/officeDocument/2006/relationships/image" Target="../media/image524.png"/><Relationship Id="rId104" Type="http://schemas.openxmlformats.org/officeDocument/2006/relationships/image" Target="../media/image551.png"/><Relationship Id="rId125" Type="http://schemas.openxmlformats.org/officeDocument/2006/relationships/customXml" Target="../ink/ink559.xml"/><Relationship Id="rId146" Type="http://schemas.openxmlformats.org/officeDocument/2006/relationships/image" Target="../media/image572.png"/><Relationship Id="rId167" Type="http://schemas.openxmlformats.org/officeDocument/2006/relationships/customXml" Target="../ink/ink580.xml"/><Relationship Id="rId188" Type="http://schemas.openxmlformats.org/officeDocument/2006/relationships/image" Target="../media/image593.png"/><Relationship Id="rId71" Type="http://schemas.openxmlformats.org/officeDocument/2006/relationships/customXml" Target="../ink/ink532.xml"/><Relationship Id="rId92" Type="http://schemas.openxmlformats.org/officeDocument/2006/relationships/image" Target="../media/image545.png"/><Relationship Id="rId213" Type="http://schemas.openxmlformats.org/officeDocument/2006/relationships/customXml" Target="../ink/ink603.xml"/><Relationship Id="rId234" Type="http://schemas.openxmlformats.org/officeDocument/2006/relationships/image" Target="../media/image616.png"/><Relationship Id="rId2" Type="http://schemas.openxmlformats.org/officeDocument/2006/relationships/notesSlide" Target="../notesSlides/notesSlide14.xml"/><Relationship Id="rId29" Type="http://schemas.openxmlformats.org/officeDocument/2006/relationships/customXml" Target="../ink/ink511.xml"/><Relationship Id="rId40" Type="http://schemas.openxmlformats.org/officeDocument/2006/relationships/image" Target="../media/image519.png"/><Relationship Id="rId115" Type="http://schemas.openxmlformats.org/officeDocument/2006/relationships/customXml" Target="../ink/ink554.xml"/><Relationship Id="rId136" Type="http://schemas.openxmlformats.org/officeDocument/2006/relationships/image" Target="../media/image567.png"/><Relationship Id="rId157" Type="http://schemas.openxmlformats.org/officeDocument/2006/relationships/customXml" Target="../ink/ink575.xml"/><Relationship Id="rId178" Type="http://schemas.openxmlformats.org/officeDocument/2006/relationships/image" Target="../media/image588.png"/><Relationship Id="rId61" Type="http://schemas.openxmlformats.org/officeDocument/2006/relationships/customXml" Target="../ink/ink527.xml"/><Relationship Id="rId82" Type="http://schemas.openxmlformats.org/officeDocument/2006/relationships/image" Target="../media/image540.png"/><Relationship Id="rId199" Type="http://schemas.openxmlformats.org/officeDocument/2006/relationships/customXml" Target="../ink/ink596.xml"/><Relationship Id="rId203" Type="http://schemas.openxmlformats.org/officeDocument/2006/relationships/customXml" Target="../ink/ink598.xml"/><Relationship Id="rId19" Type="http://schemas.openxmlformats.org/officeDocument/2006/relationships/customXml" Target="../ink/ink506.xml"/><Relationship Id="rId224" Type="http://schemas.openxmlformats.org/officeDocument/2006/relationships/image" Target="../media/image611.png"/><Relationship Id="rId30" Type="http://schemas.openxmlformats.org/officeDocument/2006/relationships/image" Target="../media/image514.png"/><Relationship Id="rId105" Type="http://schemas.openxmlformats.org/officeDocument/2006/relationships/customXml" Target="../ink/ink549.xml"/><Relationship Id="rId126" Type="http://schemas.openxmlformats.org/officeDocument/2006/relationships/image" Target="../media/image562.png"/><Relationship Id="rId147" Type="http://schemas.openxmlformats.org/officeDocument/2006/relationships/customXml" Target="../ink/ink570.xml"/><Relationship Id="rId168" Type="http://schemas.openxmlformats.org/officeDocument/2006/relationships/image" Target="../media/image583.png"/><Relationship Id="rId51" Type="http://schemas.openxmlformats.org/officeDocument/2006/relationships/customXml" Target="../ink/ink522.xml"/><Relationship Id="rId72" Type="http://schemas.openxmlformats.org/officeDocument/2006/relationships/image" Target="../media/image535.png"/><Relationship Id="rId93" Type="http://schemas.openxmlformats.org/officeDocument/2006/relationships/customXml" Target="../ink/ink543.xml"/><Relationship Id="rId189" Type="http://schemas.openxmlformats.org/officeDocument/2006/relationships/customXml" Target="../ink/ink591.xml"/><Relationship Id="rId3" Type="http://schemas.openxmlformats.org/officeDocument/2006/relationships/customXml" Target="../ink/ink498.xml"/><Relationship Id="rId214" Type="http://schemas.openxmlformats.org/officeDocument/2006/relationships/image" Target="../media/image606.png"/><Relationship Id="rId116" Type="http://schemas.openxmlformats.org/officeDocument/2006/relationships/image" Target="../media/image557.png"/><Relationship Id="rId137" Type="http://schemas.openxmlformats.org/officeDocument/2006/relationships/customXml" Target="../ink/ink565.xml"/><Relationship Id="rId158" Type="http://schemas.openxmlformats.org/officeDocument/2006/relationships/image" Target="../media/image5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9.png"/><Relationship Id="rId42" Type="http://schemas.openxmlformats.org/officeDocument/2006/relationships/image" Target="../media/image23.png"/><Relationship Id="rId47" Type="http://schemas.openxmlformats.org/officeDocument/2006/relationships/customXml" Target="../ink/ink23.xml"/><Relationship Id="rId50" Type="http://schemas.openxmlformats.org/officeDocument/2006/relationships/image" Target="../media/image27.png"/><Relationship Id="rId7" Type="http://schemas.openxmlformats.org/officeDocument/2006/relationships/customXml" Target="../ink/ink3.xml"/><Relationship Id="rId2" Type="http://schemas.openxmlformats.org/officeDocument/2006/relationships/image" Target="../media/image3.tiff"/><Relationship Id="rId16" Type="http://schemas.openxmlformats.org/officeDocument/2006/relationships/image" Target="../media/image10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8.xml"/><Relationship Id="rId40" Type="http://schemas.openxmlformats.org/officeDocument/2006/relationships/image" Target="../media/image22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4.xml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6.png"/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20" Type="http://schemas.openxmlformats.org/officeDocument/2006/relationships/image" Target="../media/image12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customXml" Target="../ink/ink43.xml"/><Relationship Id="rId21" Type="http://schemas.openxmlformats.org/officeDocument/2006/relationships/customXml" Target="../ink/ink34.xml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customXml" Target="../ink/ink47.xml"/><Relationship Id="rId50" Type="http://schemas.openxmlformats.org/officeDocument/2006/relationships/image" Target="../media/image51.png"/><Relationship Id="rId55" Type="http://schemas.openxmlformats.org/officeDocument/2006/relationships/customXml" Target="../ink/ink51.xml"/><Relationship Id="rId63" Type="http://schemas.openxmlformats.org/officeDocument/2006/relationships/customXml" Target="../ink/ink55.xml"/><Relationship Id="rId7" Type="http://schemas.openxmlformats.org/officeDocument/2006/relationships/customXml" Target="../ink/ink27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png"/><Relationship Id="rId29" Type="http://schemas.openxmlformats.org/officeDocument/2006/relationships/customXml" Target="../ink/ink38.xml"/><Relationship Id="rId11" Type="http://schemas.openxmlformats.org/officeDocument/2006/relationships/customXml" Target="../ink/ink29.xml"/><Relationship Id="rId24" Type="http://schemas.openxmlformats.org/officeDocument/2006/relationships/image" Target="../media/image38.png"/><Relationship Id="rId32" Type="http://schemas.openxmlformats.org/officeDocument/2006/relationships/image" Target="../media/image42.png"/><Relationship Id="rId37" Type="http://schemas.openxmlformats.org/officeDocument/2006/relationships/customXml" Target="../ink/ink42.xml"/><Relationship Id="rId40" Type="http://schemas.openxmlformats.org/officeDocument/2006/relationships/image" Target="../media/image46.png"/><Relationship Id="rId45" Type="http://schemas.openxmlformats.org/officeDocument/2006/relationships/customXml" Target="../ink/ink46.xml"/><Relationship Id="rId53" Type="http://schemas.openxmlformats.org/officeDocument/2006/relationships/customXml" Target="../ink/ink50.xml"/><Relationship Id="rId58" Type="http://schemas.openxmlformats.org/officeDocument/2006/relationships/image" Target="../media/image55.png"/><Relationship Id="rId5" Type="http://schemas.openxmlformats.org/officeDocument/2006/relationships/customXml" Target="../ink/ink26.xml"/><Relationship Id="rId61" Type="http://schemas.openxmlformats.org/officeDocument/2006/relationships/customXml" Target="../ink/ink54.xml"/><Relationship Id="rId19" Type="http://schemas.openxmlformats.org/officeDocument/2006/relationships/customXml" Target="../ink/ink33.xml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customXml" Target="../ink/ink37.xml"/><Relationship Id="rId30" Type="http://schemas.openxmlformats.org/officeDocument/2006/relationships/image" Target="../media/image41.png"/><Relationship Id="rId35" Type="http://schemas.openxmlformats.org/officeDocument/2006/relationships/customXml" Target="../ink/ink41.xml"/><Relationship Id="rId43" Type="http://schemas.openxmlformats.org/officeDocument/2006/relationships/customXml" Target="../ink/ink45.xml"/><Relationship Id="rId48" Type="http://schemas.openxmlformats.org/officeDocument/2006/relationships/image" Target="../media/image50.png"/><Relationship Id="rId56" Type="http://schemas.openxmlformats.org/officeDocument/2006/relationships/image" Target="../media/image54.png"/><Relationship Id="rId64" Type="http://schemas.openxmlformats.org/officeDocument/2006/relationships/image" Target="../media/image58.png"/><Relationship Id="rId8" Type="http://schemas.openxmlformats.org/officeDocument/2006/relationships/image" Target="../media/image30.png"/><Relationship Id="rId51" Type="http://schemas.openxmlformats.org/officeDocument/2006/relationships/customXml" Target="../ink/ink49.xml"/><Relationship Id="rId3" Type="http://schemas.openxmlformats.org/officeDocument/2006/relationships/customXml" Target="../ink/ink25.xml"/><Relationship Id="rId12" Type="http://schemas.openxmlformats.org/officeDocument/2006/relationships/image" Target="../media/image32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59" Type="http://schemas.openxmlformats.org/officeDocument/2006/relationships/customXml" Target="../ink/ink53.xml"/><Relationship Id="rId20" Type="http://schemas.openxmlformats.org/officeDocument/2006/relationships/image" Target="../media/image36.png"/><Relationship Id="rId41" Type="http://schemas.openxmlformats.org/officeDocument/2006/relationships/customXml" Target="../ink/ink44.xml"/><Relationship Id="rId54" Type="http://schemas.openxmlformats.org/officeDocument/2006/relationships/image" Target="../media/image53.png"/><Relationship Id="rId6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40.png"/><Relationship Id="rId36" Type="http://schemas.openxmlformats.org/officeDocument/2006/relationships/image" Target="../media/image44.png"/><Relationship Id="rId49" Type="http://schemas.openxmlformats.org/officeDocument/2006/relationships/customXml" Target="../ink/ink48.xml"/><Relationship Id="rId57" Type="http://schemas.openxmlformats.org/officeDocument/2006/relationships/customXml" Target="../ink/ink52.xml"/><Relationship Id="rId10" Type="http://schemas.openxmlformats.org/officeDocument/2006/relationships/image" Target="../media/image31.png"/><Relationship Id="rId31" Type="http://schemas.openxmlformats.org/officeDocument/2006/relationships/customXml" Target="../ink/ink39.xml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60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customXml" Target="../ink/ink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61.xml"/><Relationship Id="rId18" Type="http://schemas.openxmlformats.org/officeDocument/2006/relationships/image" Target="../media/image66.png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12" Type="http://schemas.openxmlformats.org/officeDocument/2006/relationships/image" Target="../media/image63.png"/><Relationship Id="rId17" Type="http://schemas.openxmlformats.org/officeDocument/2006/relationships/customXml" Target="../ink/ink6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customXml" Target="../ink/ink60.xml"/><Relationship Id="rId5" Type="http://schemas.openxmlformats.org/officeDocument/2006/relationships/customXml" Target="../ink/ink57.xml"/><Relationship Id="rId15" Type="http://schemas.openxmlformats.org/officeDocument/2006/relationships/customXml" Target="../ink/ink62.xml"/><Relationship Id="rId10" Type="http://schemas.openxmlformats.org/officeDocument/2006/relationships/image" Target="../media/image62.png"/><Relationship Id="rId19" Type="http://schemas.openxmlformats.org/officeDocument/2006/relationships/customXml" Target="../ink/ink64.xml"/><Relationship Id="rId4" Type="http://schemas.openxmlformats.org/officeDocument/2006/relationships/image" Target="../media/image59.png"/><Relationship Id="rId9" Type="http://schemas.openxmlformats.org/officeDocument/2006/relationships/customXml" Target="../ink/ink59.xml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13" Type="http://schemas.openxmlformats.org/officeDocument/2006/relationships/image" Target="../media/image73.png"/><Relationship Id="rId18" Type="http://schemas.openxmlformats.org/officeDocument/2006/relationships/customXml" Target="../ink/ink73.xml"/><Relationship Id="rId26" Type="http://schemas.openxmlformats.org/officeDocument/2006/relationships/customXml" Target="../ink/ink77.xml"/><Relationship Id="rId3" Type="http://schemas.openxmlformats.org/officeDocument/2006/relationships/image" Target="../media/image68.png"/><Relationship Id="rId21" Type="http://schemas.openxmlformats.org/officeDocument/2006/relationships/image" Target="../media/image77.png"/><Relationship Id="rId7" Type="http://schemas.openxmlformats.org/officeDocument/2006/relationships/image" Target="../media/image70.png"/><Relationship Id="rId12" Type="http://schemas.openxmlformats.org/officeDocument/2006/relationships/customXml" Target="../ink/ink70.xml"/><Relationship Id="rId17" Type="http://schemas.openxmlformats.org/officeDocument/2006/relationships/image" Target="../media/image75.png"/><Relationship Id="rId25" Type="http://schemas.openxmlformats.org/officeDocument/2006/relationships/image" Target="../media/image79.png"/><Relationship Id="rId2" Type="http://schemas.openxmlformats.org/officeDocument/2006/relationships/customXml" Target="../ink/ink65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11" Type="http://schemas.openxmlformats.org/officeDocument/2006/relationships/image" Target="../media/image72.png"/><Relationship Id="rId24" Type="http://schemas.openxmlformats.org/officeDocument/2006/relationships/customXml" Target="../ink/ink76.xml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customXml" Target="../ink/ink78.xml"/><Relationship Id="rId10" Type="http://schemas.openxmlformats.org/officeDocument/2006/relationships/customXml" Target="../ink/ink69.xml"/><Relationship Id="rId19" Type="http://schemas.openxmlformats.org/officeDocument/2006/relationships/image" Target="../media/image76.png"/><Relationship Id="rId4" Type="http://schemas.openxmlformats.org/officeDocument/2006/relationships/customXml" Target="../ink/ink66.xml"/><Relationship Id="rId9" Type="http://schemas.openxmlformats.org/officeDocument/2006/relationships/image" Target="../media/image71.png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588" indent="-1588"/>
            <a:r>
              <a:rPr lang="en-US" sz="4000" dirty="0">
                <a:ea typeface="CMU Bright" panose="02000603000000000000" pitchFamily="2" charset="0"/>
              </a:rPr>
              <a:t>C++ Templates</a:t>
            </a:r>
            <a:br>
              <a:rPr lang="en-US" sz="4000" dirty="0">
                <a:ea typeface="CMU Bright" panose="02000603000000000000" pitchFamily="2" charset="0"/>
              </a:rPr>
            </a:br>
            <a:r>
              <a:rPr lang="en-US" sz="2800" b="0" dirty="0">
                <a:ea typeface="CMU Bright" panose="02000603000000000000" pitchFamily="2" charset="0"/>
              </a:rPr>
              <a:t>CSE 333 Summer 2019</a:t>
            </a:r>
            <a:endParaRPr lang="en-US" sz="3200" dirty="0">
              <a:ea typeface="CMU Bright" panose="02000603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2400" b="1" dirty="0"/>
              <a:t>Instructor:</a:t>
            </a:r>
            <a:r>
              <a:rPr lang="en-US" sz="2400" dirty="0"/>
              <a:t>	Aaron Johnston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b="1" dirty="0"/>
              <a:t>Teaching Assistants:</a:t>
            </a:r>
          </a:p>
          <a:p>
            <a:pPr algn="l">
              <a:tabLst>
                <a:tab pos="2743200" algn="l"/>
                <a:tab pos="4802188" algn="l"/>
              </a:tabLst>
            </a:pPr>
            <a:r>
              <a:rPr lang="en-US" sz="2000" dirty="0" err="1"/>
              <a:t>Yifan</a:t>
            </a:r>
            <a:r>
              <a:rPr lang="en-US" sz="2000" dirty="0"/>
              <a:t> Bai               Stuart </a:t>
            </a:r>
            <a:r>
              <a:rPr lang="en-US" sz="2000" dirty="0" err="1"/>
              <a:t>Kol</a:t>
            </a:r>
            <a:r>
              <a:rPr lang="en-US" sz="2000" dirty="0"/>
              <a:t>               Daniel </a:t>
            </a:r>
            <a:r>
              <a:rPr lang="en-US" sz="2000" dirty="0" err="1"/>
              <a:t>Lyu</a:t>
            </a:r>
            <a:r>
              <a:rPr lang="en-US" sz="2000" dirty="0"/>
              <a:t>               Kris Wong</a:t>
            </a:r>
          </a:p>
          <a:p>
            <a:pPr algn="l">
              <a:tabLst>
                <a:tab pos="2289175" algn="l"/>
                <a:tab pos="4572000" algn="l"/>
              </a:tabLs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586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Throwback: How would we do this in 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we’d prefer to do is write “</a:t>
            </a:r>
            <a:r>
              <a:rPr lang="en-US" i="1" dirty="0"/>
              <a:t>generic code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Code that is </a:t>
            </a:r>
            <a:r>
              <a:rPr lang="en-US" dirty="0">
                <a:solidFill>
                  <a:srgbClr val="0066FF"/>
                </a:solidFill>
              </a:rPr>
              <a:t>type-independent</a:t>
            </a:r>
          </a:p>
          <a:p>
            <a:pPr lvl="1"/>
            <a:r>
              <a:rPr lang="en-US" dirty="0"/>
              <a:t>Code that is </a:t>
            </a:r>
            <a:r>
              <a:rPr lang="en-US" dirty="0">
                <a:solidFill>
                  <a:srgbClr val="0066FF"/>
                </a:solidFill>
              </a:rPr>
              <a:t>compile-type polymorphic</a:t>
            </a:r>
            <a:r>
              <a:rPr lang="en-US" dirty="0"/>
              <a:t> across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10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6D8461-8A4C-8B44-8FA3-3EF0D889BF61}"/>
              </a:ext>
            </a:extLst>
          </p:cNvPr>
          <p:cNvSpPr/>
          <p:nvPr/>
        </p:nvSpPr>
        <p:spPr bwMode="auto">
          <a:xfrm>
            <a:off x="504092" y="3941444"/>
            <a:ext cx="8258908" cy="2392681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0 if equal, 1 if value1 is bigger, -1 otherwise</a:t>
            </a:r>
            <a:endParaRPr lang="en-US" sz="1600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value1,</a:t>
            </a: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value2,</a:t>
            </a:r>
          </a:p>
          <a:p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int (*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)(void *, void *)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(value1, value2)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(value2, value1)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14C3AE-2AF4-4BBD-B405-61F20845E98B}"/>
                  </a:ext>
                </a:extLst>
              </p14:cNvPr>
              <p14:cNvContentPartPr/>
              <p14:nvPr/>
            </p14:nvContentPartPr>
            <p14:xfrm>
              <a:off x="4778356" y="1876767"/>
              <a:ext cx="190800" cy="242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14C3AE-2AF4-4BBD-B405-61F20845E9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9716" y="1868127"/>
                <a:ext cx="2084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34A83F6-F1CE-40C2-A60E-3FCE5FE5D9D6}"/>
                  </a:ext>
                </a:extLst>
              </p14:cNvPr>
              <p14:cNvContentPartPr/>
              <p14:nvPr/>
            </p14:nvContentPartPr>
            <p14:xfrm>
              <a:off x="5449080" y="2556909"/>
              <a:ext cx="190080" cy="178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34A83F6-F1CE-40C2-A60E-3FCE5FE5D9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0440" y="2547909"/>
                <a:ext cx="2077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9112E5B-FAC3-4557-B197-4B0E3189AE9E}"/>
                  </a:ext>
                </a:extLst>
              </p14:cNvPr>
              <p14:cNvContentPartPr/>
              <p14:nvPr/>
            </p14:nvContentPartPr>
            <p14:xfrm>
              <a:off x="7102743" y="1904160"/>
              <a:ext cx="410760" cy="198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9112E5B-FAC3-4557-B197-4B0E3189AE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94103" y="1895520"/>
                <a:ext cx="4284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06F24EF-45AC-4520-A574-B2B17B80750A}"/>
                  </a:ext>
                </a:extLst>
              </p14:cNvPr>
              <p14:cNvContentPartPr/>
              <p14:nvPr/>
            </p14:nvContentPartPr>
            <p14:xfrm>
              <a:off x="6611703" y="1955280"/>
              <a:ext cx="296640" cy="165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06F24EF-45AC-4520-A574-B2B17B8075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3063" y="1946621"/>
                <a:ext cx="314280" cy="182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EEA04A-D358-4AE7-BFCE-11455B3E808A}"/>
                  </a:ext>
                </a:extLst>
              </p14:cNvPr>
              <p14:cNvContentPartPr/>
              <p14:nvPr/>
            </p14:nvContentPartPr>
            <p14:xfrm>
              <a:off x="6237663" y="1920720"/>
              <a:ext cx="231120" cy="161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EEA04A-D358-4AE7-BFCE-11455B3E80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29023" y="1911740"/>
                <a:ext cx="248760" cy="179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BD51ADC-1EB8-4B34-820C-42689FFCDA8E}"/>
                  </a:ext>
                </a:extLst>
              </p14:cNvPr>
              <p14:cNvContentPartPr/>
              <p14:nvPr/>
            </p14:nvContentPartPr>
            <p14:xfrm>
              <a:off x="5717103" y="1983000"/>
              <a:ext cx="341640" cy="119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BD51ADC-1EB8-4B34-820C-42689FFCDA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08463" y="1974360"/>
                <a:ext cx="359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17A28A4-7A86-42A3-AD8B-A320A22776E1}"/>
                  </a:ext>
                </a:extLst>
              </p14:cNvPr>
              <p14:cNvContentPartPr/>
              <p14:nvPr/>
            </p14:nvContentPartPr>
            <p14:xfrm>
              <a:off x="5195103" y="2001000"/>
              <a:ext cx="362880" cy="162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17A28A4-7A86-42A3-AD8B-A320A22776E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86463" y="1992360"/>
                <a:ext cx="380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F3EC3AD-57BF-4B7A-9FFB-02F0648B887E}"/>
                  </a:ext>
                </a:extLst>
              </p14:cNvPr>
              <p14:cNvContentPartPr/>
              <p14:nvPr/>
            </p14:nvContentPartPr>
            <p14:xfrm>
              <a:off x="5580663" y="2811720"/>
              <a:ext cx="183960" cy="2214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F3EC3AD-57BF-4B7A-9FFB-02F0648B887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71663" y="2803080"/>
                <a:ext cx="2016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95CCDC8-2677-4594-BE1C-02BE94D4E98F}"/>
                  </a:ext>
                </a:extLst>
              </p14:cNvPr>
              <p14:cNvContentPartPr/>
              <p14:nvPr/>
            </p14:nvContentPartPr>
            <p14:xfrm>
              <a:off x="6697383" y="2958240"/>
              <a:ext cx="722520" cy="1810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95CCDC8-2677-4594-BE1C-02BE94D4E98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88383" y="2949600"/>
                <a:ext cx="7401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885D0C7-72E0-47E8-BF22-5ED431AE2FF7}"/>
                  </a:ext>
                </a:extLst>
              </p14:cNvPr>
              <p14:cNvContentPartPr/>
              <p14:nvPr/>
            </p14:nvContentPartPr>
            <p14:xfrm>
              <a:off x="6254583" y="2935560"/>
              <a:ext cx="277200" cy="1454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885D0C7-72E0-47E8-BF22-5ED431AE2FF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45583" y="2926582"/>
                <a:ext cx="294840" cy="16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FD1B1CC-7C67-4D9E-98E3-26E15303CC54}"/>
                  </a:ext>
                </a:extLst>
              </p14:cNvPr>
              <p14:cNvContentPartPr/>
              <p14:nvPr/>
            </p14:nvContentPartPr>
            <p14:xfrm>
              <a:off x="5858943" y="2943120"/>
              <a:ext cx="272880" cy="1468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FD1B1CC-7C67-4D9E-98E3-26E15303CC5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49943" y="2934480"/>
                <a:ext cx="2905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17552F4-702A-41B5-BF0E-657F5C7085AE}"/>
                  </a:ext>
                </a:extLst>
              </p14:cNvPr>
              <p14:cNvContentPartPr/>
              <p14:nvPr/>
            </p14:nvContentPartPr>
            <p14:xfrm>
              <a:off x="6623223" y="3223920"/>
              <a:ext cx="408600" cy="159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17552F4-702A-41B5-BF0E-657F5C7085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14583" y="3215280"/>
                <a:ext cx="4262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E9313DD-7174-43BF-A0EF-22A6048A22D2}"/>
                  </a:ext>
                </a:extLst>
              </p14:cNvPr>
              <p14:cNvContentPartPr/>
              <p14:nvPr/>
            </p14:nvContentPartPr>
            <p14:xfrm>
              <a:off x="5854263" y="3219240"/>
              <a:ext cx="611280" cy="1555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E9313DD-7174-43BF-A0EF-22A6048A22D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45263" y="3210600"/>
                <a:ext cx="6289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3B4048F-1825-4547-9E58-E86E6B0BAD4B}"/>
                  </a:ext>
                </a:extLst>
              </p14:cNvPr>
              <p14:cNvContentPartPr/>
              <p14:nvPr/>
            </p14:nvContentPartPr>
            <p14:xfrm>
              <a:off x="6347867" y="3783101"/>
              <a:ext cx="79920" cy="882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3B4048F-1825-4547-9E58-E86E6B0BAD4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39227" y="3774101"/>
                <a:ext cx="975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BB7C5D8-2029-41C1-BED6-5ADBF7792911}"/>
                  </a:ext>
                </a:extLst>
              </p14:cNvPr>
              <p14:cNvContentPartPr/>
              <p14:nvPr/>
            </p14:nvContentPartPr>
            <p14:xfrm>
              <a:off x="7964267" y="3730541"/>
              <a:ext cx="51480" cy="93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BB7C5D8-2029-41C1-BED6-5ADBF779291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55267" y="3721901"/>
                <a:ext cx="691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36F7FDE-D9C7-494E-9B60-A15D72EBFE63}"/>
                  </a:ext>
                </a:extLst>
              </p14:cNvPr>
              <p14:cNvContentPartPr/>
              <p14:nvPr/>
            </p14:nvContentPartPr>
            <p14:xfrm>
              <a:off x="7945187" y="3788141"/>
              <a:ext cx="115560" cy="590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36F7FDE-D9C7-494E-9B60-A15D72EBFE6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36547" y="3779501"/>
                <a:ext cx="1332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A910BAC-E491-4373-8A56-BA045DD14AC1}"/>
                  </a:ext>
                </a:extLst>
              </p14:cNvPr>
              <p14:cNvContentPartPr/>
              <p14:nvPr/>
            </p14:nvContentPartPr>
            <p14:xfrm>
              <a:off x="7341107" y="3773741"/>
              <a:ext cx="422640" cy="766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A910BAC-E491-4373-8A56-BA045DD14AC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32467" y="3765101"/>
                <a:ext cx="4402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3A7550F-E501-4D80-A6C7-591BFF23A730}"/>
                  </a:ext>
                </a:extLst>
              </p14:cNvPr>
              <p14:cNvContentPartPr/>
              <p14:nvPr/>
            </p14:nvContentPartPr>
            <p14:xfrm>
              <a:off x="6560987" y="3754661"/>
              <a:ext cx="637200" cy="1566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3A7550F-E501-4D80-A6C7-591BFF23A73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52347" y="3746001"/>
                <a:ext cx="654840" cy="174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509E4C8-23F8-46A5-A58F-BA6C480C694B}"/>
                  </a:ext>
                </a:extLst>
              </p14:cNvPr>
              <p14:cNvContentPartPr/>
              <p14:nvPr/>
            </p14:nvContentPartPr>
            <p14:xfrm>
              <a:off x="5880227" y="3763301"/>
              <a:ext cx="333000" cy="1033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509E4C8-23F8-46A5-A58F-BA6C480C694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71578" y="3754661"/>
                <a:ext cx="350659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BBA8548-1CE9-477F-BCAA-1F8842CD59CA}"/>
                  </a:ext>
                </a:extLst>
              </p14:cNvPr>
              <p14:cNvContentPartPr/>
              <p14:nvPr/>
            </p14:nvContentPartPr>
            <p14:xfrm>
              <a:off x="8112227" y="3506261"/>
              <a:ext cx="230040" cy="1411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BBA8548-1CE9-477F-BCAA-1F8842CD59C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103573" y="3497284"/>
                <a:ext cx="247708" cy="158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065C937F-97CA-45AB-BE09-9C2DA7DC858F}"/>
                  </a:ext>
                </a:extLst>
              </p14:cNvPr>
              <p14:cNvContentPartPr/>
              <p14:nvPr/>
            </p14:nvContentPartPr>
            <p14:xfrm>
              <a:off x="7422467" y="3470261"/>
              <a:ext cx="568800" cy="1994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065C937F-97CA-45AB-BE09-9C2DA7DC858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413473" y="3461621"/>
                <a:ext cx="586429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95F02E3-6198-4E59-B100-F01CC0615A7C}"/>
                  </a:ext>
                </a:extLst>
              </p14:cNvPr>
              <p14:cNvContentPartPr/>
              <p14:nvPr/>
            </p14:nvContentPartPr>
            <p14:xfrm>
              <a:off x="6892547" y="3488261"/>
              <a:ext cx="370080" cy="1400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95F02E3-6198-4E59-B100-F01CC0615A7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883547" y="3479261"/>
                <a:ext cx="3877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4E27397-2545-49FE-B074-3352CA1FAAC9}"/>
                  </a:ext>
                </a:extLst>
              </p14:cNvPr>
              <p14:cNvContentPartPr/>
              <p14:nvPr/>
            </p14:nvContentPartPr>
            <p14:xfrm>
              <a:off x="6442907" y="3501581"/>
              <a:ext cx="275040" cy="1285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4E27397-2545-49FE-B074-3352CA1FAAC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434256" y="3492581"/>
                <a:ext cx="292703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CC88F83-2509-4E12-B413-6E058E474602}"/>
                  </a:ext>
                </a:extLst>
              </p14:cNvPr>
              <p14:cNvContentPartPr/>
              <p14:nvPr/>
            </p14:nvContentPartPr>
            <p14:xfrm>
              <a:off x="5858267" y="3513461"/>
              <a:ext cx="423720" cy="1753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CC88F83-2509-4E12-B413-6E058E47460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49627" y="3504821"/>
                <a:ext cx="4413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6EB15DF-935F-4ABB-9A62-22394E01BCE6}"/>
                  </a:ext>
                </a:extLst>
              </p14:cNvPr>
              <p14:cNvContentPartPr/>
              <p14:nvPr/>
            </p14:nvContentPartPr>
            <p14:xfrm>
              <a:off x="7809467" y="3213581"/>
              <a:ext cx="253440" cy="1285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6EB15DF-935F-4ABB-9A62-22394E01BCE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00467" y="3204941"/>
                <a:ext cx="2710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573809B-6A70-45CD-85CF-6CC496BED670}"/>
                  </a:ext>
                </a:extLst>
              </p14:cNvPr>
              <p14:cNvContentPartPr/>
              <p14:nvPr/>
            </p14:nvContentPartPr>
            <p14:xfrm>
              <a:off x="7215467" y="3259301"/>
              <a:ext cx="451080" cy="12312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573809B-6A70-45CD-85CF-6CC496BED67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06474" y="3250661"/>
                <a:ext cx="468706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E6FDEF8-0768-464C-A8C9-D7375B9C11CF}"/>
                  </a:ext>
                </a:extLst>
              </p14:cNvPr>
              <p14:cNvContentPartPr/>
              <p14:nvPr/>
            </p14:nvContentPartPr>
            <p14:xfrm>
              <a:off x="536631" y="6531535"/>
              <a:ext cx="139320" cy="18468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E6FDEF8-0768-464C-A8C9-D7375B9C11C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27991" y="6522895"/>
                <a:ext cx="1569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9A8D60D-CE59-4F6F-89BE-90A074B1B111}"/>
                  </a:ext>
                </a:extLst>
              </p14:cNvPr>
              <p14:cNvContentPartPr/>
              <p14:nvPr/>
            </p14:nvContentPartPr>
            <p14:xfrm>
              <a:off x="2451471" y="6526135"/>
              <a:ext cx="101520" cy="1512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9A8D60D-CE59-4F6F-89BE-90A074B1B11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42831" y="6517495"/>
                <a:ext cx="119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E4DC737-A079-4A6E-981F-F473B13AED66}"/>
                  </a:ext>
                </a:extLst>
              </p14:cNvPr>
              <p14:cNvContentPartPr/>
              <p14:nvPr/>
            </p14:nvContentPartPr>
            <p14:xfrm>
              <a:off x="2095431" y="6586255"/>
              <a:ext cx="189360" cy="1134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E4DC737-A079-4A6E-981F-F473B13AED6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086431" y="6577255"/>
                <a:ext cx="2070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0936CA4-41A1-4207-9D31-0A52D219A532}"/>
                  </a:ext>
                </a:extLst>
              </p14:cNvPr>
              <p14:cNvContentPartPr/>
              <p14:nvPr/>
            </p14:nvContentPartPr>
            <p14:xfrm>
              <a:off x="1555431" y="6600295"/>
              <a:ext cx="376920" cy="1843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0936CA4-41A1-4207-9D31-0A52D219A53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546791" y="6591295"/>
                <a:ext cx="3945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5037E7A-0D90-4B13-8555-16956EBDDFE5}"/>
                  </a:ext>
                </a:extLst>
              </p14:cNvPr>
              <p14:cNvContentPartPr/>
              <p14:nvPr/>
            </p14:nvContentPartPr>
            <p14:xfrm>
              <a:off x="874671" y="6536215"/>
              <a:ext cx="528120" cy="1839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5037E7A-0D90-4B13-8555-16956EBDDFE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65671" y="6527215"/>
                <a:ext cx="5457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3736F5B3-071C-41D6-8909-32CC01BAE321}"/>
                  </a:ext>
                </a:extLst>
              </p14:cNvPr>
              <p14:cNvContentPartPr/>
              <p14:nvPr/>
            </p14:nvContentPartPr>
            <p14:xfrm>
              <a:off x="2599071" y="6520735"/>
              <a:ext cx="285840" cy="1616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3736F5B3-071C-41D6-8909-32CC01BAE32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590431" y="6511735"/>
                <a:ext cx="3034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F0FC0EA-F9BE-411F-92E1-810FB8D83A1B}"/>
                  </a:ext>
                </a:extLst>
              </p14:cNvPr>
              <p14:cNvContentPartPr/>
              <p14:nvPr/>
            </p14:nvContentPartPr>
            <p14:xfrm>
              <a:off x="3036860" y="6597899"/>
              <a:ext cx="365040" cy="1116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F0FC0EA-F9BE-411F-92E1-810FB8D83A1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028220" y="6588899"/>
                <a:ext cx="3826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7B1E3414-F18A-4619-B888-888090794C88}"/>
                  </a:ext>
                </a:extLst>
              </p14:cNvPr>
              <p14:cNvContentPartPr/>
              <p14:nvPr/>
            </p14:nvContentPartPr>
            <p14:xfrm>
              <a:off x="4051340" y="6515459"/>
              <a:ext cx="118800" cy="14364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7B1E3414-F18A-4619-B888-888090794C8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042700" y="6506459"/>
                <a:ext cx="136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94D36F0-7DA7-44C1-B254-7CA9FBE2E6D1}"/>
                  </a:ext>
                </a:extLst>
              </p14:cNvPr>
              <p14:cNvContentPartPr/>
              <p14:nvPr/>
            </p14:nvContentPartPr>
            <p14:xfrm>
              <a:off x="6338060" y="6489539"/>
              <a:ext cx="161280" cy="14868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94D36F0-7DA7-44C1-B254-7CA9FBE2E6D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29401" y="6480878"/>
                <a:ext cx="178959" cy="166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60410AEA-55FD-4D34-97EF-8963EDDDC971}"/>
                  </a:ext>
                </a:extLst>
              </p14:cNvPr>
              <p14:cNvContentPartPr/>
              <p14:nvPr/>
            </p14:nvContentPartPr>
            <p14:xfrm>
              <a:off x="5552900" y="6497099"/>
              <a:ext cx="646560" cy="16092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60410AEA-55FD-4D34-97EF-8963EDDDC97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543900" y="6488099"/>
                <a:ext cx="664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558594D8-0F9A-4B4C-8DA9-91E7BE9A6161}"/>
                  </a:ext>
                </a:extLst>
              </p14:cNvPr>
              <p14:cNvContentPartPr/>
              <p14:nvPr/>
            </p14:nvContentPartPr>
            <p14:xfrm>
              <a:off x="5025860" y="6547139"/>
              <a:ext cx="331200" cy="846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558594D8-0F9A-4B4C-8DA9-91E7BE9A616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016870" y="6538462"/>
                <a:ext cx="348821" cy="102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F74262D-0642-4BE1-95D2-190F00775E6C}"/>
                  </a:ext>
                </a:extLst>
              </p14:cNvPr>
              <p14:cNvContentPartPr/>
              <p14:nvPr/>
            </p14:nvContentPartPr>
            <p14:xfrm>
              <a:off x="4611500" y="6496019"/>
              <a:ext cx="262080" cy="13572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F74262D-0642-4BE1-95D2-190F00775E6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602512" y="6487019"/>
                <a:ext cx="279696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C474599-53A0-4AFF-BC4A-560F64EC9783}"/>
                  </a:ext>
                </a:extLst>
              </p14:cNvPr>
              <p14:cNvContentPartPr/>
              <p14:nvPr/>
            </p14:nvContentPartPr>
            <p14:xfrm>
              <a:off x="4331780" y="6548939"/>
              <a:ext cx="60480" cy="644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C474599-53A0-4AFF-BC4A-560F64EC978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322780" y="6539939"/>
                <a:ext cx="781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2039958-11FB-461F-8EAC-D8EDCC0FED12}"/>
                  </a:ext>
                </a:extLst>
              </p14:cNvPr>
              <p14:cNvContentPartPr/>
              <p14:nvPr/>
            </p14:nvContentPartPr>
            <p14:xfrm>
              <a:off x="4224140" y="6559379"/>
              <a:ext cx="64440" cy="5688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2039958-11FB-461F-8EAC-D8EDCC0FED1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215500" y="6550739"/>
                <a:ext cx="820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4571C4F-8A25-4CB4-B5CF-6CBE2E98C7C0}"/>
                  </a:ext>
                </a:extLst>
              </p14:cNvPr>
              <p14:cNvContentPartPr/>
              <p14:nvPr/>
            </p14:nvContentPartPr>
            <p14:xfrm>
              <a:off x="3538700" y="6520139"/>
              <a:ext cx="285120" cy="15480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4571C4F-8A25-4CB4-B5CF-6CBE2E98C7C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530049" y="6511139"/>
                <a:ext cx="302782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A673E4E0-95FF-41D3-99BE-9B997B22EA67}"/>
                  </a:ext>
                </a:extLst>
              </p14:cNvPr>
              <p14:cNvContentPartPr/>
              <p14:nvPr/>
            </p14:nvContentPartPr>
            <p14:xfrm>
              <a:off x="7010753" y="6620499"/>
              <a:ext cx="2520" cy="68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A673E4E0-95FF-41D3-99BE-9B997B22EA6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001753" y="6611499"/>
                <a:ext cx="201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48A8CBBF-7639-4DDE-9F93-890955F917DA}"/>
                  </a:ext>
                </a:extLst>
              </p14:cNvPr>
              <p14:cNvContentPartPr/>
              <p14:nvPr/>
            </p14:nvContentPartPr>
            <p14:xfrm>
              <a:off x="6652913" y="6503499"/>
              <a:ext cx="311760" cy="17532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48A8CBBF-7639-4DDE-9F93-890955F917D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644273" y="6494499"/>
                <a:ext cx="329400" cy="1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035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Parametric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has the notion of </a:t>
            </a:r>
            <a:r>
              <a:rPr lang="en-US" dirty="0">
                <a:solidFill>
                  <a:srgbClr val="0066FF"/>
                </a:solidFill>
              </a:rPr>
              <a:t>templates</a:t>
            </a:r>
          </a:p>
          <a:p>
            <a:pPr lvl="1"/>
            <a:r>
              <a:rPr lang="en-US" dirty="0"/>
              <a:t>A function or class that accepts a </a:t>
            </a:r>
            <a:r>
              <a:rPr lang="en-US" b="1" i="1" dirty="0"/>
              <a:t>type</a:t>
            </a:r>
            <a:r>
              <a:rPr lang="en-US" dirty="0"/>
              <a:t> as a parameter</a:t>
            </a:r>
          </a:p>
          <a:p>
            <a:pPr lvl="2"/>
            <a:r>
              <a:rPr lang="en-US" dirty="0"/>
              <a:t>You define the function or class once in a type-agnostic way</a:t>
            </a:r>
          </a:p>
          <a:p>
            <a:pPr lvl="2"/>
            <a:r>
              <a:rPr lang="en-US" dirty="0"/>
              <a:t>When you invoke the function or instantiate the class, you specify (one or more) types or values as arguments to it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At </a:t>
            </a:r>
            <a:r>
              <a:rPr lang="en-US" b="1" i="1" dirty="0"/>
              <a:t>compile-time</a:t>
            </a:r>
            <a:r>
              <a:rPr lang="en-US" dirty="0"/>
              <a:t>, the compiler will generate the “specialized” code from your template using the types you provided</a:t>
            </a:r>
          </a:p>
          <a:p>
            <a:pPr lvl="2"/>
            <a:r>
              <a:rPr lang="en-US" dirty="0"/>
              <a:t>Your template definition is NOT runnable code</a:t>
            </a:r>
          </a:p>
          <a:p>
            <a:pPr lvl="2"/>
            <a:r>
              <a:rPr lang="en-US" dirty="0"/>
              <a:t>Code is </a:t>
            </a:r>
            <a:r>
              <a:rPr lang="en-US" i="1" dirty="0"/>
              <a:t>only</a:t>
            </a:r>
            <a:r>
              <a:rPr lang="en-US" dirty="0"/>
              <a:t> generated if you </a:t>
            </a:r>
            <a:r>
              <a:rPr lang="en-US" b="1" dirty="0"/>
              <a:t>use</a:t>
            </a:r>
            <a:r>
              <a:rPr lang="en-US" dirty="0"/>
              <a:t> your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FE1080-C5F0-4CA8-AEB7-81BA5D68A0CF}"/>
                  </a:ext>
                </a:extLst>
              </p14:cNvPr>
              <p14:cNvContentPartPr/>
              <p14:nvPr/>
            </p14:nvContentPartPr>
            <p14:xfrm>
              <a:off x="7255440" y="380232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FE1080-C5F0-4CA8-AEB7-81BA5D68A0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6080" y="379296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4071D5-43B7-4A08-9732-5BC3E9F5894F}"/>
                  </a:ext>
                </a:extLst>
              </p14:cNvPr>
              <p14:cNvContentPartPr/>
              <p14:nvPr/>
            </p14:nvContentPartPr>
            <p14:xfrm>
              <a:off x="3728449" y="1418132"/>
              <a:ext cx="1459440" cy="426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4071D5-43B7-4A08-9732-5BC3E9F589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9809" y="1409492"/>
                <a:ext cx="147708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4356902-2497-4088-8B07-45D4B60C7612}"/>
                  </a:ext>
                </a:extLst>
              </p14:cNvPr>
              <p14:cNvContentPartPr/>
              <p14:nvPr/>
            </p14:nvContentPartPr>
            <p14:xfrm>
              <a:off x="1144855" y="4824360"/>
              <a:ext cx="159480" cy="144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4356902-2497-4088-8B07-45D4B60C76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5855" y="4815720"/>
                <a:ext cx="1771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0635940-9153-4AD2-AD9D-B861F7E17B1A}"/>
                  </a:ext>
                </a:extLst>
              </p14:cNvPr>
              <p14:cNvContentPartPr/>
              <p14:nvPr/>
            </p14:nvContentPartPr>
            <p14:xfrm>
              <a:off x="778375" y="3656880"/>
              <a:ext cx="266400" cy="284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0635940-9153-4AD2-AD9D-B861F7E17B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735" y="3648240"/>
                <a:ext cx="2840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9CA53FA-A3C1-4E7A-9041-27BE4CE83222}"/>
                  </a:ext>
                </a:extLst>
              </p14:cNvPr>
              <p14:cNvContentPartPr/>
              <p14:nvPr/>
            </p14:nvContentPartPr>
            <p14:xfrm>
              <a:off x="4417255" y="5046480"/>
              <a:ext cx="347040" cy="15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9CA53FA-A3C1-4E7A-9041-27BE4CE832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08615" y="5037480"/>
                <a:ext cx="36468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185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914400"/>
          </a:xfrm>
        </p:spPr>
        <p:txBody>
          <a:bodyPr/>
          <a:lstStyle/>
          <a:p>
            <a:r>
              <a:rPr lang="en-US" dirty="0"/>
              <a:t>Template to </a:t>
            </a:r>
            <a:r>
              <a:rPr lang="en-US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dirty="0"/>
              <a:t> two “things”: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12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640080" y="2011680"/>
            <a:ext cx="7863840" cy="4297680"/>
          </a:xfrm>
          <a:prstGeom prst="roundRect">
            <a:avLst>
              <a:gd name="adj" fmla="val 2640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0 if equal, 1 if value1 is bigger, -1 otherwise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</a:t>
            </a:r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&lt;...&gt; can also be written &lt;class T&gt;</a:t>
            </a: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value1,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value2)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(value1 &lt; value2)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(value2 &lt; value1)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h(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w(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"world"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&gt;(h, w)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50.5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50.6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EXIT_SUCCESS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7840" y="6309360"/>
            <a:ext cx="292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functiontemplate.cc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05818C5-CA8C-43E3-92DE-FB4AA8D4C5E0}"/>
                  </a:ext>
                </a:extLst>
              </p14:cNvPr>
              <p14:cNvContentPartPr/>
              <p14:nvPr/>
            </p14:nvContentPartPr>
            <p14:xfrm>
              <a:off x="2698560" y="51670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05818C5-CA8C-43E3-92DE-FB4AA8D4C5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9200" y="51577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04408E7-A8DA-45B6-AD79-D43AFFAAE472}"/>
                  </a:ext>
                </a:extLst>
              </p14:cNvPr>
              <p14:cNvContentPartPr/>
              <p14:nvPr/>
            </p14:nvContentPartPr>
            <p14:xfrm>
              <a:off x="651699" y="2972213"/>
              <a:ext cx="135360" cy="1429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4408E7-A8DA-45B6-AD79-D43AFFAAE4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699" y="2963573"/>
                <a:ext cx="153000" cy="14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F14FFD7-4618-428A-BA25-CED9E2A8D39A}"/>
                  </a:ext>
                </a:extLst>
              </p14:cNvPr>
              <p14:cNvContentPartPr/>
              <p14:nvPr/>
            </p14:nvContentPartPr>
            <p14:xfrm>
              <a:off x="23160" y="3354560"/>
              <a:ext cx="543240" cy="1110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F14FFD7-4618-428A-BA25-CED9E2A8D3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60" y="3345563"/>
                <a:ext cx="560880" cy="1128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0C25CC7-7ED1-4730-8522-245402CC2506}"/>
                  </a:ext>
                </a:extLst>
              </p14:cNvPr>
              <p14:cNvContentPartPr/>
              <p14:nvPr/>
            </p14:nvContentPartPr>
            <p14:xfrm>
              <a:off x="8189043" y="2498180"/>
              <a:ext cx="50760" cy="2721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0C25CC7-7ED1-4730-8522-245402CC25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80043" y="2489180"/>
                <a:ext cx="684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CABDD47-A2AD-4A1A-9DCD-2FE3F7191031}"/>
                  </a:ext>
                </a:extLst>
              </p14:cNvPr>
              <p14:cNvContentPartPr/>
              <p14:nvPr/>
            </p14:nvContentPartPr>
            <p14:xfrm>
              <a:off x="6123363" y="2339780"/>
              <a:ext cx="1993320" cy="3884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CABDD47-A2AD-4A1A-9DCD-2FE3F719103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14363" y="2331140"/>
                <a:ext cx="201096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3F63E36-59C3-40DD-935D-3E634FB87465}"/>
                  </a:ext>
                </a:extLst>
              </p14:cNvPr>
              <p14:cNvContentPartPr/>
              <p14:nvPr/>
            </p14:nvContentPartPr>
            <p14:xfrm>
              <a:off x="3298889" y="4390188"/>
              <a:ext cx="109440" cy="1134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3F63E36-59C3-40DD-935D-3E634FB8746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89889" y="4381188"/>
                <a:ext cx="1270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CC7D3BE-4AA3-4339-9911-3BDABCA13028}"/>
                  </a:ext>
                </a:extLst>
              </p14:cNvPr>
              <p14:cNvContentPartPr/>
              <p14:nvPr/>
            </p14:nvContentPartPr>
            <p14:xfrm>
              <a:off x="2790929" y="4353828"/>
              <a:ext cx="325800" cy="1515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CC7D3BE-4AA3-4339-9911-3BDABCA1302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82289" y="4344828"/>
                <a:ext cx="3434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D0FFE8B-6E0D-4081-A195-EB8EF206B3F9}"/>
                  </a:ext>
                </a:extLst>
              </p14:cNvPr>
              <p14:cNvContentPartPr/>
              <p14:nvPr/>
            </p14:nvContentPartPr>
            <p14:xfrm>
              <a:off x="2314135" y="2281460"/>
              <a:ext cx="3583508" cy="2023048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D0FFE8B-6E0D-4081-A195-EB8EF206B3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05494" y="2272821"/>
                <a:ext cx="3601150" cy="2040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FDCCE58C-32F5-40A9-B747-2104449ADDCD}"/>
                  </a:ext>
                </a:extLst>
              </p14:cNvPr>
              <p14:cNvContentPartPr/>
              <p14:nvPr/>
            </p14:nvContentPartPr>
            <p14:xfrm>
              <a:off x="5385809" y="4385868"/>
              <a:ext cx="64800" cy="9504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FDCCE58C-32F5-40A9-B747-2104449ADD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77169" y="4376868"/>
                <a:ext cx="824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1EAA965-5600-4170-B25F-A22E60E0AB23}"/>
                  </a:ext>
                </a:extLst>
              </p14:cNvPr>
              <p14:cNvContentPartPr/>
              <p14:nvPr/>
            </p14:nvContentPartPr>
            <p14:xfrm>
              <a:off x="5621969" y="4337628"/>
              <a:ext cx="10440" cy="900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1EAA965-5600-4170-B25F-A22E60E0AB2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12969" y="4328628"/>
                <a:ext cx="280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2AC198BA-9D62-4B66-824C-50A953E5A08C}"/>
                  </a:ext>
                </a:extLst>
              </p14:cNvPr>
              <p14:cNvContentPartPr/>
              <p14:nvPr/>
            </p14:nvContentPartPr>
            <p14:xfrm>
              <a:off x="5632769" y="4472988"/>
              <a:ext cx="8280" cy="230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2AC198BA-9D62-4B66-824C-50A953E5A0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23769" y="4463988"/>
                <a:ext cx="25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BB40E2DB-50AE-41C5-B18C-69DD6975D3F6}"/>
                  </a:ext>
                </a:extLst>
              </p14:cNvPr>
              <p14:cNvContentPartPr/>
              <p14:nvPr/>
            </p14:nvContentPartPr>
            <p14:xfrm>
              <a:off x="4640609" y="4368588"/>
              <a:ext cx="691920" cy="1587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BB40E2DB-50AE-41C5-B18C-69DD6975D3F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31969" y="4359948"/>
                <a:ext cx="7095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A1335AD-C835-451B-8CAD-E29CFFF6485A}"/>
                  </a:ext>
                </a:extLst>
              </p14:cNvPr>
              <p14:cNvContentPartPr/>
              <p14:nvPr/>
            </p14:nvContentPartPr>
            <p14:xfrm>
              <a:off x="3900089" y="4379028"/>
              <a:ext cx="560520" cy="11664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A1335AD-C835-451B-8CAD-E29CFFF6485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91089" y="4370000"/>
                <a:ext cx="578160" cy="134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785E479-33A5-49E4-9C16-241D01EE23AB}"/>
                  </a:ext>
                </a:extLst>
              </p14:cNvPr>
              <p14:cNvContentPartPr/>
              <p14:nvPr/>
            </p14:nvContentPartPr>
            <p14:xfrm>
              <a:off x="3622169" y="4403148"/>
              <a:ext cx="227160" cy="13716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785E479-33A5-49E4-9C16-241D01EE23A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13169" y="4394508"/>
                <a:ext cx="2448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971C0C80-876B-4BBE-8559-5DB1BE09078E}"/>
                  </a:ext>
                </a:extLst>
              </p14:cNvPr>
              <p14:cNvContentPartPr/>
              <p14:nvPr/>
            </p14:nvContentPartPr>
            <p14:xfrm>
              <a:off x="5550199" y="5952206"/>
              <a:ext cx="950400" cy="20700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971C0C80-876B-4BBE-8559-5DB1BE09078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41559" y="5943551"/>
                <a:ext cx="968040" cy="224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554CBA0D-9241-4A9D-8EB7-EE2F8491CD21}"/>
                  </a:ext>
                </a:extLst>
              </p14:cNvPr>
              <p14:cNvContentPartPr/>
              <p14:nvPr/>
            </p14:nvContentPartPr>
            <p14:xfrm>
              <a:off x="5020279" y="5939966"/>
              <a:ext cx="432360" cy="21204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554CBA0D-9241-4A9D-8EB7-EE2F8491CD2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11639" y="5930981"/>
                <a:ext cx="450000" cy="229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6B5AFC0E-A79D-41B0-97FA-98AD79368843}"/>
                  </a:ext>
                </a:extLst>
              </p14:cNvPr>
              <p14:cNvContentPartPr/>
              <p14:nvPr/>
            </p14:nvContentPartPr>
            <p14:xfrm>
              <a:off x="4167799" y="5942846"/>
              <a:ext cx="685080" cy="1965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6B5AFC0E-A79D-41B0-97FA-98AD7936884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59159" y="5934206"/>
                <a:ext cx="7027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72549C1-9B69-4DBF-8CB6-91C640010C10}"/>
                  </a:ext>
                </a:extLst>
              </p14:cNvPr>
              <p14:cNvContentPartPr/>
              <p14:nvPr/>
            </p14:nvContentPartPr>
            <p14:xfrm>
              <a:off x="3846679" y="5798846"/>
              <a:ext cx="238320" cy="25452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72549C1-9B69-4DBF-8CB6-91C640010C1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38039" y="5790206"/>
                <a:ext cx="255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886FCC75-DBC9-4FD4-97C1-9FD8BA034ABF}"/>
                  </a:ext>
                </a:extLst>
              </p14:cNvPr>
              <p14:cNvContentPartPr/>
              <p14:nvPr/>
            </p14:nvContentPartPr>
            <p14:xfrm>
              <a:off x="6676879" y="5871734"/>
              <a:ext cx="66240" cy="2566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886FCC75-DBC9-4FD4-97C1-9FD8BA034AB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68239" y="5862734"/>
                <a:ext cx="838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C8DFBA1B-682B-459C-AAAE-D98E34394E02}"/>
                  </a:ext>
                </a:extLst>
              </p14:cNvPr>
              <p14:cNvContentPartPr/>
              <p14:nvPr/>
            </p14:nvContentPartPr>
            <p14:xfrm>
              <a:off x="6798559" y="5966774"/>
              <a:ext cx="433080" cy="1065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C8DFBA1B-682B-459C-AAAE-D98E34394E0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89566" y="5958134"/>
                <a:ext cx="450705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A1F0856-D9C1-4F55-B942-2DD6447B9499}"/>
                  </a:ext>
                </a:extLst>
              </p14:cNvPr>
              <p14:cNvContentPartPr/>
              <p14:nvPr/>
            </p14:nvContentPartPr>
            <p14:xfrm>
              <a:off x="7379599" y="5926814"/>
              <a:ext cx="93600" cy="14580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A1F0856-D9C1-4F55-B942-2DD6447B949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370959" y="5918174"/>
                <a:ext cx="1112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C3902865-F86A-4CDD-AF27-7ABF3347FF58}"/>
                  </a:ext>
                </a:extLst>
              </p14:cNvPr>
              <p14:cNvContentPartPr/>
              <p14:nvPr/>
            </p14:nvContentPartPr>
            <p14:xfrm>
              <a:off x="8006719" y="5973254"/>
              <a:ext cx="566280" cy="9396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C3902865-F86A-4CDD-AF27-7ABF3347FF5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97725" y="5964254"/>
                <a:ext cx="583909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D13850E4-9777-48D9-89AF-287B6CD89266}"/>
                  </a:ext>
                </a:extLst>
              </p14:cNvPr>
              <p14:cNvContentPartPr/>
              <p14:nvPr/>
            </p14:nvContentPartPr>
            <p14:xfrm>
              <a:off x="7598839" y="5925014"/>
              <a:ext cx="284400" cy="13572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D13850E4-9777-48D9-89AF-287B6CD8926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89839" y="5916014"/>
                <a:ext cx="3020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F4B5D21A-88F1-4DB7-8D80-FB1634EFB965}"/>
                  </a:ext>
                </a:extLst>
              </p14:cNvPr>
              <p14:cNvContentPartPr/>
              <p14:nvPr/>
            </p14:nvContentPartPr>
            <p14:xfrm>
              <a:off x="7876759" y="6128414"/>
              <a:ext cx="599760" cy="15840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F4B5D21A-88F1-4DB7-8D80-FB1634EFB96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67759" y="6119414"/>
                <a:ext cx="6174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81A5FF3C-66A7-4E46-BC08-1F7DCEE53687}"/>
                  </a:ext>
                </a:extLst>
              </p14:cNvPr>
              <p14:cNvContentPartPr/>
              <p14:nvPr/>
            </p14:nvContentPartPr>
            <p14:xfrm>
              <a:off x="7202119" y="6164054"/>
              <a:ext cx="555840" cy="12816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81A5FF3C-66A7-4E46-BC08-1F7DCEE5368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193119" y="6155414"/>
                <a:ext cx="5734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6D5B25DB-7E58-4093-AB1F-B666D0175E72}"/>
                  </a:ext>
                </a:extLst>
              </p14:cNvPr>
              <p14:cNvContentPartPr/>
              <p14:nvPr/>
            </p14:nvContentPartPr>
            <p14:xfrm>
              <a:off x="6887119" y="6146774"/>
              <a:ext cx="168480" cy="10296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6D5B25DB-7E58-4093-AB1F-B666D0175E7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878119" y="6137774"/>
                <a:ext cx="1861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1F77A46B-17A1-43A3-9AA0-48E782B781B5}"/>
                  </a:ext>
                </a:extLst>
              </p14:cNvPr>
              <p14:cNvContentPartPr/>
              <p14:nvPr/>
            </p14:nvContentPartPr>
            <p14:xfrm>
              <a:off x="8169417" y="5188080"/>
              <a:ext cx="33480" cy="504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1F77A46B-17A1-43A3-9AA0-48E782B781B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160777" y="5179440"/>
                <a:ext cx="511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BD672419-60E6-45CD-8E68-15D93ED8E4CC}"/>
                  </a:ext>
                </a:extLst>
              </p14:cNvPr>
              <p14:cNvContentPartPr/>
              <p14:nvPr/>
            </p14:nvContentPartPr>
            <p14:xfrm>
              <a:off x="8250057" y="5121120"/>
              <a:ext cx="2520" cy="11988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BD672419-60E6-45CD-8E68-15D93ED8E4C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241057" y="5112480"/>
                <a:ext cx="201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A5DBE209-3D26-435F-9836-5D82EDCF05CB}"/>
                  </a:ext>
                </a:extLst>
              </p14:cNvPr>
              <p14:cNvContentPartPr/>
              <p14:nvPr/>
            </p14:nvContentPartPr>
            <p14:xfrm>
              <a:off x="8166177" y="5465640"/>
              <a:ext cx="30960" cy="612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A5DBE209-3D26-435F-9836-5D82EDCF05C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157177" y="5456640"/>
                <a:ext cx="48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EB0DE4A1-9551-468C-9CD8-E776BACFBA0A}"/>
                  </a:ext>
                </a:extLst>
              </p14:cNvPr>
              <p14:cNvContentPartPr/>
              <p14:nvPr/>
            </p14:nvContentPartPr>
            <p14:xfrm>
              <a:off x="8248977" y="5410200"/>
              <a:ext cx="5040" cy="12636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EB0DE4A1-9551-468C-9CD8-E776BACFBA0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240337" y="5401560"/>
                <a:ext cx="22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5098EB5C-17DF-45F6-B185-2E77E3082C87}"/>
                  </a:ext>
                </a:extLst>
              </p14:cNvPr>
              <p14:cNvContentPartPr/>
              <p14:nvPr/>
            </p14:nvContentPartPr>
            <p14:xfrm>
              <a:off x="8164737" y="5695680"/>
              <a:ext cx="30960" cy="360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5098EB5C-17DF-45F6-B185-2E77E3082C8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55737" y="5687040"/>
                <a:ext cx="486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47C544B3-1B7B-41A3-B2C3-B95613664228}"/>
                  </a:ext>
                </a:extLst>
              </p14:cNvPr>
              <p14:cNvContentPartPr/>
              <p14:nvPr/>
            </p14:nvContentPartPr>
            <p14:xfrm>
              <a:off x="8249697" y="5636640"/>
              <a:ext cx="4680" cy="12600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47C544B3-1B7B-41A3-B2C3-B9561366422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241057" y="5628000"/>
                <a:ext cx="223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C8D88885-2746-4A3F-9F78-60FD29DC814F}"/>
                  </a:ext>
                </a:extLst>
              </p14:cNvPr>
              <p14:cNvContentPartPr/>
              <p14:nvPr/>
            </p14:nvContentPartPr>
            <p14:xfrm>
              <a:off x="7748531" y="5694166"/>
              <a:ext cx="52920" cy="900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C8D88885-2746-4A3F-9F78-60FD29DC814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739891" y="5685166"/>
                <a:ext cx="705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C5AACBCD-9F51-4497-A3F8-F21AB751EEB9}"/>
                  </a:ext>
                </a:extLst>
              </p14:cNvPr>
              <p14:cNvContentPartPr/>
              <p14:nvPr/>
            </p14:nvContentPartPr>
            <p14:xfrm>
              <a:off x="7839971" y="5689486"/>
              <a:ext cx="46440" cy="288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C5AACBCD-9F51-4497-A3F8-F21AB751EEB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30971" y="5680846"/>
                <a:ext cx="640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0AFE3328-A298-4228-B440-875FA931D418}"/>
                  </a:ext>
                </a:extLst>
              </p14:cNvPr>
              <p14:cNvContentPartPr/>
              <p14:nvPr/>
            </p14:nvContentPartPr>
            <p14:xfrm>
              <a:off x="7727651" y="5447926"/>
              <a:ext cx="60480" cy="792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0AFE3328-A298-4228-B440-875FA931D41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718651" y="5439286"/>
                <a:ext cx="781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FC503326-B9FA-4FFA-B177-9DE5941FB530}"/>
                  </a:ext>
                </a:extLst>
              </p14:cNvPr>
              <p14:cNvContentPartPr/>
              <p14:nvPr/>
            </p14:nvContentPartPr>
            <p14:xfrm>
              <a:off x="7728011" y="5182966"/>
              <a:ext cx="63360" cy="828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FC503326-B9FA-4FFA-B177-9DE5941FB53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19371" y="5173966"/>
                <a:ext cx="810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6A431A19-BDC9-44B5-96DA-498B90443EAD}"/>
                  </a:ext>
                </a:extLst>
              </p14:cNvPr>
              <p14:cNvContentPartPr/>
              <p14:nvPr/>
            </p14:nvContentPartPr>
            <p14:xfrm>
              <a:off x="7844291" y="5177926"/>
              <a:ext cx="46800" cy="576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6A431A19-BDC9-44B5-96DA-498B90443EA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35291" y="5168926"/>
                <a:ext cx="644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E64A812D-E23E-44C3-9442-1B4882BA8EBF}"/>
                  </a:ext>
                </a:extLst>
              </p14:cNvPr>
              <p14:cNvContentPartPr/>
              <p14:nvPr/>
            </p14:nvContentPartPr>
            <p14:xfrm>
              <a:off x="7943291" y="5115286"/>
              <a:ext cx="94680" cy="10224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E64A812D-E23E-44C3-9442-1B4882BA8EB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34291" y="5106646"/>
                <a:ext cx="1123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283C9E25-AE73-473C-99FC-024C542B6C63}"/>
                  </a:ext>
                </a:extLst>
              </p14:cNvPr>
              <p14:cNvContentPartPr/>
              <p14:nvPr/>
            </p14:nvContentPartPr>
            <p14:xfrm>
              <a:off x="7834931" y="5394646"/>
              <a:ext cx="190800" cy="9504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283C9E25-AE73-473C-99FC-024C542B6C6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826291" y="5385646"/>
                <a:ext cx="2084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4CA3A9E1-CE43-49C7-BB9B-23A60193B46E}"/>
                  </a:ext>
                </a:extLst>
              </p14:cNvPr>
              <p14:cNvContentPartPr/>
              <p14:nvPr/>
            </p14:nvContentPartPr>
            <p14:xfrm>
              <a:off x="7931051" y="5641246"/>
              <a:ext cx="110880" cy="9504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4CA3A9E1-CE43-49C7-BB9B-23A60193B46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922080" y="5632246"/>
                <a:ext cx="128463" cy="1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42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914400"/>
          </a:xfrm>
        </p:spPr>
        <p:txBody>
          <a:bodyPr/>
          <a:lstStyle/>
          <a:p>
            <a:r>
              <a:rPr lang="en-US" dirty="0"/>
              <a:t>Same thing, but letting the compiler infer the types: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640080" y="2011680"/>
            <a:ext cx="7863840" cy="4297680"/>
          </a:xfrm>
          <a:prstGeom prst="roundRect">
            <a:avLst>
              <a:gd name="adj" fmla="val 2640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0 if equal, 1 if value1 is bigger, -1 otherwise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value1,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value2)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(value1 &lt; value2)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(value2 &lt; value1)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h(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w(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"world"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(h, w)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  </a:t>
            </a:r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"World"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i="1" dirty="0" err="1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</a:t>
            </a:r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EXIT_SUCCESS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520" y="630936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functiontemplate_infer.cc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62A01E-A7A7-4F25-BA92-0BCC3522BA6E}"/>
                  </a:ext>
                </a:extLst>
              </p14:cNvPr>
              <p14:cNvContentPartPr/>
              <p14:nvPr/>
            </p14:nvContentPartPr>
            <p14:xfrm>
              <a:off x="8466011" y="5683726"/>
              <a:ext cx="72720" cy="11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62A01E-A7A7-4F25-BA92-0BCC3522BA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7371" y="5674726"/>
                <a:ext cx="903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E7C1FE-ECD0-4991-920E-CA62FB5D8977}"/>
                  </a:ext>
                </a:extLst>
              </p14:cNvPr>
              <p14:cNvContentPartPr/>
              <p14:nvPr/>
            </p14:nvContentPartPr>
            <p14:xfrm>
              <a:off x="8583011" y="5630446"/>
              <a:ext cx="221040" cy="90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E7C1FE-ECD0-4991-920E-CA62FB5D89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4357" y="5621446"/>
                <a:ext cx="238709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2DA28CC-58A7-42D1-9D45-5AA2B1EFC604}"/>
                  </a:ext>
                </a:extLst>
              </p14:cNvPr>
              <p14:cNvContentPartPr/>
              <p14:nvPr/>
            </p14:nvContentPartPr>
            <p14:xfrm>
              <a:off x="8463131" y="5408686"/>
              <a:ext cx="61560" cy="10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2DA28CC-58A7-42D1-9D45-5AA2B1EFC6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4131" y="5399686"/>
                <a:ext cx="79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D9023B4-4941-4F08-8ACC-9C11175DE282}"/>
                  </a:ext>
                </a:extLst>
              </p14:cNvPr>
              <p14:cNvContentPartPr/>
              <p14:nvPr/>
            </p14:nvContentPartPr>
            <p14:xfrm>
              <a:off x="8576891" y="5405446"/>
              <a:ext cx="52560" cy="7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D9023B4-4941-4F08-8ACC-9C11175DE2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68251" y="5396446"/>
                <a:ext cx="702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A2BA47F-033C-41C0-9C84-C5F05E004CDD}"/>
                  </a:ext>
                </a:extLst>
              </p14:cNvPr>
              <p14:cNvContentPartPr/>
              <p14:nvPr/>
            </p14:nvContentPartPr>
            <p14:xfrm>
              <a:off x="8469971" y="5170726"/>
              <a:ext cx="57960" cy="12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A2BA47F-033C-41C0-9C84-C5F05E004C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60971" y="5162086"/>
                <a:ext cx="756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1D6AFC0-4E19-46E0-AC46-BA0ECCFE7A12}"/>
                  </a:ext>
                </a:extLst>
              </p14:cNvPr>
              <p14:cNvContentPartPr/>
              <p14:nvPr/>
            </p14:nvContentPartPr>
            <p14:xfrm>
              <a:off x="8584451" y="5173966"/>
              <a:ext cx="56520" cy="8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1D6AFC0-4E19-46E0-AC46-BA0ECCFE7A1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75811" y="5165326"/>
                <a:ext cx="741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039918B-F21C-4725-BCA2-FB32161D9AC6}"/>
                  </a:ext>
                </a:extLst>
              </p14:cNvPr>
              <p14:cNvContentPartPr/>
              <p14:nvPr/>
            </p14:nvContentPartPr>
            <p14:xfrm>
              <a:off x="8680211" y="5119606"/>
              <a:ext cx="130320" cy="93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039918B-F21C-4725-BCA2-FB32161D9AC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71236" y="5110966"/>
                <a:ext cx="147911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3762547-AD9E-4223-BA05-F985226D213C}"/>
                  </a:ext>
                </a:extLst>
              </p14:cNvPr>
              <p14:cNvContentPartPr/>
              <p14:nvPr/>
            </p14:nvContentPartPr>
            <p14:xfrm>
              <a:off x="8673371" y="5344246"/>
              <a:ext cx="127800" cy="918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3762547-AD9E-4223-BA05-F985226D21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64731" y="5335246"/>
                <a:ext cx="145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EAC0CE6-DC51-4C7A-861A-8A1D8D4CEBB1}"/>
                  </a:ext>
                </a:extLst>
              </p14:cNvPr>
              <p14:cNvContentPartPr/>
              <p14:nvPr/>
            </p14:nvContentPartPr>
            <p14:xfrm>
              <a:off x="8982171" y="5093760"/>
              <a:ext cx="11880" cy="94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EAC0CE6-DC51-4C7A-861A-8A1D8D4CEBB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73531" y="5084760"/>
                <a:ext cx="295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394A1DF-EBAC-44FE-B9B0-0A73DB442AE6}"/>
                  </a:ext>
                </a:extLst>
              </p14:cNvPr>
              <p14:cNvContentPartPr/>
              <p14:nvPr/>
            </p14:nvContentPartPr>
            <p14:xfrm>
              <a:off x="8906931" y="5374200"/>
              <a:ext cx="40680" cy="10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394A1DF-EBAC-44FE-B9B0-0A73DB442AE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97931" y="5365560"/>
                <a:ext cx="583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3145282-1D14-4605-821F-7235E1AB2994}"/>
                  </a:ext>
                </a:extLst>
              </p14:cNvPr>
              <p14:cNvContentPartPr/>
              <p14:nvPr/>
            </p14:nvContentPartPr>
            <p14:xfrm>
              <a:off x="8988651" y="5325240"/>
              <a:ext cx="10080" cy="114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3145282-1D14-4605-821F-7235E1AB299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80011" y="5316240"/>
                <a:ext cx="277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D885CE9-BB1D-4C22-8203-775ECB70FBEC}"/>
                  </a:ext>
                </a:extLst>
              </p14:cNvPr>
              <p14:cNvContentPartPr/>
              <p14:nvPr/>
            </p14:nvContentPartPr>
            <p14:xfrm>
              <a:off x="8937531" y="5611800"/>
              <a:ext cx="12960" cy="101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D885CE9-BB1D-4C22-8203-775ECB70FB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28531" y="5602800"/>
                <a:ext cx="306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A92DB3B-9E7D-4597-9B3C-9B863572AF50}"/>
                  </a:ext>
                </a:extLst>
              </p14:cNvPr>
              <p14:cNvContentPartPr/>
              <p14:nvPr/>
            </p14:nvContentPartPr>
            <p14:xfrm>
              <a:off x="8902251" y="5136600"/>
              <a:ext cx="36000" cy="9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A92DB3B-9E7D-4597-9B3C-9B863572AF5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93611" y="5127600"/>
                <a:ext cx="536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52CAF18-CFD8-4A77-8D34-F9D012544C91}"/>
                  </a:ext>
                </a:extLst>
              </p14:cNvPr>
              <p14:cNvContentPartPr/>
              <p14:nvPr/>
            </p14:nvContentPartPr>
            <p14:xfrm>
              <a:off x="3489986" y="5789436"/>
              <a:ext cx="190800" cy="2984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52CAF18-CFD8-4A77-8D34-F9D012544C9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81330" y="5780436"/>
                <a:ext cx="208473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9AF0C2B-0795-4F7C-AF4B-2950B6B31755}"/>
                  </a:ext>
                </a:extLst>
              </p14:cNvPr>
              <p14:cNvContentPartPr/>
              <p14:nvPr/>
            </p14:nvContentPartPr>
            <p14:xfrm>
              <a:off x="4943666" y="5967276"/>
              <a:ext cx="397800" cy="1530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9AF0C2B-0795-4F7C-AF4B-2950B6B3175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34666" y="5958276"/>
                <a:ext cx="4154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CD47DF5-2018-4B13-976D-91E0600B7E65}"/>
                  </a:ext>
                </a:extLst>
              </p14:cNvPr>
              <p14:cNvContentPartPr/>
              <p14:nvPr/>
            </p14:nvContentPartPr>
            <p14:xfrm>
              <a:off x="4629386" y="6031716"/>
              <a:ext cx="169560" cy="766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CD47DF5-2018-4B13-976D-91E0600B7E6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20386" y="6023076"/>
                <a:ext cx="1872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469846F-B27B-430F-8173-6634A567E48E}"/>
                  </a:ext>
                </a:extLst>
              </p14:cNvPr>
              <p14:cNvContentPartPr/>
              <p14:nvPr/>
            </p14:nvContentPartPr>
            <p14:xfrm>
              <a:off x="4519946" y="5990676"/>
              <a:ext cx="71640" cy="1234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469846F-B27B-430F-8173-6634A567E48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10991" y="5982036"/>
                <a:ext cx="89192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642E005-27BB-4B0E-9A80-499E59210113}"/>
                  </a:ext>
                </a:extLst>
              </p14:cNvPr>
              <p14:cNvContentPartPr/>
              <p14:nvPr/>
            </p14:nvContentPartPr>
            <p14:xfrm>
              <a:off x="4404746" y="6036756"/>
              <a:ext cx="70560" cy="126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642E005-27BB-4B0E-9A80-499E5921011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96106" y="6028116"/>
                <a:ext cx="88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6F81BD7-D10E-499D-B243-90361F7A06B8}"/>
                  </a:ext>
                </a:extLst>
              </p14:cNvPr>
              <p14:cNvContentPartPr/>
              <p14:nvPr/>
            </p14:nvContentPartPr>
            <p14:xfrm>
              <a:off x="4091546" y="6036756"/>
              <a:ext cx="276480" cy="900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6F81BD7-D10E-499D-B243-90361F7A06B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82546" y="6028116"/>
                <a:ext cx="2941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365DF51-EC07-4648-828B-BCB0496DA423}"/>
                  </a:ext>
                </a:extLst>
              </p14:cNvPr>
              <p14:cNvContentPartPr/>
              <p14:nvPr/>
            </p14:nvContentPartPr>
            <p14:xfrm>
              <a:off x="3752066" y="6000396"/>
              <a:ext cx="215640" cy="1249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365DF51-EC07-4648-828B-BCB0496DA42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43426" y="5991756"/>
                <a:ext cx="2332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29A5589-7881-4C6E-B8AE-941D520C5BD0}"/>
                  </a:ext>
                </a:extLst>
              </p14:cNvPr>
              <p14:cNvContentPartPr/>
              <p14:nvPr/>
            </p14:nvContentPartPr>
            <p14:xfrm>
              <a:off x="7190318" y="4799898"/>
              <a:ext cx="206280" cy="1357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29A5589-7881-4C6E-B8AE-941D520C5BD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81678" y="4791258"/>
                <a:ext cx="2239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FA91456-5127-490D-9707-4E8D99986812}"/>
                  </a:ext>
                </a:extLst>
              </p14:cNvPr>
              <p14:cNvContentPartPr/>
              <p14:nvPr/>
            </p14:nvContentPartPr>
            <p14:xfrm>
              <a:off x="6728078" y="4908258"/>
              <a:ext cx="329760" cy="132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FA91456-5127-490D-9707-4E8D9998681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19429" y="4899595"/>
                <a:ext cx="347419" cy="15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E4F843D-DB24-46BD-A59A-3141CFE4BE6D}"/>
                  </a:ext>
                </a:extLst>
              </p14:cNvPr>
              <p14:cNvContentPartPr/>
              <p14:nvPr/>
            </p14:nvContentPartPr>
            <p14:xfrm>
              <a:off x="7592798" y="5085378"/>
              <a:ext cx="7920" cy="46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E4F843D-DB24-46BD-A59A-3141CFE4BE6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84158" y="5076378"/>
                <a:ext cx="255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4AAE982-A492-49AB-8629-553CD87DCF87}"/>
                  </a:ext>
                </a:extLst>
              </p14:cNvPr>
              <p14:cNvContentPartPr/>
              <p14:nvPr/>
            </p14:nvContentPartPr>
            <p14:xfrm>
              <a:off x="7615478" y="5122098"/>
              <a:ext cx="3240" cy="39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4AAE982-A492-49AB-8629-553CD87DCF8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606478" y="5113098"/>
                <a:ext cx="20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D03F4E7-2037-4BAA-9E21-A79D43EAC794}"/>
                  </a:ext>
                </a:extLst>
              </p14:cNvPr>
              <p14:cNvContentPartPr/>
              <p14:nvPr/>
            </p14:nvContentPartPr>
            <p14:xfrm>
              <a:off x="7652558" y="5056578"/>
              <a:ext cx="21960" cy="475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D03F4E7-2037-4BAA-9E21-A79D43EAC79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643918" y="5047938"/>
                <a:ext cx="39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D1C61E8-031D-4F19-A23F-65F71F9C239C}"/>
                  </a:ext>
                </a:extLst>
              </p14:cNvPr>
              <p14:cNvContentPartPr/>
              <p14:nvPr/>
            </p14:nvContentPartPr>
            <p14:xfrm>
              <a:off x="7728158" y="4871178"/>
              <a:ext cx="407160" cy="2080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D1C61E8-031D-4F19-A23F-65F71F9C239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719510" y="4862523"/>
                <a:ext cx="424816" cy="225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37CB896-B1F1-42A5-A6A8-75D3AA802119}"/>
                  </a:ext>
                </a:extLst>
              </p14:cNvPr>
              <p14:cNvContentPartPr/>
              <p14:nvPr/>
            </p14:nvContentPartPr>
            <p14:xfrm>
              <a:off x="7357358" y="5082138"/>
              <a:ext cx="198360" cy="1440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37CB896-B1F1-42A5-A6A8-75D3AA80211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348702" y="5073476"/>
                <a:ext cx="216032" cy="161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52E734C-03EE-42C1-8579-D7952BA96F6C}"/>
                  </a:ext>
                </a:extLst>
              </p14:cNvPr>
              <p14:cNvContentPartPr/>
              <p14:nvPr/>
            </p14:nvContentPartPr>
            <p14:xfrm>
              <a:off x="6899882" y="5224491"/>
              <a:ext cx="280440" cy="1396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52E734C-03EE-42C1-8579-D7952BA96F6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890882" y="5215491"/>
                <a:ext cx="2980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CB700C5-9F2D-414D-B50A-99ED2D76AB7A}"/>
                  </a:ext>
                </a:extLst>
              </p14:cNvPr>
              <p14:cNvContentPartPr/>
              <p14:nvPr/>
            </p14:nvContentPartPr>
            <p14:xfrm>
              <a:off x="6598562" y="5840811"/>
              <a:ext cx="11160" cy="496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CB700C5-9F2D-414D-B50A-99ED2D76AB7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589562" y="5831811"/>
                <a:ext cx="288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1966CC8-9316-4544-B3C6-A37BA3475354}"/>
                  </a:ext>
                </a:extLst>
              </p14:cNvPr>
              <p14:cNvContentPartPr/>
              <p14:nvPr/>
            </p14:nvContentPartPr>
            <p14:xfrm>
              <a:off x="6611882" y="5798691"/>
              <a:ext cx="3600" cy="43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1966CC8-9316-4544-B3C6-A37BA347535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603242" y="5790051"/>
                <a:ext cx="212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772F119-3989-484C-9620-A179CF35294F}"/>
                  </a:ext>
                </a:extLst>
              </p14:cNvPr>
              <p14:cNvContentPartPr/>
              <p14:nvPr/>
            </p14:nvContentPartPr>
            <p14:xfrm>
              <a:off x="6652202" y="5837211"/>
              <a:ext cx="41400" cy="651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772F119-3989-484C-9620-A179CF35294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643202" y="5828571"/>
                <a:ext cx="59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63C0D5D-2DFD-4CD0-BD6E-351EBA19D233}"/>
                  </a:ext>
                </a:extLst>
              </p14:cNvPr>
              <p14:cNvContentPartPr/>
              <p14:nvPr/>
            </p14:nvContentPartPr>
            <p14:xfrm>
              <a:off x="7471562" y="5989131"/>
              <a:ext cx="76680" cy="766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63C0D5D-2DFD-4CD0-BD6E-351EBA19D23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462562" y="5980491"/>
                <a:ext cx="943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27362AA-B4B8-4216-AA7E-03E5D9A9DE6F}"/>
                  </a:ext>
                </a:extLst>
              </p14:cNvPr>
              <p14:cNvContentPartPr/>
              <p14:nvPr/>
            </p14:nvContentPartPr>
            <p14:xfrm>
              <a:off x="7218842" y="5972931"/>
              <a:ext cx="150120" cy="867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27362AA-B4B8-4216-AA7E-03E5D9A9DE6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209864" y="5963968"/>
                <a:ext cx="167718" cy="104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285891A-3133-4F0B-BB23-913270C13B9C}"/>
                  </a:ext>
                </a:extLst>
              </p14:cNvPr>
              <p14:cNvContentPartPr/>
              <p14:nvPr/>
            </p14:nvContentPartPr>
            <p14:xfrm>
              <a:off x="7044242" y="5911371"/>
              <a:ext cx="140040" cy="1069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285891A-3133-4F0B-BB23-913270C13B9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35242" y="5902371"/>
                <a:ext cx="157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ADE2E72-A126-4DC6-9E11-655484D3F317}"/>
                  </a:ext>
                </a:extLst>
              </p14:cNvPr>
              <p14:cNvContentPartPr/>
              <p14:nvPr/>
            </p14:nvContentPartPr>
            <p14:xfrm>
              <a:off x="6732122" y="5821371"/>
              <a:ext cx="208080" cy="1238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ADE2E72-A126-4DC6-9E11-655484D3F31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723467" y="5812371"/>
                <a:ext cx="225751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E2A063B-8F95-47A5-9912-0CCB8B9A8ECC}"/>
                  </a:ext>
                </a:extLst>
              </p14:cNvPr>
              <p14:cNvContentPartPr/>
              <p14:nvPr/>
            </p14:nvContentPartPr>
            <p14:xfrm>
              <a:off x="6613764" y="6083701"/>
              <a:ext cx="92160" cy="842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E2A063B-8F95-47A5-9912-0CCB8B9A8EC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604764" y="6074701"/>
                <a:ext cx="10980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5728680-B21C-4421-B611-6EE14342F7A2}"/>
                  </a:ext>
                </a:extLst>
              </p14:cNvPr>
              <p14:cNvContentPartPr/>
              <p14:nvPr/>
            </p14:nvContentPartPr>
            <p14:xfrm>
              <a:off x="7889244" y="6149221"/>
              <a:ext cx="28440" cy="817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5728680-B21C-4421-B611-6EE14342F7A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80604" y="6140581"/>
                <a:ext cx="460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D7BEE53-437C-4D2C-B138-1BD91CCEB7F5}"/>
                  </a:ext>
                </a:extLst>
              </p14:cNvPr>
              <p14:cNvContentPartPr/>
              <p14:nvPr/>
            </p14:nvContentPartPr>
            <p14:xfrm>
              <a:off x="7969164" y="6113581"/>
              <a:ext cx="17640" cy="831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D7BEE53-437C-4D2C-B138-1BD91CCEB7F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60524" y="6104941"/>
                <a:ext cx="352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7E2A4544-8D95-4C58-8731-42AB11FF8913}"/>
                  </a:ext>
                </a:extLst>
              </p14:cNvPr>
              <p14:cNvContentPartPr/>
              <p14:nvPr/>
            </p14:nvContentPartPr>
            <p14:xfrm>
              <a:off x="7986084" y="6244981"/>
              <a:ext cx="7920" cy="54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7E2A4544-8D95-4C58-8731-42AB11FF891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977084" y="6236341"/>
                <a:ext cx="25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DB8D599-E9BE-4CC5-B015-34471711E349}"/>
                  </a:ext>
                </a:extLst>
              </p14:cNvPr>
              <p14:cNvContentPartPr/>
              <p14:nvPr/>
            </p14:nvContentPartPr>
            <p14:xfrm>
              <a:off x="8043324" y="6081901"/>
              <a:ext cx="45360" cy="1706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DB8D599-E9BE-4CC5-B015-34471711E34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034324" y="6072901"/>
                <a:ext cx="63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57A7DDC-E789-4F55-94A8-1F09A054C236}"/>
                  </a:ext>
                </a:extLst>
              </p14:cNvPr>
              <p14:cNvContentPartPr/>
              <p14:nvPr/>
            </p14:nvContentPartPr>
            <p14:xfrm>
              <a:off x="7688364" y="6158581"/>
              <a:ext cx="161280" cy="745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57A7DDC-E789-4F55-94A8-1F09A054C23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679705" y="6149581"/>
                <a:ext cx="178959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7899393-AFC3-4583-900B-D782F0FF6037}"/>
                  </a:ext>
                </a:extLst>
              </p14:cNvPr>
              <p14:cNvContentPartPr/>
              <p14:nvPr/>
            </p14:nvContentPartPr>
            <p14:xfrm>
              <a:off x="7258524" y="6126901"/>
              <a:ext cx="393480" cy="1040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7899393-AFC3-4583-900B-D782F0FF603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49532" y="6118231"/>
                <a:ext cx="411104" cy="121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1CD536F-F6DE-4A35-A7E1-F0043CF24BC7}"/>
                  </a:ext>
                </a:extLst>
              </p14:cNvPr>
              <p14:cNvContentPartPr/>
              <p14:nvPr/>
            </p14:nvContentPartPr>
            <p14:xfrm>
              <a:off x="6936684" y="6117901"/>
              <a:ext cx="185400" cy="900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1CD536F-F6DE-4A35-A7E1-F0043CF24BC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927701" y="6108937"/>
                <a:ext cx="203006" cy="107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C81659E-BF15-4CB2-8478-90675AC9AF37}"/>
                  </a:ext>
                </a:extLst>
              </p14:cNvPr>
              <p14:cNvContentPartPr/>
              <p14:nvPr/>
            </p14:nvContentPartPr>
            <p14:xfrm>
              <a:off x="6740844" y="6090181"/>
              <a:ext cx="158040" cy="1245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C81659E-BF15-4CB2-8478-90675AC9AF3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731864" y="6081541"/>
                <a:ext cx="1756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5C36BFA-6942-431B-B387-4F6EB6B2C8E0}"/>
                  </a:ext>
                </a:extLst>
              </p14:cNvPr>
              <p14:cNvContentPartPr/>
              <p14:nvPr/>
            </p14:nvContentPartPr>
            <p14:xfrm>
              <a:off x="6326484" y="5966341"/>
              <a:ext cx="254520" cy="1936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5C36BFA-6942-431B-B387-4F6EB6B2C8E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317844" y="5957701"/>
                <a:ext cx="272160" cy="21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3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Non-types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914400"/>
          </a:xfrm>
        </p:spPr>
        <p:txBody>
          <a:bodyPr/>
          <a:lstStyle/>
          <a:p>
            <a:r>
              <a:rPr lang="en-US" dirty="0"/>
              <a:t>You can use non-types (constant values) in a template: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14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640080" y="2011680"/>
            <a:ext cx="7863840" cy="4297680"/>
          </a:xfrm>
          <a:prstGeom prst="roundRect">
            <a:avLst>
              <a:gd name="adj" fmla="val 2640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 pointer to new N-element heap array filled with </a:t>
            </a:r>
            <a:r>
              <a:rPr lang="en-US" sz="1600" i="1" dirty="0" err="1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endParaRPr lang="en-US" sz="1600" i="1" dirty="0">
              <a:solidFill>
                <a:srgbClr val="5A5A5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(not entirely realistic, but shows what’s possible)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N&gt; </a:t>
            </a: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T* 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valarray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&amp;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T*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[N];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N; ++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a[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valarray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valarray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&gt;("hello");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520" y="630936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valtemplate.cc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A6E4EA2-E96F-4C43-BD21-BFCC619C352C}"/>
                  </a:ext>
                </a:extLst>
              </p14:cNvPr>
              <p14:cNvContentPartPr/>
              <p14:nvPr/>
            </p14:nvContentPartPr>
            <p14:xfrm>
              <a:off x="2277841" y="3193886"/>
              <a:ext cx="1841400" cy="935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A6E4EA2-E96F-4C43-BD21-BFCC619C35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9201" y="3184886"/>
                <a:ext cx="1859040" cy="9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958DB58-BB0E-46BC-9126-13EC5581AD8E}"/>
                  </a:ext>
                </a:extLst>
              </p14:cNvPr>
              <p14:cNvContentPartPr/>
              <p14:nvPr/>
            </p14:nvContentPartPr>
            <p14:xfrm>
              <a:off x="6856280" y="4556760"/>
              <a:ext cx="71280" cy="1018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958DB58-BB0E-46BC-9126-13EC5581AD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7280" y="4548120"/>
                <a:ext cx="889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552E3C1-2C87-4362-BE29-24AFAF4D3B75}"/>
                  </a:ext>
                </a:extLst>
              </p14:cNvPr>
              <p14:cNvContentPartPr/>
              <p14:nvPr/>
            </p14:nvContentPartPr>
            <p14:xfrm>
              <a:off x="4731200" y="4853760"/>
              <a:ext cx="798840" cy="1335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552E3C1-2C87-4362-BE29-24AFAF4D3B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2204" y="4845097"/>
                <a:ext cx="816472" cy="151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DCDA719-40C6-4815-8493-166898971971}"/>
                  </a:ext>
                </a:extLst>
              </p14:cNvPr>
              <p14:cNvContentPartPr/>
              <p14:nvPr/>
            </p14:nvContentPartPr>
            <p14:xfrm>
              <a:off x="6547400" y="4541280"/>
              <a:ext cx="170640" cy="1274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DCDA719-40C6-4815-8493-1668989719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8760" y="4532280"/>
                <a:ext cx="1882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9FAFF1B-0B31-43FE-B58B-2C78F2367BB9}"/>
                  </a:ext>
                </a:extLst>
              </p14:cNvPr>
              <p14:cNvContentPartPr/>
              <p14:nvPr/>
            </p14:nvContentPartPr>
            <p14:xfrm>
              <a:off x="6048440" y="4571880"/>
              <a:ext cx="343080" cy="1778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9FAFF1B-0B31-43FE-B58B-2C78F2367B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9791" y="4563240"/>
                <a:ext cx="360739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2BF74EE-D117-4B27-8AE6-4D5EF9F2FFC5}"/>
                  </a:ext>
                </a:extLst>
              </p14:cNvPr>
              <p14:cNvContentPartPr/>
              <p14:nvPr/>
            </p14:nvContentPartPr>
            <p14:xfrm>
              <a:off x="5398280" y="4580160"/>
              <a:ext cx="477360" cy="153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2BF74EE-D117-4B27-8AE6-4D5EF9F2FF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9640" y="4571160"/>
                <a:ext cx="495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01A1C5E-353D-4122-BEFA-47981981F111}"/>
                  </a:ext>
                </a:extLst>
              </p14:cNvPr>
              <p14:cNvContentPartPr/>
              <p14:nvPr/>
            </p14:nvContentPartPr>
            <p14:xfrm>
              <a:off x="4639400" y="4605000"/>
              <a:ext cx="493200" cy="1609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01A1C5E-353D-4122-BEFA-47981981F11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30760" y="4596360"/>
                <a:ext cx="510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67B5498-469F-4E5F-BD56-3589CD1B9B4F}"/>
                  </a:ext>
                </a:extLst>
              </p14:cNvPr>
              <p14:cNvContentPartPr/>
              <p14:nvPr/>
            </p14:nvContentPartPr>
            <p14:xfrm>
              <a:off x="4083560" y="4790760"/>
              <a:ext cx="473400" cy="560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67B5498-469F-4E5F-BD56-3589CD1B9B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74920" y="4782120"/>
                <a:ext cx="49104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EC9DB3C-FB84-4C19-831A-FD25F2D40174}"/>
                  </a:ext>
                </a:extLst>
              </p14:cNvPr>
              <p14:cNvContentPartPr/>
              <p14:nvPr/>
            </p14:nvContentPartPr>
            <p14:xfrm>
              <a:off x="4983200" y="5139960"/>
              <a:ext cx="9000" cy="853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EC9DB3C-FB84-4C19-831A-FD25F2D4017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74560" y="5130960"/>
                <a:ext cx="26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05A0285-FEA6-4604-A47F-8E96CCE151DF}"/>
                  </a:ext>
                </a:extLst>
              </p14:cNvPr>
              <p14:cNvContentPartPr/>
              <p14:nvPr/>
            </p14:nvContentPartPr>
            <p14:xfrm>
              <a:off x="4980320" y="5082720"/>
              <a:ext cx="13680" cy="234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05A0285-FEA6-4604-A47F-8E96CCE151D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71680" y="5074080"/>
                <a:ext cx="313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B5A8F2A-701E-4183-A9EE-BCB4D701A15B}"/>
                  </a:ext>
                </a:extLst>
              </p14:cNvPr>
              <p14:cNvContentPartPr/>
              <p14:nvPr/>
            </p14:nvContentPartPr>
            <p14:xfrm>
              <a:off x="7997120" y="4972200"/>
              <a:ext cx="17640" cy="1458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B5A8F2A-701E-4183-A9EE-BCB4D701A15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88120" y="4963560"/>
                <a:ext cx="35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8317FD6-9054-42B9-95D6-92600A638D11}"/>
                  </a:ext>
                </a:extLst>
              </p14:cNvPr>
              <p14:cNvContentPartPr/>
              <p14:nvPr/>
            </p14:nvContentPartPr>
            <p14:xfrm>
              <a:off x="8011880" y="5147520"/>
              <a:ext cx="9360" cy="64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8317FD6-9054-42B9-95D6-92600A638D1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02880" y="5138880"/>
                <a:ext cx="270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1763C3C-DFA7-41FE-94DB-557D1FBD0C58}"/>
                  </a:ext>
                </a:extLst>
              </p14:cNvPr>
              <p14:cNvContentPartPr/>
              <p14:nvPr/>
            </p14:nvContentPartPr>
            <p14:xfrm>
              <a:off x="7511120" y="4995240"/>
              <a:ext cx="373320" cy="1483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1763C3C-DFA7-41FE-94DB-557D1FBD0C5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02472" y="4986240"/>
                <a:ext cx="390977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032E05C-BDA5-400E-96BB-C3E83CB6929F}"/>
                  </a:ext>
                </a:extLst>
              </p14:cNvPr>
              <p14:cNvContentPartPr/>
              <p14:nvPr/>
            </p14:nvContentPartPr>
            <p14:xfrm>
              <a:off x="6679520" y="5033040"/>
              <a:ext cx="702360" cy="2102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032E05C-BDA5-400E-96BB-C3E83CB692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70880" y="5024400"/>
                <a:ext cx="7200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0C0F52B-2D00-4421-8781-E1982CD11F7D}"/>
                  </a:ext>
                </a:extLst>
              </p14:cNvPr>
              <p14:cNvContentPartPr/>
              <p14:nvPr/>
            </p14:nvContentPartPr>
            <p14:xfrm>
              <a:off x="6300440" y="5039520"/>
              <a:ext cx="210600" cy="1404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0C0F52B-2D00-4421-8781-E1982CD11F7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91440" y="5030880"/>
                <a:ext cx="2282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2A6D1B9-7F3F-4108-9376-06D31B7DBC5A}"/>
                  </a:ext>
                </a:extLst>
              </p14:cNvPr>
              <p14:cNvContentPartPr/>
              <p14:nvPr/>
            </p14:nvContentPartPr>
            <p14:xfrm>
              <a:off x="5523200" y="5054280"/>
              <a:ext cx="606960" cy="1357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2A6D1B9-7F3F-4108-9376-06D31B7DBC5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14560" y="5045617"/>
                <a:ext cx="624600" cy="153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26EC0FA-DFDD-43B9-824D-FF7CF129DF8B}"/>
                  </a:ext>
                </a:extLst>
              </p14:cNvPr>
              <p14:cNvContentPartPr/>
              <p14:nvPr/>
            </p14:nvContentPartPr>
            <p14:xfrm>
              <a:off x="5051240" y="5064360"/>
              <a:ext cx="284760" cy="1468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26EC0FA-DFDD-43B9-824D-FF7CF129DF8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042240" y="5055360"/>
                <a:ext cx="302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507018C-61A4-45DB-A63A-1F31EA33B028}"/>
                  </a:ext>
                </a:extLst>
              </p14:cNvPr>
              <p14:cNvContentPartPr/>
              <p14:nvPr/>
            </p14:nvContentPartPr>
            <p14:xfrm>
              <a:off x="7461800" y="4733880"/>
              <a:ext cx="505080" cy="1306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507018C-61A4-45DB-A63A-1F31EA33B02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53154" y="4724905"/>
                <a:ext cx="522733" cy="14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4B0EB4C-EC1E-4DF1-8957-43BFA1FA39D6}"/>
                  </a:ext>
                </a:extLst>
              </p14:cNvPr>
              <p14:cNvContentPartPr/>
              <p14:nvPr/>
            </p14:nvContentPartPr>
            <p14:xfrm>
              <a:off x="6451280" y="4746480"/>
              <a:ext cx="864720" cy="1936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4B0EB4C-EC1E-4DF1-8957-43BFA1FA39D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442280" y="4737480"/>
                <a:ext cx="8823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75317AD-3A8A-45E3-A195-DAAA3F60894D}"/>
                  </a:ext>
                </a:extLst>
              </p14:cNvPr>
              <p14:cNvContentPartPr/>
              <p14:nvPr/>
            </p14:nvContentPartPr>
            <p14:xfrm>
              <a:off x="5933600" y="4801200"/>
              <a:ext cx="369360" cy="1555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75317AD-3A8A-45E3-A195-DAAA3F60894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924960" y="4792200"/>
                <a:ext cx="3870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62439F7-3AD9-49F1-BDCA-E8D766EA827E}"/>
                  </a:ext>
                </a:extLst>
              </p14:cNvPr>
              <p14:cNvContentPartPr/>
              <p14:nvPr/>
            </p14:nvContentPartPr>
            <p14:xfrm>
              <a:off x="5665400" y="4819200"/>
              <a:ext cx="147960" cy="1508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62439F7-3AD9-49F1-BDCA-E8D766EA827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656760" y="4810539"/>
                <a:ext cx="165600" cy="1685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064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compiler doesn’t generate any code when it sees the template function</a:t>
            </a:r>
          </a:p>
          <a:p>
            <a:pPr lvl="1"/>
            <a:r>
              <a:rPr lang="en-US" dirty="0"/>
              <a:t>It doesn’t know what code to generate yet, since it doesn’t know what types are involved</a:t>
            </a:r>
          </a:p>
          <a:p>
            <a:pPr lvl="3"/>
            <a:endParaRPr lang="en-US" dirty="0"/>
          </a:p>
          <a:p>
            <a:r>
              <a:rPr lang="en-US" dirty="0"/>
              <a:t>When the compiler sees the function being used, then it understands what types are involved</a:t>
            </a:r>
          </a:p>
          <a:p>
            <a:pPr lvl="1"/>
            <a:r>
              <a:rPr lang="en-US" dirty="0"/>
              <a:t>It generates the </a:t>
            </a:r>
            <a:r>
              <a:rPr lang="en-US" b="1" i="1" dirty="0"/>
              <a:t>instantiation</a:t>
            </a:r>
            <a:r>
              <a:rPr lang="en-US" dirty="0"/>
              <a:t> of the template and compiles it (kind of like macro expansion)</a:t>
            </a:r>
          </a:p>
          <a:p>
            <a:pPr lvl="2"/>
            <a:r>
              <a:rPr lang="en-US" dirty="0"/>
              <a:t>The compiler generates template instantiations for </a:t>
            </a:r>
            <a:r>
              <a:rPr lang="en-US" i="1" dirty="0"/>
              <a:t>each</a:t>
            </a:r>
            <a:r>
              <a:rPr lang="en-US" dirty="0"/>
              <a:t> type used as a template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E6DFE0B-8647-4DC0-8D11-EBE740EE9CF7}"/>
                  </a:ext>
                </a:extLst>
              </p14:cNvPr>
              <p14:cNvContentPartPr/>
              <p14:nvPr/>
            </p14:nvContentPartPr>
            <p14:xfrm>
              <a:off x="8340120" y="385020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E6DFE0B-8647-4DC0-8D11-EBE740EE9C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0760" y="38408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89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Creates 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16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4663440" y="1371600"/>
            <a:ext cx="4389120" cy="2560320"/>
          </a:xfrm>
          <a:prstGeom prst="roundRect">
            <a:avLst>
              <a:gd name="adj" fmla="val 398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compare.h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i="1" dirty="0">
              <a:solidFill>
                <a:srgbClr val="5A5A5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namespace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EXIT_SUCCESS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82880" y="4206240"/>
            <a:ext cx="4389120" cy="2011680"/>
          </a:xfrm>
          <a:prstGeom prst="roundRect">
            <a:avLst>
              <a:gd name="adj" fmla="val 3466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compare.h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T&amp;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T&amp;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(a &lt; b)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(b &lt; a)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182880" y="1371600"/>
            <a:ext cx="4389120" cy="1828800"/>
          </a:xfrm>
          <a:prstGeom prst="roundRect">
            <a:avLst>
              <a:gd name="adj" fmla="val 476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ifndef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_COMPARE_H_</a:t>
            </a:r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_COMPARE_H_</a:t>
            </a:r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T&amp;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T&amp;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b);</a:t>
            </a:r>
          </a:p>
          <a:p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_COMPARE_H_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32004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compare.h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0" y="621792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compare.cc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2160" y="393192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main.cc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FC3ACEC-1FD2-4AF0-95BA-F100C4069028}"/>
                  </a:ext>
                </a:extLst>
              </p14:cNvPr>
              <p14:cNvContentPartPr/>
              <p14:nvPr/>
            </p14:nvContentPartPr>
            <p14:xfrm>
              <a:off x="6754017" y="4082656"/>
              <a:ext cx="573840" cy="163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FC3ACEC-1FD2-4AF0-95BA-F100C40690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5017" y="4074016"/>
                <a:ext cx="5914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31CF59D-B7A7-44CD-9B23-7313C36052B5}"/>
                  </a:ext>
                </a:extLst>
              </p14:cNvPr>
              <p14:cNvContentPartPr/>
              <p14:nvPr/>
            </p14:nvContentPartPr>
            <p14:xfrm>
              <a:off x="6371697" y="4147096"/>
              <a:ext cx="335520" cy="110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31CF59D-B7A7-44CD-9B23-7313C36052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3048" y="4138484"/>
                <a:ext cx="353179" cy="128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9E79B81-AC85-4276-909A-79133F507DAA}"/>
                  </a:ext>
                </a:extLst>
              </p14:cNvPr>
              <p14:cNvContentPartPr/>
              <p14:nvPr/>
            </p14:nvContentPartPr>
            <p14:xfrm>
              <a:off x="5387124" y="4660660"/>
              <a:ext cx="59760" cy="6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9E79B81-AC85-4276-909A-79133F507D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78484" y="4651660"/>
                <a:ext cx="774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AF8E1EB-B3F9-413C-B2C6-68B117049761}"/>
                  </a:ext>
                </a:extLst>
              </p14:cNvPr>
              <p14:cNvContentPartPr/>
              <p14:nvPr/>
            </p14:nvContentPartPr>
            <p14:xfrm>
              <a:off x="5497644" y="4633300"/>
              <a:ext cx="78120" cy="673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AF8E1EB-B3F9-413C-B2C6-68B1170497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8644" y="4624300"/>
                <a:ext cx="957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5760930-F4DE-4F27-91B4-DD00EBC9FAC3}"/>
                  </a:ext>
                </a:extLst>
              </p14:cNvPr>
              <p14:cNvContentPartPr/>
              <p14:nvPr/>
            </p14:nvContentPartPr>
            <p14:xfrm>
              <a:off x="6218724" y="4671100"/>
              <a:ext cx="8640" cy="64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5760930-F4DE-4F27-91B4-DD00EBC9FAC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09724" y="4662100"/>
                <a:ext cx="262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41D0273-A444-4823-BC28-739FC93AFDED}"/>
                  </a:ext>
                </a:extLst>
              </p14:cNvPr>
              <p14:cNvContentPartPr/>
              <p14:nvPr/>
            </p14:nvContentPartPr>
            <p14:xfrm>
              <a:off x="6268404" y="4590820"/>
              <a:ext cx="162360" cy="774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41D0273-A444-4823-BC28-739FC93AFDE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59745" y="4581820"/>
                <a:ext cx="180039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FCFA84A-7B48-4B6C-A219-E3DAD832D1E6}"/>
                  </a:ext>
                </a:extLst>
              </p14:cNvPr>
              <p14:cNvContentPartPr/>
              <p14:nvPr/>
            </p14:nvContentPartPr>
            <p14:xfrm>
              <a:off x="5808684" y="4600180"/>
              <a:ext cx="366120" cy="925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FCFA84A-7B48-4B6C-A219-E3DAD832D1E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99684" y="4591540"/>
                <a:ext cx="3837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A078632-2B7C-4214-8EAC-25EEED52D571}"/>
                  </a:ext>
                </a:extLst>
              </p14:cNvPr>
              <p14:cNvContentPartPr/>
              <p14:nvPr/>
            </p14:nvContentPartPr>
            <p14:xfrm>
              <a:off x="5118204" y="4646620"/>
              <a:ext cx="48600" cy="525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A078632-2B7C-4214-8EAC-25EEED52D5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09204" y="4637980"/>
                <a:ext cx="662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CB381CA-CC31-45CC-9A58-7245C763E74A}"/>
                  </a:ext>
                </a:extLst>
              </p14:cNvPr>
              <p14:cNvContentPartPr/>
              <p14:nvPr/>
            </p14:nvContentPartPr>
            <p14:xfrm>
              <a:off x="5008764" y="4646620"/>
              <a:ext cx="63720" cy="590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CB381CA-CC31-45CC-9A58-7245C763E74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00124" y="4637620"/>
                <a:ext cx="813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FCDC141-F09B-414B-96FC-2C8FF059B297}"/>
                  </a:ext>
                </a:extLst>
              </p14:cNvPr>
              <p14:cNvContentPartPr/>
              <p14:nvPr/>
            </p14:nvContentPartPr>
            <p14:xfrm>
              <a:off x="4870524" y="4636180"/>
              <a:ext cx="95040" cy="1368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FCDC141-F09B-414B-96FC-2C8FF059B29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61558" y="4627540"/>
                <a:ext cx="112613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E890D71-785D-4A0A-AC66-26EAF26D57FB}"/>
                  </a:ext>
                </a:extLst>
              </p14:cNvPr>
              <p14:cNvContentPartPr/>
              <p14:nvPr/>
            </p14:nvContentPartPr>
            <p14:xfrm>
              <a:off x="5112804" y="5273380"/>
              <a:ext cx="46440" cy="622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E890D71-785D-4A0A-AC66-26EAF26D57F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03804" y="5264740"/>
                <a:ext cx="640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3F6ECC7-44C4-4D39-8B6C-E23211D4B9D2}"/>
                  </a:ext>
                </a:extLst>
              </p14:cNvPr>
              <p14:cNvContentPartPr/>
              <p14:nvPr/>
            </p14:nvContentPartPr>
            <p14:xfrm>
              <a:off x="5018844" y="5287060"/>
              <a:ext cx="48960" cy="522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3F6ECC7-44C4-4D39-8B6C-E23211D4B9D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09844" y="5278060"/>
                <a:ext cx="666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7662E35-5F89-4E9A-B6B6-F788413ABF2E}"/>
                  </a:ext>
                </a:extLst>
              </p14:cNvPr>
              <p14:cNvContentPartPr/>
              <p14:nvPr/>
            </p14:nvContentPartPr>
            <p14:xfrm>
              <a:off x="4878444" y="5284540"/>
              <a:ext cx="86400" cy="1134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7662E35-5F89-4E9A-B6B6-F788413ABF2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69768" y="5275900"/>
                <a:ext cx="104114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36031C5-6F92-4902-A078-3186F8844190}"/>
                  </a:ext>
                </a:extLst>
              </p14:cNvPr>
              <p14:cNvContentPartPr/>
              <p14:nvPr/>
            </p14:nvContentPartPr>
            <p14:xfrm>
              <a:off x="6565764" y="5237020"/>
              <a:ext cx="137880" cy="73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36031C5-6F92-4902-A078-3186F884419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56764" y="5228020"/>
                <a:ext cx="155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A723A2B-F97F-4503-B4BB-B2BF811869E2}"/>
                  </a:ext>
                </a:extLst>
              </p14:cNvPr>
              <p14:cNvContentPartPr/>
              <p14:nvPr/>
            </p14:nvContentPartPr>
            <p14:xfrm>
              <a:off x="5827764" y="5248540"/>
              <a:ext cx="688320" cy="1144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A723A2B-F97F-4503-B4BB-B2BF811869E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18764" y="5239568"/>
                <a:ext cx="705960" cy="132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5140FEB-6BF7-493D-A428-093A348D05D8}"/>
                  </a:ext>
                </a:extLst>
              </p14:cNvPr>
              <p14:cNvContentPartPr/>
              <p14:nvPr/>
            </p14:nvContentPartPr>
            <p14:xfrm>
              <a:off x="5005987" y="5986398"/>
              <a:ext cx="139680" cy="612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5140FEB-6BF7-493D-A428-093A348D05D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96964" y="5977707"/>
                <a:ext cx="157366" cy="7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E0C47D4-E568-4CEA-8BFC-2AD90423A2E6}"/>
                  </a:ext>
                </a:extLst>
              </p14:cNvPr>
              <p14:cNvContentPartPr/>
              <p14:nvPr/>
            </p14:nvContentPartPr>
            <p14:xfrm>
              <a:off x="4886107" y="5994678"/>
              <a:ext cx="82080" cy="1227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E0C47D4-E568-4CEA-8BFC-2AD90423A2E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77467" y="5986038"/>
                <a:ext cx="99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E78F9C9-E5A4-4D64-8F0D-55C092503A02}"/>
                  </a:ext>
                </a:extLst>
              </p14:cNvPr>
              <p14:cNvContentPartPr/>
              <p14:nvPr/>
            </p14:nvContentPartPr>
            <p14:xfrm>
              <a:off x="5665147" y="5955438"/>
              <a:ext cx="57240" cy="597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E78F9C9-E5A4-4D64-8F0D-55C092503A0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56147" y="5946438"/>
                <a:ext cx="748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4081FEF-F4B9-4C2C-A2A1-C2D8226A0606}"/>
                  </a:ext>
                </a:extLst>
              </p14:cNvPr>
              <p14:cNvContentPartPr/>
              <p14:nvPr/>
            </p14:nvContentPartPr>
            <p14:xfrm>
              <a:off x="6742987" y="5916198"/>
              <a:ext cx="105120" cy="752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4081FEF-F4B9-4C2C-A2A1-C2D8226A060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734018" y="5907198"/>
                <a:ext cx="1227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FBA949F-031F-40D6-A740-2CF7F09D15D7}"/>
                  </a:ext>
                </a:extLst>
              </p14:cNvPr>
              <p14:cNvContentPartPr/>
              <p14:nvPr/>
            </p14:nvContentPartPr>
            <p14:xfrm>
              <a:off x="6487387" y="5923758"/>
              <a:ext cx="203760" cy="702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FBA949F-031F-40D6-A740-2CF7F09D15D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78747" y="5915073"/>
                <a:ext cx="221400" cy="87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F5A6BB7-542B-4443-8EC9-6EBA0EBEE3BF}"/>
                  </a:ext>
                </a:extLst>
              </p14:cNvPr>
              <p14:cNvContentPartPr/>
              <p14:nvPr/>
            </p14:nvContentPartPr>
            <p14:xfrm>
              <a:off x="6096787" y="5928438"/>
              <a:ext cx="351720" cy="1170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F5A6BB7-542B-4443-8EC9-6EBA0EBEE3B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87796" y="5919798"/>
                <a:ext cx="369342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3564563-91DB-4343-A6AB-688885DC60B7}"/>
                  </a:ext>
                </a:extLst>
              </p14:cNvPr>
              <p14:cNvContentPartPr/>
              <p14:nvPr/>
            </p14:nvContentPartPr>
            <p14:xfrm>
              <a:off x="5766307" y="5948958"/>
              <a:ext cx="110880" cy="727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3564563-91DB-4343-A6AB-688885DC60B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57667" y="5940318"/>
                <a:ext cx="1285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6E1935B-B748-4936-8072-96F11CAE6EBF}"/>
                  </a:ext>
                </a:extLst>
              </p14:cNvPr>
              <p14:cNvContentPartPr/>
              <p14:nvPr/>
            </p14:nvContentPartPr>
            <p14:xfrm>
              <a:off x="5404867" y="5944278"/>
              <a:ext cx="213480" cy="860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6E1935B-B748-4936-8072-96F11CAE6EB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96227" y="5935315"/>
                <a:ext cx="231120" cy="103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D0AA1-A48C-4F02-A88A-A629D401BC1C}"/>
                  </a:ext>
                </a:extLst>
              </p14:cNvPr>
              <p14:cNvContentPartPr/>
              <p14:nvPr/>
            </p14:nvContentPartPr>
            <p14:xfrm>
              <a:off x="5405793" y="5299200"/>
              <a:ext cx="48600" cy="46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D0AA1-A48C-4F02-A88A-A629D401BC1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97153" y="5290560"/>
                <a:ext cx="662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4D48A93-A002-45D8-B3E1-3AE455B93CB6}"/>
                  </a:ext>
                </a:extLst>
              </p14:cNvPr>
              <p14:cNvContentPartPr/>
              <p14:nvPr/>
            </p14:nvContentPartPr>
            <p14:xfrm>
              <a:off x="5507313" y="5263560"/>
              <a:ext cx="59040" cy="795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4D48A93-A002-45D8-B3E1-3AE455B93CB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98313" y="5254920"/>
                <a:ext cx="766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C20869A-07E1-4777-A6D2-DEDC77BCE38F}"/>
                  </a:ext>
                </a:extLst>
              </p14:cNvPr>
              <p14:cNvContentPartPr/>
              <p14:nvPr/>
            </p14:nvContentPartPr>
            <p14:xfrm>
              <a:off x="5357220" y="4797729"/>
              <a:ext cx="176760" cy="968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C20869A-07E1-4777-A6D2-DEDC77BCE38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48580" y="4788762"/>
                <a:ext cx="194400" cy="114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2077747-A044-4FC7-A423-3CA49688B7ED}"/>
                  </a:ext>
                </a:extLst>
              </p14:cNvPr>
              <p14:cNvContentPartPr/>
              <p14:nvPr/>
            </p14:nvContentPartPr>
            <p14:xfrm>
              <a:off x="7583100" y="4839489"/>
              <a:ext cx="7920" cy="374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2077747-A044-4FC7-A423-3CA49688B7E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574460" y="4830489"/>
                <a:ext cx="25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9674535-6A14-4BBE-88DB-CA84A6D0C641}"/>
                  </a:ext>
                </a:extLst>
              </p14:cNvPr>
              <p14:cNvContentPartPr/>
              <p14:nvPr/>
            </p14:nvContentPartPr>
            <p14:xfrm>
              <a:off x="6237060" y="5002209"/>
              <a:ext cx="136080" cy="590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9674535-6A14-4BBE-88DB-CA84A6D0C64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228060" y="4993569"/>
                <a:ext cx="1537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E888C96-9E4D-47E9-9671-F32970EBBD91}"/>
                  </a:ext>
                </a:extLst>
              </p14:cNvPr>
              <p14:cNvContentPartPr/>
              <p14:nvPr/>
            </p14:nvContentPartPr>
            <p14:xfrm>
              <a:off x="5890020" y="4987089"/>
              <a:ext cx="246960" cy="860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E888C96-9E4D-47E9-9671-F32970EBBD9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81020" y="4978089"/>
                <a:ext cx="2646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F98455F-DFFE-46AE-B6DF-483356EB9F4B}"/>
                  </a:ext>
                </a:extLst>
              </p14:cNvPr>
              <p14:cNvContentPartPr/>
              <p14:nvPr/>
            </p14:nvContentPartPr>
            <p14:xfrm>
              <a:off x="5625420" y="4975569"/>
              <a:ext cx="228240" cy="1368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F98455F-DFFE-46AE-B6DF-483356EB9F4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616420" y="4966929"/>
                <a:ext cx="2458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238291B-3D2F-4D03-8F0C-1A4AC1FE08DC}"/>
                  </a:ext>
                </a:extLst>
              </p14:cNvPr>
              <p14:cNvContentPartPr/>
              <p14:nvPr/>
            </p14:nvContentPartPr>
            <p14:xfrm>
              <a:off x="7265220" y="4745169"/>
              <a:ext cx="281520" cy="1080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238291B-3D2F-4D03-8F0C-1A4AC1FE08D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56220" y="4736529"/>
                <a:ext cx="2991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0BBA770-F0B1-4DB7-A675-486C3C08C233}"/>
                  </a:ext>
                </a:extLst>
              </p14:cNvPr>
              <p14:cNvContentPartPr/>
              <p14:nvPr/>
            </p14:nvContentPartPr>
            <p14:xfrm>
              <a:off x="6847260" y="4762449"/>
              <a:ext cx="310680" cy="972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0BBA770-F0B1-4DB7-A675-486C3C08C23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838260" y="4753809"/>
                <a:ext cx="3283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0ABE762-F03E-42A9-BA6F-34EA60DCAB0D}"/>
                  </a:ext>
                </a:extLst>
              </p14:cNvPr>
              <p14:cNvContentPartPr/>
              <p14:nvPr/>
            </p14:nvContentPartPr>
            <p14:xfrm>
              <a:off x="6163980" y="4815009"/>
              <a:ext cx="209880" cy="669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0ABE762-F03E-42A9-BA6F-34EA60DCAB0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154980" y="4806369"/>
                <a:ext cx="2275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A085CA9-CCB7-4592-9C1F-6E0805AD3EA9}"/>
                  </a:ext>
                </a:extLst>
              </p14:cNvPr>
              <p14:cNvContentPartPr/>
              <p14:nvPr/>
            </p14:nvContentPartPr>
            <p14:xfrm>
              <a:off x="5940780" y="4822929"/>
              <a:ext cx="95040" cy="648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A085CA9-CCB7-4592-9C1F-6E0805AD3EA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932107" y="4814289"/>
                <a:ext cx="112747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A69A1A7-434F-4C08-8DB3-03C2BDC1FBE4}"/>
                  </a:ext>
                </a:extLst>
              </p14:cNvPr>
              <p14:cNvContentPartPr/>
              <p14:nvPr/>
            </p14:nvContentPartPr>
            <p14:xfrm>
              <a:off x="5608860" y="4814649"/>
              <a:ext cx="288720" cy="738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A69A1A7-434F-4C08-8DB3-03C2BDC1FBE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600220" y="4806009"/>
                <a:ext cx="3063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5B99B1F-BAED-4B66-9647-E39EC46BAFE5}"/>
                  </a:ext>
                </a:extLst>
              </p14:cNvPr>
              <p14:cNvContentPartPr/>
              <p14:nvPr/>
            </p14:nvContentPartPr>
            <p14:xfrm>
              <a:off x="6797940" y="4960449"/>
              <a:ext cx="137880" cy="907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5B99B1F-BAED-4B66-9647-E39EC46BAFE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789300" y="4951809"/>
                <a:ext cx="1555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8446AAA-C620-4041-8096-DBC49C41E247}"/>
                  </a:ext>
                </a:extLst>
              </p14:cNvPr>
              <p14:cNvContentPartPr/>
              <p14:nvPr/>
            </p14:nvContentPartPr>
            <p14:xfrm>
              <a:off x="6500220" y="4961318"/>
              <a:ext cx="204120" cy="95251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8446AAA-C620-4041-8096-DBC49C41E24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491580" y="4952366"/>
                <a:ext cx="221760" cy="112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2C67990-93C8-4C6D-A7BD-203F5ABD9253}"/>
                  </a:ext>
                </a:extLst>
              </p14:cNvPr>
              <p14:cNvContentPartPr/>
              <p14:nvPr/>
            </p14:nvContentPartPr>
            <p14:xfrm>
              <a:off x="7421710" y="4967438"/>
              <a:ext cx="50760" cy="655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2C67990-93C8-4C6D-A7BD-203F5ABD925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413070" y="4958438"/>
                <a:ext cx="684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E8FA197-D836-4673-8278-5004A0B3985B}"/>
                  </a:ext>
                </a:extLst>
              </p14:cNvPr>
              <p14:cNvContentPartPr/>
              <p14:nvPr/>
            </p14:nvContentPartPr>
            <p14:xfrm>
              <a:off x="7728070" y="4942238"/>
              <a:ext cx="51120" cy="810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E8FA197-D836-4673-8278-5004A0B3985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719070" y="4933598"/>
                <a:ext cx="687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D8F7093-0338-45A5-928F-167AF3F5B8F0}"/>
                  </a:ext>
                </a:extLst>
              </p14:cNvPr>
              <p14:cNvContentPartPr/>
              <p14:nvPr/>
            </p14:nvContentPartPr>
            <p14:xfrm>
              <a:off x="8788630" y="4909838"/>
              <a:ext cx="311760" cy="849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D8F7093-0338-45A5-928F-167AF3F5B8F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779980" y="4900838"/>
                <a:ext cx="3294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AE7097F-155E-4838-9193-49FAFAD09680}"/>
                  </a:ext>
                </a:extLst>
              </p14:cNvPr>
              <p14:cNvContentPartPr/>
              <p14:nvPr/>
            </p14:nvContentPartPr>
            <p14:xfrm>
              <a:off x="8321710" y="4917038"/>
              <a:ext cx="369720" cy="986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AE7097F-155E-4838-9193-49FAFAD0968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313070" y="4908398"/>
                <a:ext cx="3873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B2FC88A-9729-41BF-8248-FD6D53EB2F08}"/>
                  </a:ext>
                </a:extLst>
              </p14:cNvPr>
              <p14:cNvContentPartPr/>
              <p14:nvPr/>
            </p14:nvContentPartPr>
            <p14:xfrm>
              <a:off x="7885750" y="4917398"/>
              <a:ext cx="331200" cy="1303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B2FC88A-9729-41BF-8248-FD6D53EB2F0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876760" y="4908423"/>
                <a:ext cx="348821" cy="147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C0749B41-FD5B-453C-B33C-5EDBDF42B92A}"/>
                  </a:ext>
                </a:extLst>
              </p14:cNvPr>
              <p14:cNvContentPartPr/>
              <p14:nvPr/>
            </p14:nvContentPartPr>
            <p14:xfrm>
              <a:off x="7515310" y="4931078"/>
              <a:ext cx="176400" cy="1000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C0749B41-FD5B-453C-B33C-5EDBDF42B92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506670" y="4922438"/>
                <a:ext cx="1940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01ED8304-8916-4A4D-A132-84D0DFA074BE}"/>
                  </a:ext>
                </a:extLst>
              </p14:cNvPr>
              <p14:cNvContentPartPr/>
              <p14:nvPr/>
            </p14:nvContentPartPr>
            <p14:xfrm>
              <a:off x="7064700" y="4978238"/>
              <a:ext cx="313810" cy="104971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01ED8304-8916-4A4D-A132-84D0DFA074B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055703" y="4969220"/>
                <a:ext cx="331444" cy="122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6C12971C-D976-4940-ACFF-E066CEF1B37E}"/>
                  </a:ext>
                </a:extLst>
              </p14:cNvPr>
              <p14:cNvContentPartPr/>
              <p14:nvPr/>
            </p14:nvContentPartPr>
            <p14:xfrm>
              <a:off x="6293962" y="5458023"/>
              <a:ext cx="68760" cy="6948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6C12971C-D976-4940-ACFF-E066CEF1B37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284962" y="5449383"/>
                <a:ext cx="864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43D66560-6CA3-48E1-A4B0-51053F74EAB1}"/>
                  </a:ext>
                </a:extLst>
              </p14:cNvPr>
              <p14:cNvContentPartPr/>
              <p14:nvPr/>
            </p14:nvContentPartPr>
            <p14:xfrm>
              <a:off x="6584122" y="5480343"/>
              <a:ext cx="9720" cy="4032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43D66560-6CA3-48E1-A4B0-51053F74EAB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575482" y="5471343"/>
                <a:ext cx="273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6E74EC3-050F-47A0-86AD-69A39CEAB5B3}"/>
                  </a:ext>
                </a:extLst>
              </p14:cNvPr>
              <p14:cNvContentPartPr/>
              <p14:nvPr/>
            </p14:nvContentPartPr>
            <p14:xfrm>
              <a:off x="6586642" y="5444703"/>
              <a:ext cx="9000" cy="115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6E74EC3-050F-47A0-86AD-69A39CEAB5B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577642" y="5435703"/>
                <a:ext cx="266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48AF1314-F93A-43EF-BE12-C81870A8B1D4}"/>
                  </a:ext>
                </a:extLst>
              </p14:cNvPr>
              <p14:cNvContentPartPr/>
              <p14:nvPr/>
            </p14:nvContentPartPr>
            <p14:xfrm>
              <a:off x="6632002" y="5454783"/>
              <a:ext cx="33840" cy="648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48AF1314-F93A-43EF-BE12-C81870A8B1D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623002" y="5445783"/>
                <a:ext cx="514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309AB05F-6998-4952-879E-5649C6F98FEC}"/>
                  </a:ext>
                </a:extLst>
              </p14:cNvPr>
              <p14:cNvContentPartPr/>
              <p14:nvPr/>
            </p14:nvContentPartPr>
            <p14:xfrm>
              <a:off x="7010362" y="5393943"/>
              <a:ext cx="218880" cy="14328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309AB05F-6998-4952-879E-5649C6F98FE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001722" y="5385281"/>
                <a:ext cx="236520" cy="160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0804C649-F099-4506-83DF-1E106E301744}"/>
                  </a:ext>
                </a:extLst>
              </p14:cNvPr>
              <p14:cNvContentPartPr/>
              <p14:nvPr/>
            </p14:nvContentPartPr>
            <p14:xfrm>
              <a:off x="6792562" y="5439303"/>
              <a:ext cx="181800" cy="6624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0804C649-F099-4506-83DF-1E106E30174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783922" y="5430303"/>
                <a:ext cx="199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E4E16A0-60A6-4DB0-8599-F1C7D14BFC51}"/>
                  </a:ext>
                </a:extLst>
              </p14:cNvPr>
              <p14:cNvContentPartPr/>
              <p14:nvPr/>
            </p14:nvContentPartPr>
            <p14:xfrm>
              <a:off x="5996962" y="5471343"/>
              <a:ext cx="250920" cy="7164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E4E16A0-60A6-4DB0-8599-F1C7D14BFC5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987962" y="5462703"/>
                <a:ext cx="2685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0FE28D23-570F-4D6A-8845-B09EBAEC0471}"/>
                  </a:ext>
                </a:extLst>
              </p14:cNvPr>
              <p14:cNvContentPartPr/>
              <p14:nvPr/>
            </p14:nvContentPartPr>
            <p14:xfrm>
              <a:off x="5624362" y="5475663"/>
              <a:ext cx="339120" cy="11088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0FE28D23-570F-4D6A-8845-B09EBAEC047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615722" y="5466995"/>
                <a:ext cx="356760" cy="128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1D0F316-028C-429B-A098-C02C88444F0E}"/>
                  </a:ext>
                </a:extLst>
              </p14:cNvPr>
              <p14:cNvContentPartPr/>
              <p14:nvPr/>
            </p14:nvContentPartPr>
            <p14:xfrm>
              <a:off x="5350042" y="5450463"/>
              <a:ext cx="201600" cy="1209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1D0F316-028C-429B-A098-C02C88444F0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341042" y="5441797"/>
                <a:ext cx="219240" cy="138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95DFB26-0869-4CED-8D98-94D04F78B758}"/>
                  </a:ext>
                </a:extLst>
              </p14:cNvPr>
              <p14:cNvContentPartPr/>
              <p14:nvPr/>
            </p14:nvContentPartPr>
            <p14:xfrm>
              <a:off x="5594122" y="5636223"/>
              <a:ext cx="43920" cy="1479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95DFB26-0869-4CED-8D98-94D04F78B75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585482" y="5627583"/>
                <a:ext cx="615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6DA5C128-DFB6-4EB3-8613-D26A2FB78886}"/>
                  </a:ext>
                </a:extLst>
              </p14:cNvPr>
              <p14:cNvContentPartPr/>
              <p14:nvPr/>
            </p14:nvContentPartPr>
            <p14:xfrm>
              <a:off x="7766362" y="5549463"/>
              <a:ext cx="329760" cy="19404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6DA5C128-DFB6-4EB3-8613-D26A2FB7888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757722" y="5540446"/>
                <a:ext cx="347400" cy="211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3B16FCCE-73EF-40D0-92FD-559CE2B32026}"/>
                  </a:ext>
                </a:extLst>
              </p14:cNvPr>
              <p14:cNvContentPartPr/>
              <p14:nvPr/>
            </p14:nvContentPartPr>
            <p14:xfrm>
              <a:off x="6854482" y="5609583"/>
              <a:ext cx="592560" cy="1458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3B16FCCE-73EF-40D0-92FD-559CE2B3202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845842" y="5600605"/>
                <a:ext cx="610200" cy="163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54EAFE8-F7EB-45E8-AB85-A99B65E6486C}"/>
                  </a:ext>
                </a:extLst>
              </p14:cNvPr>
              <p14:cNvContentPartPr/>
              <p14:nvPr/>
            </p14:nvContentPartPr>
            <p14:xfrm>
              <a:off x="7546762" y="5587983"/>
              <a:ext cx="125640" cy="10764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54EAFE8-F7EB-45E8-AB85-A99B65E6486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537762" y="5578983"/>
                <a:ext cx="143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5ECF894E-7606-4A42-9744-C21892139B1E}"/>
                  </a:ext>
                </a:extLst>
              </p14:cNvPr>
              <p14:cNvContentPartPr/>
              <p14:nvPr/>
            </p14:nvContentPartPr>
            <p14:xfrm>
              <a:off x="6634522" y="5633343"/>
              <a:ext cx="105480" cy="13392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5ECF894E-7606-4A42-9744-C21892139B1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625522" y="5624703"/>
                <a:ext cx="1231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8A01DB17-D0C6-476A-80DC-90DCC4A63CF1}"/>
                  </a:ext>
                </a:extLst>
              </p14:cNvPr>
              <p14:cNvContentPartPr/>
              <p14:nvPr/>
            </p14:nvContentPartPr>
            <p14:xfrm>
              <a:off x="6447682" y="5665023"/>
              <a:ext cx="152280" cy="7236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8A01DB17-D0C6-476A-80DC-90DCC4A63CF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438703" y="5656023"/>
                <a:ext cx="169878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1715A218-D8E0-44ED-8384-4904E79458D3}"/>
                  </a:ext>
                </a:extLst>
              </p14:cNvPr>
              <p14:cNvContentPartPr/>
              <p14:nvPr/>
            </p14:nvContentPartPr>
            <p14:xfrm>
              <a:off x="6043762" y="5643423"/>
              <a:ext cx="301320" cy="993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1715A218-D8E0-44ED-8384-4904E79458D3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035112" y="5634423"/>
                <a:ext cx="318981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F80450AB-48A7-4DB2-BBF4-0EED2604FBE5}"/>
                  </a:ext>
                </a:extLst>
              </p14:cNvPr>
              <p14:cNvContentPartPr/>
              <p14:nvPr/>
            </p14:nvContentPartPr>
            <p14:xfrm>
              <a:off x="5693122" y="5658543"/>
              <a:ext cx="313560" cy="11664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F80450AB-48A7-4DB2-BBF4-0EED2604FBE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84122" y="5649903"/>
                <a:ext cx="331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9A8815B7-B79D-4B30-A78D-0D0DDEB15172}"/>
                  </a:ext>
                </a:extLst>
              </p14:cNvPr>
              <p14:cNvContentPartPr/>
              <p14:nvPr/>
            </p14:nvContentPartPr>
            <p14:xfrm>
              <a:off x="6843265" y="6131369"/>
              <a:ext cx="24840" cy="10152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9A8815B7-B79D-4B30-A78D-0D0DDEB1517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34265" y="6122729"/>
                <a:ext cx="424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D98F5441-78A0-44A4-9136-0A107DB3ECF5}"/>
                  </a:ext>
                </a:extLst>
              </p14:cNvPr>
              <p14:cNvContentPartPr/>
              <p14:nvPr/>
            </p14:nvContentPartPr>
            <p14:xfrm>
              <a:off x="6866665" y="6273569"/>
              <a:ext cx="7560" cy="180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D98F5441-78A0-44A4-9136-0A107DB3ECF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857665" y="6264569"/>
                <a:ext cx="252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D949CBF1-EA89-4AF2-8C2E-A67C5C78BDF0}"/>
                  </a:ext>
                </a:extLst>
              </p14:cNvPr>
              <p14:cNvContentPartPr/>
              <p14:nvPr/>
            </p14:nvContentPartPr>
            <p14:xfrm>
              <a:off x="6312985" y="6200129"/>
              <a:ext cx="478800" cy="8820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D949CBF1-EA89-4AF2-8C2E-A67C5C78BDF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303985" y="6191129"/>
                <a:ext cx="4964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FE09E44B-7059-4941-9E65-219CD4D2F9EE}"/>
                  </a:ext>
                </a:extLst>
              </p14:cNvPr>
              <p14:cNvContentPartPr/>
              <p14:nvPr/>
            </p14:nvContentPartPr>
            <p14:xfrm>
              <a:off x="5347465" y="6148289"/>
              <a:ext cx="878040" cy="16560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FE09E44B-7059-4941-9E65-219CD4D2F9E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338825" y="6139649"/>
                <a:ext cx="8956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76C4DCA5-6CB4-4165-80E7-37C6E31B2B36}"/>
                  </a:ext>
                </a:extLst>
              </p14:cNvPr>
              <p14:cNvContentPartPr/>
              <p14:nvPr/>
            </p14:nvContentPartPr>
            <p14:xfrm>
              <a:off x="5707105" y="6441329"/>
              <a:ext cx="77400" cy="7452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76C4DCA5-6CB4-4165-80E7-37C6E31B2B3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698465" y="6432689"/>
                <a:ext cx="950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B832A17A-D376-4184-B709-84413EC5945D}"/>
                  </a:ext>
                </a:extLst>
              </p14:cNvPr>
              <p14:cNvContentPartPr/>
              <p14:nvPr/>
            </p14:nvContentPartPr>
            <p14:xfrm>
              <a:off x="5821225" y="6444929"/>
              <a:ext cx="56520" cy="6192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B832A17A-D376-4184-B709-84413EC5945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812585" y="6436289"/>
                <a:ext cx="741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9C37570C-5533-447B-A52C-BCEA7217ADA5}"/>
                  </a:ext>
                </a:extLst>
              </p14:cNvPr>
              <p14:cNvContentPartPr/>
              <p14:nvPr/>
            </p14:nvContentPartPr>
            <p14:xfrm>
              <a:off x="6698905" y="6400289"/>
              <a:ext cx="73800" cy="7056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9C37570C-5533-447B-A52C-BCEA7217ADA5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689905" y="6391649"/>
                <a:ext cx="91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39D43447-30B0-44C8-92AC-1651F27B3CA0}"/>
                  </a:ext>
                </a:extLst>
              </p14:cNvPr>
              <p14:cNvContentPartPr/>
              <p14:nvPr/>
            </p14:nvContentPartPr>
            <p14:xfrm>
              <a:off x="7179865" y="6385169"/>
              <a:ext cx="288360" cy="7920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39D43447-30B0-44C8-92AC-1651F27B3CA0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171225" y="6376529"/>
                <a:ext cx="306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4619FC69-52A5-4D67-8672-FB5328B93275}"/>
                  </a:ext>
                </a:extLst>
              </p14:cNvPr>
              <p14:cNvContentPartPr/>
              <p14:nvPr/>
            </p14:nvContentPartPr>
            <p14:xfrm>
              <a:off x="6885745" y="6356729"/>
              <a:ext cx="157320" cy="11736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4619FC69-52A5-4D67-8672-FB5328B9327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876766" y="6347729"/>
                <a:ext cx="1749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4B62C8F5-25A0-48DD-A148-DDBAA5FEC856}"/>
                  </a:ext>
                </a:extLst>
              </p14:cNvPr>
              <p14:cNvContentPartPr/>
              <p14:nvPr/>
            </p14:nvContentPartPr>
            <p14:xfrm>
              <a:off x="6479665" y="6383729"/>
              <a:ext cx="185040" cy="10908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4B62C8F5-25A0-48DD-A148-DDBAA5FEC85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470665" y="6375089"/>
                <a:ext cx="2026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C28F3C6-D4CE-46D7-9EAD-DD3ADDA568C4}"/>
                  </a:ext>
                </a:extLst>
              </p14:cNvPr>
              <p14:cNvContentPartPr/>
              <p14:nvPr/>
            </p14:nvContentPartPr>
            <p14:xfrm>
              <a:off x="6108145" y="6389849"/>
              <a:ext cx="331560" cy="10692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C28F3C6-D4CE-46D7-9EAD-DD3ADDA568C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099145" y="6381180"/>
                <a:ext cx="349200" cy="124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D418763B-962B-4C69-AE7D-AC3E621504D3}"/>
                  </a:ext>
                </a:extLst>
              </p14:cNvPr>
              <p14:cNvContentPartPr/>
              <p14:nvPr/>
            </p14:nvContentPartPr>
            <p14:xfrm>
              <a:off x="5997985" y="6394529"/>
              <a:ext cx="75960" cy="11088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D418763B-962B-4C69-AE7D-AC3E621504D3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989345" y="6385529"/>
                <a:ext cx="936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6E5A23A1-EB81-4FD7-94D2-758E6B37AF35}"/>
                  </a:ext>
                </a:extLst>
              </p14:cNvPr>
              <p14:cNvContentPartPr/>
              <p14:nvPr/>
            </p14:nvContentPartPr>
            <p14:xfrm>
              <a:off x="7632025" y="6348089"/>
              <a:ext cx="55800" cy="9828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6E5A23A1-EB81-4FD7-94D2-758E6B37AF3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623385" y="6339449"/>
                <a:ext cx="734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ED0461EF-067D-46EF-96D9-6A141294AF97}"/>
                  </a:ext>
                </a:extLst>
              </p14:cNvPr>
              <p14:cNvContentPartPr/>
              <p14:nvPr/>
            </p14:nvContentPartPr>
            <p14:xfrm>
              <a:off x="7747585" y="6371489"/>
              <a:ext cx="9360" cy="7416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ED0461EF-067D-46EF-96D9-6A141294AF9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738945" y="6362849"/>
                <a:ext cx="270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60B9F854-EC3D-4DD7-BD16-09495AC00437}"/>
                  </a:ext>
                </a:extLst>
              </p14:cNvPr>
              <p14:cNvContentPartPr/>
              <p14:nvPr/>
            </p14:nvContentPartPr>
            <p14:xfrm>
              <a:off x="7747945" y="6329729"/>
              <a:ext cx="4680" cy="828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60B9F854-EC3D-4DD7-BD16-09495AC0043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739305" y="6320729"/>
                <a:ext cx="223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4737F4A1-1DFB-464F-A949-BDE714D7F0EB}"/>
                  </a:ext>
                </a:extLst>
              </p14:cNvPr>
              <p14:cNvContentPartPr/>
              <p14:nvPr/>
            </p14:nvContentPartPr>
            <p14:xfrm>
              <a:off x="7977265" y="6324329"/>
              <a:ext cx="61200" cy="11160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4737F4A1-1DFB-464F-A949-BDE714D7F0EB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968265" y="6315689"/>
                <a:ext cx="78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12079F9-26E3-476D-A543-B0574CBA4498}"/>
                  </a:ext>
                </a:extLst>
              </p14:cNvPr>
              <p14:cNvContentPartPr/>
              <p14:nvPr/>
            </p14:nvContentPartPr>
            <p14:xfrm>
              <a:off x="8484865" y="6275729"/>
              <a:ext cx="33480" cy="13860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12079F9-26E3-476D-A543-B0574CBA4498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476225" y="6267089"/>
                <a:ext cx="51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9519A73B-B16C-45DC-BA04-0E8067614385}"/>
                  </a:ext>
                </a:extLst>
              </p14:cNvPr>
              <p14:cNvContentPartPr/>
              <p14:nvPr/>
            </p14:nvContentPartPr>
            <p14:xfrm>
              <a:off x="8562625" y="6265289"/>
              <a:ext cx="275760" cy="14868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9519A73B-B16C-45DC-BA04-0E806761438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553985" y="6256289"/>
                <a:ext cx="2934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9B499970-1226-45AC-A889-59383B957E0B}"/>
                  </a:ext>
                </a:extLst>
              </p14:cNvPr>
              <p14:cNvContentPartPr/>
              <p14:nvPr/>
            </p14:nvContentPartPr>
            <p14:xfrm>
              <a:off x="8184985" y="6301289"/>
              <a:ext cx="159480" cy="13464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9B499970-1226-45AC-A889-59383B957E0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176005" y="6292649"/>
                <a:ext cx="1770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74506E9C-CFDB-4756-8971-F528C995CAAE}"/>
                  </a:ext>
                </a:extLst>
              </p14:cNvPr>
              <p14:cNvContentPartPr/>
              <p14:nvPr/>
            </p14:nvContentPartPr>
            <p14:xfrm>
              <a:off x="7803745" y="6322889"/>
              <a:ext cx="138600" cy="11340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74506E9C-CFDB-4756-8971-F528C995CAAE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794745" y="6313889"/>
                <a:ext cx="1562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6240315A-12E3-47B7-B2F8-B8A5D5A49212}"/>
                  </a:ext>
                </a:extLst>
              </p14:cNvPr>
              <p14:cNvContentPartPr/>
              <p14:nvPr/>
            </p14:nvContentPartPr>
            <p14:xfrm>
              <a:off x="7506025" y="6380129"/>
              <a:ext cx="71640" cy="13896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6240315A-12E3-47B7-B2F8-B8A5D5A49212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497341" y="6371129"/>
                <a:ext cx="89369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D167A887-DE43-4C7D-B035-5C4CAB99872E}"/>
                  </a:ext>
                </a:extLst>
              </p14:cNvPr>
              <p14:cNvContentPartPr/>
              <p14:nvPr/>
            </p14:nvContentPartPr>
            <p14:xfrm>
              <a:off x="6409500" y="4776849"/>
              <a:ext cx="352640" cy="12998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D167A887-DE43-4C7D-B035-5C4CAB99872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400855" y="4768184"/>
                <a:ext cx="370290" cy="147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98A9F0AE-34CC-44CB-8608-7E3452CB901E}"/>
                  </a:ext>
                </a:extLst>
              </p14:cNvPr>
              <p14:cNvContentPartPr/>
              <p14:nvPr/>
            </p14:nvContentPartPr>
            <p14:xfrm>
              <a:off x="5090300" y="4108936"/>
              <a:ext cx="1184760" cy="389653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98A9F0AE-34CC-44CB-8608-7E3452CB901E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081657" y="4100285"/>
                <a:ext cx="1202405" cy="407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52C2D4ED-93A6-4207-8E26-B6DE1B6E2D69}"/>
                  </a:ext>
                </a:extLst>
              </p14:cNvPr>
              <p14:cNvContentPartPr/>
              <p14:nvPr/>
            </p14:nvContentPartPr>
            <p14:xfrm>
              <a:off x="184125" y="1699881"/>
              <a:ext cx="4788972" cy="2843708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52C2D4ED-93A6-4207-8E26-B6DE1B6E2D69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5125" y="1690881"/>
                <a:ext cx="4806612" cy="28613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857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#1 (Google Style Guide prefers)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17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4663440" y="1371600"/>
            <a:ext cx="4389120" cy="2560320"/>
          </a:xfrm>
          <a:prstGeom prst="roundRect">
            <a:avLst>
              <a:gd name="adj" fmla="val 398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compare.h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i="1" dirty="0">
              <a:solidFill>
                <a:srgbClr val="5A5A5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namespace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EXIT_SUCCESS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182880" y="1371600"/>
            <a:ext cx="4389120" cy="3017520"/>
          </a:xfrm>
          <a:prstGeom prst="roundRect">
            <a:avLst>
              <a:gd name="adj" fmla="val 274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ifndef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_COMPARE_H_</a:t>
            </a:r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_COMPARE_H_</a:t>
            </a:r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T&amp;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T&amp;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(a &lt; b)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(b &lt; a)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_COMPARE_H_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438912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compare.h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2160" y="393192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main.cc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EEE1492-5D5C-4BC5-864F-A4F3D303A4AC}"/>
                  </a:ext>
                </a:extLst>
              </p14:cNvPr>
              <p14:cNvContentPartPr/>
              <p14:nvPr/>
            </p14:nvContentPartPr>
            <p14:xfrm>
              <a:off x="640131" y="5694753"/>
              <a:ext cx="383760" cy="348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EEE1492-5D5C-4BC5-864F-A4F3D303A4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491" y="5686113"/>
                <a:ext cx="4014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8E55783-577B-4C13-A962-7ACD08398684}"/>
                  </a:ext>
                </a:extLst>
              </p14:cNvPr>
              <p14:cNvContentPartPr/>
              <p14:nvPr/>
            </p14:nvContentPartPr>
            <p14:xfrm>
              <a:off x="1196691" y="5812833"/>
              <a:ext cx="6480" cy="39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8E55783-577B-4C13-A962-7ACD08398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8051" y="5804193"/>
                <a:ext cx="24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7BB4D73-553E-4D9F-BED0-DCD9CD9A8D58}"/>
                  </a:ext>
                </a:extLst>
              </p14:cNvPr>
              <p14:cNvContentPartPr/>
              <p14:nvPr/>
            </p14:nvContentPartPr>
            <p14:xfrm>
              <a:off x="1197771" y="5895993"/>
              <a:ext cx="16920" cy="6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7BB4D73-553E-4D9F-BED0-DCD9CD9A8D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8771" y="5886993"/>
                <a:ext cx="345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8F9E42B-A6C9-4037-BC97-982C419E634A}"/>
                  </a:ext>
                </a:extLst>
              </p14:cNvPr>
              <p14:cNvContentPartPr/>
              <p14:nvPr/>
            </p14:nvContentPartPr>
            <p14:xfrm>
              <a:off x="1467771" y="5744073"/>
              <a:ext cx="28440" cy="1890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8F9E42B-A6C9-4037-BC97-982C419E63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9131" y="5735073"/>
                <a:ext cx="460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D3618D2-95E5-4116-A4D1-2F9A7E0A5DA4}"/>
                  </a:ext>
                </a:extLst>
              </p14:cNvPr>
              <p14:cNvContentPartPr/>
              <p14:nvPr/>
            </p14:nvContentPartPr>
            <p14:xfrm>
              <a:off x="2117571" y="5723913"/>
              <a:ext cx="133560" cy="177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D3618D2-95E5-4116-A4D1-2F9A7E0A5D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8571" y="5715273"/>
                <a:ext cx="1512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989B215-0D74-4B26-9348-1C43D7D2CCDD}"/>
                  </a:ext>
                </a:extLst>
              </p14:cNvPr>
              <p14:cNvContentPartPr/>
              <p14:nvPr/>
            </p14:nvContentPartPr>
            <p14:xfrm>
              <a:off x="3539571" y="5790153"/>
              <a:ext cx="20520" cy="892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989B215-0D74-4B26-9348-1C43D7D2CC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0571" y="5781153"/>
                <a:ext cx="381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04ADE5D-E086-496B-B5DC-DBA3FA733CE9}"/>
                  </a:ext>
                </a:extLst>
              </p14:cNvPr>
              <p14:cNvContentPartPr/>
              <p14:nvPr/>
            </p14:nvContentPartPr>
            <p14:xfrm>
              <a:off x="3536331" y="5726793"/>
              <a:ext cx="22680" cy="270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04ADE5D-E086-496B-B5DC-DBA3FA733C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27691" y="5717793"/>
                <a:ext cx="403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90802D5-DCDE-4EA7-8EBC-0F81FBA5A4AC}"/>
                  </a:ext>
                </a:extLst>
              </p14:cNvPr>
              <p14:cNvContentPartPr/>
              <p14:nvPr/>
            </p14:nvContentPartPr>
            <p14:xfrm>
              <a:off x="5058771" y="5681433"/>
              <a:ext cx="86040" cy="1069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90802D5-DCDE-4EA7-8EBC-0F81FBA5A4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50131" y="5672793"/>
                <a:ext cx="103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E7A14B0-ADC8-4E97-82F5-D3BCB5088DDA}"/>
                  </a:ext>
                </a:extLst>
              </p14:cNvPr>
              <p14:cNvContentPartPr/>
              <p14:nvPr/>
            </p14:nvContentPartPr>
            <p14:xfrm>
              <a:off x="5193771" y="5686113"/>
              <a:ext cx="102240" cy="982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E7A14B0-ADC8-4E97-82F5-D3BCB5088D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84771" y="5677113"/>
                <a:ext cx="1198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CA48931-79FE-4F81-9AAD-C18DC832CBCD}"/>
                  </a:ext>
                </a:extLst>
              </p14:cNvPr>
              <p14:cNvContentPartPr/>
              <p14:nvPr/>
            </p14:nvContentPartPr>
            <p14:xfrm>
              <a:off x="4862931" y="5637513"/>
              <a:ext cx="146160" cy="1630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CA48931-79FE-4F81-9AAD-C18DC832CB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53953" y="5628873"/>
                <a:ext cx="163757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35B750D-1F3E-4EFC-A1E7-9089B365601D}"/>
                  </a:ext>
                </a:extLst>
              </p14:cNvPr>
              <p14:cNvContentPartPr/>
              <p14:nvPr/>
            </p14:nvContentPartPr>
            <p14:xfrm>
              <a:off x="4342011" y="5651553"/>
              <a:ext cx="465840" cy="2019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35B750D-1F3E-4EFC-A1E7-9089B36560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33011" y="5642913"/>
                <a:ext cx="4834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FC2B848-910B-46DC-BAAD-A0CB9659B4D2}"/>
                  </a:ext>
                </a:extLst>
              </p14:cNvPr>
              <p14:cNvContentPartPr/>
              <p14:nvPr/>
            </p14:nvContentPartPr>
            <p14:xfrm>
              <a:off x="3620571" y="5695113"/>
              <a:ext cx="675000" cy="2264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FC2B848-910B-46DC-BAAD-A0CB9659B4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11926" y="5686473"/>
                <a:ext cx="692649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F95BF5D-A9CE-413B-927D-E3AD2D0F3F19}"/>
                  </a:ext>
                </a:extLst>
              </p14:cNvPr>
              <p14:cNvContentPartPr/>
              <p14:nvPr/>
            </p14:nvContentPartPr>
            <p14:xfrm>
              <a:off x="3032691" y="5708793"/>
              <a:ext cx="246600" cy="1796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F95BF5D-A9CE-413B-927D-E3AD2D0F3F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23691" y="5699793"/>
                <a:ext cx="264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4A5E4E2-086D-4CDF-AC17-9E2B5D13CEEC}"/>
                  </a:ext>
                </a:extLst>
              </p14:cNvPr>
              <p14:cNvContentPartPr/>
              <p14:nvPr/>
            </p14:nvContentPartPr>
            <p14:xfrm>
              <a:off x="2320611" y="5726793"/>
              <a:ext cx="493560" cy="237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4A5E4E2-086D-4CDF-AC17-9E2B5D13CEE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11611" y="5717793"/>
                <a:ext cx="5112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12F9F21-3981-4A81-8421-F8B106DE9EB2}"/>
                  </a:ext>
                </a:extLst>
              </p14:cNvPr>
              <p14:cNvContentPartPr/>
              <p14:nvPr/>
            </p14:nvContentPartPr>
            <p14:xfrm>
              <a:off x="1561371" y="5794113"/>
              <a:ext cx="302400" cy="1342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12F9F21-3981-4A81-8421-F8B106DE9EB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52731" y="5785473"/>
                <a:ext cx="3200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FB6A5D-5618-4922-9F10-9B553527D836}"/>
                  </a:ext>
                </a:extLst>
              </p14:cNvPr>
              <p14:cNvContentPartPr/>
              <p14:nvPr/>
            </p14:nvContentPartPr>
            <p14:xfrm>
              <a:off x="6691576" y="1034512"/>
              <a:ext cx="1188720" cy="345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FB6A5D-5618-4922-9F10-9B553527D83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82576" y="1025872"/>
                <a:ext cx="120636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023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#2 (you’ll see this sometimes)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18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4663440" y="1371600"/>
            <a:ext cx="4389120" cy="2560320"/>
          </a:xfrm>
          <a:prstGeom prst="roundRect">
            <a:avLst>
              <a:gd name="adj" fmla="val 398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compare.h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i="1" dirty="0">
              <a:solidFill>
                <a:srgbClr val="5A5A5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namespace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EXIT_SUCCESS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82880" y="4206240"/>
            <a:ext cx="4389120" cy="1554480"/>
          </a:xfrm>
          <a:prstGeom prst="roundRect">
            <a:avLst>
              <a:gd name="adj" fmla="val 48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T&amp;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T&amp;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(a &lt; b)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(b &lt; a)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182880" y="1371600"/>
            <a:ext cx="4389120" cy="2286000"/>
          </a:xfrm>
          <a:prstGeom prst="roundRect">
            <a:avLst>
              <a:gd name="adj" fmla="val 476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ifndef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_COMPARE_H_</a:t>
            </a:r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_COMPARE_H_</a:t>
            </a:r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T&amp;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T&amp;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b);</a:t>
            </a:r>
          </a:p>
          <a:p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"compare.cc"</a:t>
            </a:r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_COMPARE_H_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36576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compare.h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0" y="576072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compare.cc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2160" y="393192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main.cc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31F61F5-6985-4DE1-9C13-489F6D733C37}"/>
                  </a:ext>
                </a:extLst>
              </p14:cNvPr>
              <p14:cNvContentPartPr/>
              <p14:nvPr/>
            </p14:nvContentPartPr>
            <p14:xfrm>
              <a:off x="175761" y="1702215"/>
              <a:ext cx="4577079" cy="2781598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31F61F5-6985-4DE1-9C13-489F6D733C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762" y="1693215"/>
                <a:ext cx="4594718" cy="2799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91178EE-4177-4AA5-86B0-F546AC080CD3}"/>
                  </a:ext>
                </a:extLst>
              </p14:cNvPr>
              <p14:cNvContentPartPr/>
              <p14:nvPr/>
            </p14:nvContentPartPr>
            <p14:xfrm>
              <a:off x="5863649" y="5015849"/>
              <a:ext cx="12240" cy="28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91178EE-4177-4AA5-86B0-F546AC080C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5009" y="5006849"/>
                <a:ext cx="298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B5DCC03-1566-4139-9DF0-C4C487F886F9}"/>
                  </a:ext>
                </a:extLst>
              </p14:cNvPr>
              <p14:cNvContentPartPr/>
              <p14:nvPr/>
            </p14:nvContentPartPr>
            <p14:xfrm>
              <a:off x="5863649" y="5100449"/>
              <a:ext cx="10440" cy="7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B5DCC03-1566-4139-9DF0-C4C487F886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55009" y="5091449"/>
                <a:ext cx="28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F2E9F6D-9FC4-4275-AAB3-EFA3AC29E3FD}"/>
                  </a:ext>
                </a:extLst>
              </p14:cNvPr>
              <p14:cNvContentPartPr/>
              <p14:nvPr/>
            </p14:nvContentPartPr>
            <p14:xfrm>
              <a:off x="7057049" y="4947089"/>
              <a:ext cx="833400" cy="1778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F2E9F6D-9FC4-4275-AAB3-EFA3AC29E3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48409" y="4938089"/>
                <a:ext cx="851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9B3F51D-872E-4033-80DD-C6C6A3E46521}"/>
                  </a:ext>
                </a:extLst>
              </p14:cNvPr>
              <p14:cNvContentPartPr/>
              <p14:nvPr/>
            </p14:nvContentPartPr>
            <p14:xfrm>
              <a:off x="6094049" y="4928369"/>
              <a:ext cx="782640" cy="2008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9B3F51D-872E-4033-80DD-C6C6A3E465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85049" y="4919369"/>
                <a:ext cx="8002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7E5EC9D-33D1-4F88-9FC2-AAE6A9F1FF2C}"/>
                  </a:ext>
                </a:extLst>
              </p14:cNvPr>
              <p14:cNvContentPartPr/>
              <p14:nvPr/>
            </p14:nvContentPartPr>
            <p14:xfrm>
              <a:off x="5385929" y="4865729"/>
              <a:ext cx="351360" cy="3675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7E5EC9D-33D1-4F88-9FC2-AAE6A9F1FF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77289" y="4857089"/>
                <a:ext cx="36900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CDDC594-0757-4AB1-A256-8D1069D4AD70}"/>
                  </a:ext>
                </a:extLst>
              </p14:cNvPr>
              <p14:cNvContentPartPr/>
              <p14:nvPr/>
            </p14:nvContentPartPr>
            <p14:xfrm>
              <a:off x="6913112" y="5463089"/>
              <a:ext cx="3600" cy="5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CDDC594-0757-4AB1-A256-8D1069D4AD7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04472" y="5454449"/>
                <a:ext cx="212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F4137BD-F250-405E-A948-320B3E1F765E}"/>
                  </a:ext>
                </a:extLst>
              </p14:cNvPr>
              <p14:cNvContentPartPr/>
              <p14:nvPr/>
            </p14:nvContentPartPr>
            <p14:xfrm>
              <a:off x="6998432" y="5384249"/>
              <a:ext cx="177120" cy="990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F4137BD-F250-405E-A948-320B3E1F7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89774" y="5375609"/>
                <a:ext cx="194796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B560D3C-E932-44DC-A9BE-F3FF6C0DE9B8}"/>
                  </a:ext>
                </a:extLst>
              </p14:cNvPr>
              <p14:cNvContentPartPr/>
              <p14:nvPr/>
            </p14:nvContentPartPr>
            <p14:xfrm>
              <a:off x="6390392" y="5361209"/>
              <a:ext cx="294480" cy="134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B560D3C-E932-44DC-A9BE-F3FF6C0DE9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81403" y="5352569"/>
                <a:ext cx="312098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6BFF394-4EA7-4384-B849-E0544028DBE0}"/>
                  </a:ext>
                </a:extLst>
              </p14:cNvPr>
              <p14:cNvContentPartPr/>
              <p14:nvPr/>
            </p14:nvContentPartPr>
            <p14:xfrm>
              <a:off x="6027872" y="5362289"/>
              <a:ext cx="138240" cy="132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6BFF394-4EA7-4384-B849-E0544028DB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18872" y="5353649"/>
                <a:ext cx="1558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D9DCC88-9E2F-4FCA-AE17-B4F876F361ED}"/>
                  </a:ext>
                </a:extLst>
              </p14:cNvPr>
              <p14:cNvContentPartPr/>
              <p14:nvPr/>
            </p14:nvContentPartPr>
            <p14:xfrm>
              <a:off x="8294432" y="5368769"/>
              <a:ext cx="96840" cy="918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D9DCC88-9E2F-4FCA-AE17-B4F876F361E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85792" y="5360129"/>
                <a:ext cx="1144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F608D74-0096-483E-84BF-692CC0469F50}"/>
                  </a:ext>
                </a:extLst>
              </p14:cNvPr>
              <p14:cNvContentPartPr/>
              <p14:nvPr/>
            </p14:nvContentPartPr>
            <p14:xfrm>
              <a:off x="7385792" y="5334569"/>
              <a:ext cx="857880" cy="1576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F608D74-0096-483E-84BF-692CC0469F5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76792" y="5325909"/>
                <a:ext cx="875520" cy="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13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7" y="1469542"/>
            <a:ext cx="8366125" cy="3918916"/>
          </a:xfrm>
        </p:spPr>
        <p:txBody>
          <a:bodyPr/>
          <a:lstStyle/>
          <a:p>
            <a:r>
              <a:rPr lang="en-US" sz="2400" dirty="0"/>
              <a:t>Assume we are using Solution #2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.h</a:t>
            </a:r>
            <a:r>
              <a:rPr lang="en-US" sz="2400" dirty="0"/>
              <a:t> includes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.cc</a:t>
            </a:r>
            <a:r>
              <a:rPr lang="en-US" sz="2400" dirty="0"/>
              <a:t>)</a:t>
            </a:r>
          </a:p>
          <a:p>
            <a:r>
              <a:rPr lang="en-US" sz="2400" dirty="0"/>
              <a:t>Which is the </a:t>
            </a:r>
            <a:r>
              <a:rPr lang="en-US" sz="2400" b="1" i="1" dirty="0"/>
              <a:t>best</a:t>
            </a:r>
            <a:r>
              <a:rPr lang="en-US" sz="2400" dirty="0"/>
              <a:t> way to compile our program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2400" dirty="0"/>
              <a:t>)?</a:t>
            </a:r>
          </a:p>
          <a:p>
            <a:pPr marL="0" indent="0">
              <a:spcBef>
                <a:spcPts val="1200"/>
              </a:spcBef>
              <a:buNone/>
              <a:tabLst>
                <a:tab pos="460375" algn="l"/>
              </a:tabLst>
            </a:pPr>
            <a:endParaRPr lang="en-US" sz="2400" b="1" dirty="0">
              <a:solidFill>
                <a:srgbClr val="4B2A85"/>
              </a:solidFill>
            </a:endParaRPr>
          </a:p>
          <a:p>
            <a:pPr marL="0" indent="0">
              <a:spcBef>
                <a:spcPts val="1200"/>
              </a:spcBef>
              <a:buNone/>
              <a:tabLst>
                <a:tab pos="460375" algn="l"/>
              </a:tabLst>
            </a:pPr>
            <a:r>
              <a:rPr lang="en-US" sz="2400" b="1" dirty="0">
                <a:solidFill>
                  <a:srgbClr val="4B2A85"/>
                </a:solidFill>
              </a:rPr>
              <a:t>A.</a:t>
            </a:r>
            <a:r>
              <a:rPr lang="en-US" sz="2400" b="1" dirty="0"/>
              <a:t>	</a:t>
            </a:r>
            <a:r>
              <a:rPr lang="en-US" sz="2400" b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g++ main.cc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1200"/>
              </a:spcBef>
              <a:buNone/>
              <a:tabLst>
                <a:tab pos="460375" algn="l"/>
              </a:tabLst>
            </a:pPr>
            <a:r>
              <a:rPr lang="en-US" sz="2400" b="1" dirty="0">
                <a:solidFill>
                  <a:srgbClr val="4B2A85"/>
                </a:solidFill>
              </a:rPr>
              <a:t>B.</a:t>
            </a:r>
            <a:r>
              <a:rPr lang="en-US" sz="2400" b="1" dirty="0"/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g++ main.cc compare.cc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1200"/>
              </a:spcBef>
              <a:buNone/>
              <a:tabLst>
                <a:tab pos="460375" algn="l"/>
              </a:tabLst>
            </a:pPr>
            <a:r>
              <a:rPr lang="en-US" sz="2400" b="1" dirty="0">
                <a:solidFill>
                  <a:srgbClr val="4B2A85"/>
                </a:solidFill>
              </a:rPr>
              <a:t>C.</a:t>
            </a:r>
            <a:r>
              <a:rPr lang="en-US" sz="2400" b="1" dirty="0"/>
              <a:t>	</a:t>
            </a:r>
            <a:r>
              <a:rPr lang="en-US" sz="2400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g++ main.cc </a:t>
            </a:r>
            <a:r>
              <a:rPr lang="en-US" sz="2400" b="1" dirty="0" err="1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compare.h</a:t>
            </a:r>
            <a:endParaRPr lang="en-US" sz="2400" b="1" dirty="0">
              <a:solidFill>
                <a:srgbClr val="FF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1200"/>
              </a:spcBef>
              <a:buNone/>
              <a:tabLst>
                <a:tab pos="460375" algn="l"/>
              </a:tabLst>
            </a:pPr>
            <a:r>
              <a:rPr lang="en-US" sz="2400" b="1" dirty="0">
                <a:solidFill>
                  <a:srgbClr val="4B2A85"/>
                </a:solidFill>
              </a:rPr>
              <a:t>D.</a:t>
            </a:r>
            <a:r>
              <a:rPr lang="en-US" sz="2400" b="1" dirty="0"/>
              <a:t>	</a:t>
            </a: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g++ -c main.cc</a:t>
            </a:r>
            <a:b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g++ -c compare.cc</a:t>
            </a:r>
            <a:b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g++ </a:t>
            </a:r>
            <a:r>
              <a:rPr lang="en-US" sz="2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compare.o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1200"/>
              </a:spcBef>
              <a:buNone/>
              <a:tabLst>
                <a:tab pos="460375" algn="l"/>
              </a:tabLst>
            </a:pPr>
            <a:r>
              <a:rPr lang="en-US" sz="2400" b="1" dirty="0">
                <a:solidFill>
                  <a:srgbClr val="4B2A85"/>
                </a:solidFill>
              </a:rPr>
              <a:t>E.</a:t>
            </a:r>
            <a:r>
              <a:rPr lang="en-US" sz="2400" b="1" dirty="0"/>
              <a:t>	</a:t>
            </a:r>
            <a:r>
              <a:rPr lang="en-US" sz="2400" b="1" dirty="0">
                <a:solidFill>
                  <a:srgbClr val="996633"/>
                </a:solidFill>
              </a:rPr>
              <a:t>We’re lost…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D64BE1-D86E-48CC-AE2B-87827B5ED6BA}"/>
                  </a:ext>
                </a:extLst>
              </p14:cNvPr>
              <p14:cNvContentPartPr/>
              <p14:nvPr/>
            </p14:nvContentPartPr>
            <p14:xfrm>
              <a:off x="355936" y="2927752"/>
              <a:ext cx="4253205" cy="1016268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D64BE1-D86E-48CC-AE2B-87827B5ED6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936" y="2918755"/>
                <a:ext cx="4270844" cy="103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EA3271-2AD9-4FC5-BBE5-E0DFBA78C759}"/>
                  </a:ext>
                </a:extLst>
              </p14:cNvPr>
              <p14:cNvContentPartPr/>
              <p14:nvPr/>
            </p14:nvContentPartPr>
            <p14:xfrm>
              <a:off x="3449941" y="4036900"/>
              <a:ext cx="1014840" cy="452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EA3271-2AD9-4FC5-BBE5-E0DFBA78C7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1301" y="4027900"/>
                <a:ext cx="103248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DB9E6BB-0A42-46DA-831E-69EDA6D90DFE}"/>
                  </a:ext>
                </a:extLst>
              </p14:cNvPr>
              <p14:cNvContentPartPr/>
              <p14:nvPr/>
            </p14:nvContentPartPr>
            <p14:xfrm>
              <a:off x="943261" y="4971820"/>
              <a:ext cx="3543840" cy="725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DB9E6BB-0A42-46DA-831E-69EDA6D90D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4620" y="4962820"/>
                <a:ext cx="3561482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5D9C942-9E5D-4DDC-B891-1A5BCD486ECC}"/>
                  </a:ext>
                </a:extLst>
              </p14:cNvPr>
              <p14:cNvContentPartPr/>
              <p14:nvPr/>
            </p14:nvContentPartPr>
            <p14:xfrm>
              <a:off x="7835809" y="2596563"/>
              <a:ext cx="25560" cy="173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5D9C942-9E5D-4DDC-B891-1A5BCD486E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6809" y="2587923"/>
                <a:ext cx="432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AB0BD94-4DD6-4955-B2AF-D0750E004B63}"/>
                  </a:ext>
                </a:extLst>
              </p14:cNvPr>
              <p14:cNvContentPartPr/>
              <p14:nvPr/>
            </p14:nvContentPartPr>
            <p14:xfrm>
              <a:off x="7243609" y="2624643"/>
              <a:ext cx="527040" cy="137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AB0BD94-4DD6-4955-B2AF-D0750E004B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34615" y="2615980"/>
                <a:ext cx="544668" cy="155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3DD6268-61E5-4BE0-8106-CCA2B0EF1134}"/>
                  </a:ext>
                </a:extLst>
              </p14:cNvPr>
              <p14:cNvContentPartPr/>
              <p14:nvPr/>
            </p14:nvContentPartPr>
            <p14:xfrm>
              <a:off x="6601729" y="2625723"/>
              <a:ext cx="492480" cy="147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3DD6268-61E5-4BE0-8106-CCA2B0EF11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92729" y="2617083"/>
                <a:ext cx="5101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AE68D60-E42B-457B-8EB8-BAB35892E389}"/>
                  </a:ext>
                </a:extLst>
              </p14:cNvPr>
              <p14:cNvContentPartPr/>
              <p14:nvPr/>
            </p14:nvContentPartPr>
            <p14:xfrm>
              <a:off x="6193129" y="2621763"/>
              <a:ext cx="214200" cy="1605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AE68D60-E42B-457B-8EB8-BAB35892E3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4129" y="2612763"/>
                <a:ext cx="2318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24DBFAD-A1E9-441D-B756-A9878E4522F9}"/>
                  </a:ext>
                </a:extLst>
              </p14:cNvPr>
              <p14:cNvContentPartPr/>
              <p14:nvPr/>
            </p14:nvContentPartPr>
            <p14:xfrm>
              <a:off x="5784169" y="2639763"/>
              <a:ext cx="245520" cy="161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24DBFAD-A1E9-441D-B756-A9878E4522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75516" y="2630763"/>
                <a:ext cx="263186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AA31EDF-25BC-4001-AA44-4B3EE3645CF2}"/>
                  </a:ext>
                </a:extLst>
              </p14:cNvPr>
              <p14:cNvContentPartPr/>
              <p14:nvPr/>
            </p14:nvContentPartPr>
            <p14:xfrm>
              <a:off x="7502449" y="3141963"/>
              <a:ext cx="1091880" cy="2012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AA31EDF-25BC-4001-AA44-4B3EE3645CF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93806" y="3133308"/>
                <a:ext cx="1109526" cy="21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BD85892-D23A-4C9D-9891-4BB7B4C901F0}"/>
                  </a:ext>
                </a:extLst>
              </p14:cNvPr>
              <p14:cNvContentPartPr/>
              <p14:nvPr/>
            </p14:nvContentPartPr>
            <p14:xfrm>
              <a:off x="6806209" y="3150963"/>
              <a:ext cx="519480" cy="957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BD85892-D23A-4C9D-9891-4BB7B4C901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97569" y="3141963"/>
                <a:ext cx="5371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108DD7D-3E4B-4BAA-AF7A-C924D470C7D9}"/>
                  </a:ext>
                </a:extLst>
              </p14:cNvPr>
              <p14:cNvContentPartPr/>
              <p14:nvPr/>
            </p14:nvContentPartPr>
            <p14:xfrm>
              <a:off x="6445849" y="3090843"/>
              <a:ext cx="198360" cy="2181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108DD7D-3E4B-4BAA-AF7A-C924D470C7D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36849" y="3082203"/>
                <a:ext cx="2160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58EA829-6FBE-41C1-A187-E97A5F6EE3D0}"/>
                  </a:ext>
                </a:extLst>
              </p14:cNvPr>
              <p14:cNvContentPartPr/>
              <p14:nvPr/>
            </p14:nvContentPartPr>
            <p14:xfrm>
              <a:off x="5793529" y="3112083"/>
              <a:ext cx="369720" cy="167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58EA829-6FBE-41C1-A187-E97A5F6EE3D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84881" y="3103102"/>
                <a:ext cx="387377" cy="185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3A49DE4-2FFA-45EE-A449-BDE4222D21B4}"/>
                  </a:ext>
                </a:extLst>
              </p14:cNvPr>
              <p14:cNvContentPartPr/>
              <p14:nvPr/>
            </p14:nvContentPartPr>
            <p14:xfrm>
              <a:off x="5334000" y="4817892"/>
              <a:ext cx="131040" cy="914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3A49DE4-2FFA-45EE-A449-BDE4222D21B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25360" y="4808892"/>
                <a:ext cx="1486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60A7D69-3466-4EC7-8930-7584967C90CC}"/>
                  </a:ext>
                </a:extLst>
              </p14:cNvPr>
              <p14:cNvContentPartPr/>
              <p14:nvPr/>
            </p14:nvContentPartPr>
            <p14:xfrm>
              <a:off x="4903080" y="4825092"/>
              <a:ext cx="329040" cy="1000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60A7D69-3466-4EC7-8930-7584967C90C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94080" y="4816452"/>
                <a:ext cx="3466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B1FCCDB-4738-4867-937D-082F276E26DF}"/>
                  </a:ext>
                </a:extLst>
              </p14:cNvPr>
              <p14:cNvContentPartPr/>
              <p14:nvPr/>
            </p14:nvContentPartPr>
            <p14:xfrm>
              <a:off x="6176040" y="4591452"/>
              <a:ext cx="152280" cy="734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B1FCCDB-4738-4867-937D-082F276E26D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67040" y="4582452"/>
                <a:ext cx="1699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621DB77-EA1E-4855-8FE5-C185BEC932AE}"/>
                  </a:ext>
                </a:extLst>
              </p14:cNvPr>
              <p14:cNvContentPartPr/>
              <p14:nvPr/>
            </p14:nvContentPartPr>
            <p14:xfrm>
              <a:off x="5002080" y="4609092"/>
              <a:ext cx="1100520" cy="1494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621DB77-EA1E-4855-8FE5-C185BEC932A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93080" y="4600092"/>
                <a:ext cx="11181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74F21AD-CA13-41F5-AA25-8E4DD97EBD71}"/>
                  </a:ext>
                </a:extLst>
              </p14:cNvPr>
              <p14:cNvContentPartPr/>
              <p14:nvPr/>
            </p14:nvContentPartPr>
            <p14:xfrm>
              <a:off x="5866440" y="4368972"/>
              <a:ext cx="164160" cy="1479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74F21AD-CA13-41F5-AA25-8E4DD97EBD7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57781" y="4360332"/>
                <a:ext cx="181839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20477EF-EB7C-4DF4-9634-791AF9E4A6F3}"/>
                  </a:ext>
                </a:extLst>
              </p14:cNvPr>
              <p14:cNvContentPartPr/>
              <p14:nvPr/>
            </p14:nvContentPartPr>
            <p14:xfrm>
              <a:off x="5133120" y="4379772"/>
              <a:ext cx="645480" cy="1188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20477EF-EB7C-4DF4-9634-791AF9E4A6F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124120" y="4370772"/>
                <a:ext cx="663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3FBB381-5535-41AD-B339-80C05FC10958}"/>
                  </a:ext>
                </a:extLst>
              </p14:cNvPr>
              <p14:cNvContentPartPr/>
              <p14:nvPr/>
            </p14:nvContentPartPr>
            <p14:xfrm>
              <a:off x="5252280" y="4152252"/>
              <a:ext cx="607320" cy="1785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3FBB381-5535-41AD-B339-80C05FC1095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43635" y="4143595"/>
                <a:ext cx="624970" cy="196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14E70C2-F2AA-4041-B754-32381BD5A061}"/>
                  </a:ext>
                </a:extLst>
              </p14:cNvPr>
              <p14:cNvContentPartPr/>
              <p14:nvPr/>
            </p14:nvContentPartPr>
            <p14:xfrm>
              <a:off x="4844760" y="4192932"/>
              <a:ext cx="307080" cy="878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14E70C2-F2AA-4041-B754-32381BD5A06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35771" y="4184292"/>
                <a:ext cx="324699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DBA3D16-DEE6-4D1E-BAE9-E86795DDC414}"/>
                  </a:ext>
                </a:extLst>
              </p14:cNvPr>
              <p14:cNvContentPartPr/>
              <p14:nvPr/>
            </p14:nvContentPartPr>
            <p14:xfrm>
              <a:off x="5009280" y="3655812"/>
              <a:ext cx="317160" cy="3938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DBA3D16-DEE6-4D1E-BAE9-E86795DDC41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00630" y="3646820"/>
                <a:ext cx="334820" cy="411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BDFF8AA-2D39-4230-9890-BC7D133580D8}"/>
                  </a:ext>
                </a:extLst>
              </p14:cNvPr>
              <p14:cNvContentPartPr/>
              <p14:nvPr/>
            </p14:nvContentPartPr>
            <p14:xfrm>
              <a:off x="4693920" y="5376972"/>
              <a:ext cx="855360" cy="1904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BDFF8AA-2D39-4230-9890-BC7D133580D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85276" y="5368332"/>
                <a:ext cx="873007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12A89B9-3B01-4F6D-A5D7-D9440422C126}"/>
                  </a:ext>
                </a:extLst>
              </p14:cNvPr>
              <p14:cNvContentPartPr/>
              <p14:nvPr/>
            </p14:nvContentPartPr>
            <p14:xfrm>
              <a:off x="4900920" y="4982772"/>
              <a:ext cx="727560" cy="1512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12A89B9-3B01-4F6D-A5D7-D9440422C12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91920" y="4973772"/>
                <a:ext cx="7452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5813ABB-C616-43AD-9685-BC017F44A9DB}"/>
                  </a:ext>
                </a:extLst>
              </p14:cNvPr>
              <p14:cNvContentPartPr/>
              <p14:nvPr/>
            </p14:nvContentPartPr>
            <p14:xfrm>
              <a:off x="5999640" y="4795572"/>
              <a:ext cx="142200" cy="1083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5813ABB-C616-43AD-9685-BC017F44A9D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990640" y="4786932"/>
                <a:ext cx="1598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764C318-37D2-4FE3-A357-48D4BF6620CE}"/>
                  </a:ext>
                </a:extLst>
              </p14:cNvPr>
              <p14:cNvContentPartPr/>
              <p14:nvPr/>
            </p14:nvContentPartPr>
            <p14:xfrm>
              <a:off x="5597880" y="4830132"/>
              <a:ext cx="297360" cy="1155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764C318-37D2-4FE3-A357-48D4BF6620C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89230" y="4821132"/>
                <a:ext cx="315021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3D195B28-6096-4E90-A28B-F40B5C9D70FB}"/>
                  </a:ext>
                </a:extLst>
              </p14:cNvPr>
              <p14:cNvContentPartPr/>
              <p14:nvPr/>
            </p14:nvContentPartPr>
            <p14:xfrm>
              <a:off x="5309028" y="5663073"/>
              <a:ext cx="3725640" cy="1078431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3D195B28-6096-4E90-A28B-F40B5C9D70F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00028" y="5654074"/>
                <a:ext cx="3743280" cy="1096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FE03DB58-D5D5-40B3-8169-B84B8B743900}"/>
                  </a:ext>
                </a:extLst>
              </p14:cNvPr>
              <p14:cNvContentPartPr/>
              <p14:nvPr/>
            </p14:nvContentPartPr>
            <p14:xfrm>
              <a:off x="723991" y="2270545"/>
              <a:ext cx="3246480" cy="22068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FE03DB58-D5D5-40B3-8169-B84B8B74390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5351" y="2261905"/>
                <a:ext cx="3264120" cy="2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170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how long did Exercise 10 take?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2" indent="0">
              <a:buNone/>
            </a:pPr>
            <a:endParaRPr lang="en-US" dirty="0"/>
          </a:p>
          <a:p>
            <a:pPr marL="914400" indent="-51435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lphaUcPeriod"/>
              <a:tabLst>
                <a:tab pos="1200150" algn="l"/>
                <a:tab pos="4860925" algn="l"/>
              </a:tabLst>
            </a:pPr>
            <a:r>
              <a:rPr lang="en-US" sz="2800" b="1" dirty="0">
                <a:solidFill>
                  <a:srgbClr val="FF9900"/>
                </a:solidFill>
              </a:rPr>
              <a:t>	0-1 Hours</a:t>
            </a:r>
            <a:endParaRPr lang="en-US" sz="2800" b="1" baseline="-25000" dirty="0">
              <a:solidFill>
                <a:srgbClr val="FF9900"/>
              </a:solidFill>
            </a:endParaRPr>
          </a:p>
          <a:p>
            <a:pPr marL="914400" indent="-51435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lphaUcPeriod"/>
              <a:tabLst>
                <a:tab pos="1200150" algn="l"/>
                <a:tab pos="4860925" algn="l"/>
              </a:tabLst>
            </a:pPr>
            <a:r>
              <a:rPr lang="en-US" sz="2800" b="1" dirty="0">
                <a:solidFill>
                  <a:srgbClr val="00B050"/>
                </a:solidFill>
              </a:rPr>
              <a:t>	1-2 Hours</a:t>
            </a:r>
            <a:endParaRPr lang="en-US" sz="2800" b="1" baseline="-25000" dirty="0">
              <a:solidFill>
                <a:srgbClr val="00B050"/>
              </a:solidFill>
            </a:endParaRPr>
          </a:p>
          <a:p>
            <a:pPr marL="914400" indent="-51435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lphaUcPeriod"/>
              <a:tabLst>
                <a:tab pos="1200150" algn="l"/>
                <a:tab pos="4860925" algn="l"/>
              </a:tabLst>
            </a:pPr>
            <a:r>
              <a:rPr lang="en-US" sz="2800" b="1" dirty="0">
                <a:solidFill>
                  <a:srgbClr val="FF3399"/>
                </a:solidFill>
              </a:rPr>
              <a:t>	2-3 Hours</a:t>
            </a:r>
            <a:endParaRPr lang="en-US" sz="2800" b="1" baseline="-25000" dirty="0">
              <a:solidFill>
                <a:srgbClr val="FF3399"/>
              </a:solidFill>
            </a:endParaRPr>
          </a:p>
          <a:p>
            <a:pPr marL="914400" indent="-51435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lphaUcPeriod"/>
              <a:tabLst>
                <a:tab pos="1200150" algn="l"/>
                <a:tab pos="4860925" algn="l"/>
              </a:tabLst>
            </a:pPr>
            <a:r>
              <a:rPr lang="en-US" sz="2800" b="1" dirty="0">
                <a:solidFill>
                  <a:srgbClr val="00B0F0"/>
                </a:solidFill>
              </a:rPr>
              <a:t>	3-4 Hours</a:t>
            </a:r>
          </a:p>
          <a:p>
            <a:pPr marL="914400" indent="-514350">
              <a:spcBef>
                <a:spcPts val="0"/>
              </a:spcBef>
              <a:buSzPct val="100000"/>
              <a:buFont typeface="+mj-lt"/>
              <a:buAutoNum type="alphaUcPeriod"/>
              <a:tabLst>
                <a:tab pos="1200150" algn="l"/>
                <a:tab pos="4860925" algn="l"/>
              </a:tabLst>
            </a:pPr>
            <a:r>
              <a:rPr lang="en-US" sz="2800" b="1" dirty="0">
                <a:solidFill>
                  <a:srgbClr val="00B0F0"/>
                </a:solidFill>
              </a:rPr>
              <a:t>	</a:t>
            </a:r>
            <a:r>
              <a:rPr lang="en-US" sz="2800" b="1" dirty="0">
                <a:solidFill>
                  <a:srgbClr val="714EA3"/>
                </a:solidFill>
              </a:rPr>
              <a:t>4+ Hours</a:t>
            </a:r>
            <a:endParaRPr lang="en-US" sz="2800" b="1" baseline="-25000" dirty="0">
              <a:solidFill>
                <a:srgbClr val="714EA3"/>
              </a:solidFill>
            </a:endParaRPr>
          </a:p>
          <a:p>
            <a:pPr marL="914400" indent="-51435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lphaUcPeriod"/>
              <a:tabLst>
                <a:tab pos="1200150" algn="l"/>
                <a:tab pos="4860925" algn="l"/>
              </a:tabLst>
            </a:pPr>
            <a:r>
              <a:rPr lang="en-US" sz="2800" b="1" dirty="0">
                <a:solidFill>
                  <a:srgbClr val="996633"/>
                </a:solidFill>
              </a:rPr>
              <a:t>	I prefer not to say</a:t>
            </a:r>
            <a:endParaRPr lang="en-US" sz="2800" b="1" baseline="-25000" dirty="0">
              <a:solidFill>
                <a:srgbClr val="996633"/>
              </a:solidFill>
            </a:endParaRPr>
          </a:p>
          <a:p>
            <a:pPr lvl="1"/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B5E29-5BFE-4A77-A178-85B6D82C95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78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Templates are useful for classes as well</a:t>
            </a:r>
          </a:p>
          <a:p>
            <a:pPr lvl="1"/>
            <a:r>
              <a:rPr lang="en-US" dirty="0"/>
              <a:t>(In fact, that was one of the main motivations for templates!)</a:t>
            </a:r>
          </a:p>
          <a:p>
            <a:pPr lvl="3"/>
            <a:endParaRPr lang="en-US" dirty="0"/>
          </a:p>
          <a:p>
            <a:r>
              <a:rPr lang="en-US" dirty="0"/>
              <a:t>Imagine we want a class that holds a pair of things that we can:</a:t>
            </a:r>
          </a:p>
          <a:p>
            <a:pPr lvl="1"/>
            <a:r>
              <a:rPr lang="en-US" dirty="0"/>
              <a:t>Set the value of the first thing</a:t>
            </a:r>
          </a:p>
          <a:p>
            <a:pPr lvl="1"/>
            <a:r>
              <a:rPr lang="en-US" dirty="0"/>
              <a:t>Set the value of the second thing</a:t>
            </a:r>
          </a:p>
          <a:p>
            <a:pPr lvl="1"/>
            <a:r>
              <a:rPr lang="en-US" dirty="0"/>
              <a:t>Get the value of the first thing</a:t>
            </a:r>
          </a:p>
          <a:p>
            <a:pPr lvl="1"/>
            <a:r>
              <a:rPr lang="en-US" dirty="0"/>
              <a:t>Get the value of the second thing</a:t>
            </a:r>
          </a:p>
          <a:p>
            <a:pPr lvl="1"/>
            <a:r>
              <a:rPr lang="en-US" dirty="0"/>
              <a:t>Swap the values of the things</a:t>
            </a:r>
          </a:p>
          <a:p>
            <a:pPr lvl="1"/>
            <a:r>
              <a:rPr lang="en-US" dirty="0"/>
              <a:t>Print the pair of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Class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21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" y="1371600"/>
            <a:ext cx="8046720" cy="4663440"/>
          </a:xfrm>
          <a:prstGeom prst="roundRect">
            <a:avLst>
              <a:gd name="adj" fmla="val 2640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ifndef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_PAIR_H_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_PAIR_H_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Pair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Pair() { };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 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get_first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first_; }</a:t>
            </a:r>
            <a:endParaRPr lang="en-US" sz="1600" i="1" dirty="0">
              <a:solidFill>
                <a:srgbClr val="5A5A5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 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get_second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second_;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set_first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 &amp;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set_second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 &amp;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first_, second_;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"Pair.cc"</a:t>
            </a:r>
          </a:p>
          <a:p>
            <a:endParaRPr lang="en-US" sz="1600" dirty="0">
              <a:solidFill>
                <a:srgbClr val="D94B7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_PAIR_H_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4960" y="97149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Pair.h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156826-D845-4018-86EE-F58E5BC0E353}"/>
                  </a:ext>
                </a:extLst>
              </p14:cNvPr>
              <p14:cNvContentPartPr/>
              <p14:nvPr/>
            </p14:nvContentPartPr>
            <p14:xfrm>
              <a:off x="557714" y="2057996"/>
              <a:ext cx="173160" cy="3158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156826-D845-4018-86EE-F58E5BC0E3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714" y="2049356"/>
                <a:ext cx="190800" cy="31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BE51DC0-5840-48B6-8A91-C901F08C90ED}"/>
                  </a:ext>
                </a:extLst>
              </p14:cNvPr>
              <p14:cNvContentPartPr/>
              <p14:nvPr/>
            </p14:nvContentPartPr>
            <p14:xfrm>
              <a:off x="313093" y="2880973"/>
              <a:ext cx="138960" cy="3265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BE51DC0-5840-48B6-8A91-C901F08C90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093" y="2872333"/>
                <a:ext cx="1566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BD91943-3031-43FB-B24A-2CEC0E57A037}"/>
                  </a:ext>
                </a:extLst>
              </p14:cNvPr>
              <p14:cNvContentPartPr/>
              <p14:nvPr/>
            </p14:nvContentPartPr>
            <p14:xfrm>
              <a:off x="28693" y="3251413"/>
              <a:ext cx="360000" cy="7963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BD91943-3031-43FB-B24A-2CEC0E57A0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93" y="3242773"/>
                <a:ext cx="37764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F35B8BC-A0B7-431A-82E2-3A070355CF96}"/>
                  </a:ext>
                </a:extLst>
              </p14:cNvPr>
              <p14:cNvContentPartPr/>
              <p14:nvPr/>
            </p14:nvContentPartPr>
            <p14:xfrm>
              <a:off x="3490387" y="2615050"/>
              <a:ext cx="550800" cy="99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F35B8BC-A0B7-431A-82E2-3A070355CF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1387" y="2606410"/>
                <a:ext cx="5684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C76BC29-11AA-418A-B177-F75CFF23FCEE}"/>
                  </a:ext>
                </a:extLst>
              </p14:cNvPr>
              <p14:cNvContentPartPr/>
              <p14:nvPr/>
            </p14:nvContentPartPr>
            <p14:xfrm>
              <a:off x="3248827" y="2641330"/>
              <a:ext cx="202320" cy="666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C76BC29-11AA-418A-B177-F75CFF23FC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39811" y="2632690"/>
                <a:ext cx="219991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EF50F4C-53C1-405B-9DF0-3E9946BD33A7}"/>
                  </a:ext>
                </a:extLst>
              </p14:cNvPr>
              <p14:cNvContentPartPr/>
              <p14:nvPr/>
            </p14:nvContentPartPr>
            <p14:xfrm>
              <a:off x="2992867" y="2617570"/>
              <a:ext cx="92880" cy="918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EF50F4C-53C1-405B-9DF0-3E9946BD33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84227" y="2608570"/>
                <a:ext cx="1105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3AC6669-BF71-4FA6-A8FF-EC68B2C825DD}"/>
                  </a:ext>
                </a:extLst>
              </p14:cNvPr>
              <p14:cNvContentPartPr/>
              <p14:nvPr/>
            </p14:nvContentPartPr>
            <p14:xfrm>
              <a:off x="2649787" y="2616490"/>
              <a:ext cx="298080" cy="102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3AC6669-BF71-4FA6-A8FF-EC68B2C825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41137" y="2607521"/>
                <a:ext cx="315741" cy="12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275A449-F725-46F7-A6BB-C69103DAD72A}"/>
                  </a:ext>
                </a:extLst>
              </p14:cNvPr>
              <p14:cNvContentPartPr/>
              <p14:nvPr/>
            </p14:nvContentPartPr>
            <p14:xfrm>
              <a:off x="2547547" y="2621170"/>
              <a:ext cx="62280" cy="1033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275A449-F725-46F7-A6BB-C69103DAD72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38907" y="2612201"/>
                <a:ext cx="79920" cy="120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C05E31D-B79A-43B9-B1E1-BB93313919AE}"/>
                  </a:ext>
                </a:extLst>
              </p14:cNvPr>
              <p14:cNvContentPartPr/>
              <p14:nvPr/>
            </p14:nvContentPartPr>
            <p14:xfrm>
              <a:off x="6640817" y="3145040"/>
              <a:ext cx="5760" cy="464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C05E31D-B79A-43B9-B1E1-BB93313919A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31817" y="3136040"/>
                <a:ext cx="234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3774EEE-6C79-49F1-9E86-1CB43BD1D7A6}"/>
                  </a:ext>
                </a:extLst>
              </p14:cNvPr>
              <p14:cNvContentPartPr/>
              <p14:nvPr/>
            </p14:nvContentPartPr>
            <p14:xfrm>
              <a:off x="6639377" y="3093560"/>
              <a:ext cx="8280" cy="147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3774EEE-6C79-49F1-9E86-1CB43BD1D7A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30377" y="3084920"/>
                <a:ext cx="259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A3F590C-F577-4E0E-90B9-8C3F300E5815}"/>
                  </a:ext>
                </a:extLst>
              </p14:cNvPr>
              <p14:cNvContentPartPr/>
              <p14:nvPr/>
            </p14:nvContentPartPr>
            <p14:xfrm>
              <a:off x="6691577" y="3126320"/>
              <a:ext cx="54360" cy="727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A3F590C-F577-4E0E-90B9-8C3F300E581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82937" y="3117320"/>
                <a:ext cx="72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7ECD595-139D-405E-A8F2-3DF64072F99C}"/>
                  </a:ext>
                </a:extLst>
              </p14:cNvPr>
              <p14:cNvContentPartPr/>
              <p14:nvPr/>
            </p14:nvContentPartPr>
            <p14:xfrm>
              <a:off x="6995777" y="3113360"/>
              <a:ext cx="63360" cy="853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7ECD595-139D-405E-A8F2-3DF64072F99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87137" y="3104360"/>
                <a:ext cx="81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155EE27-A3E8-487D-B2EF-69FB6DCA0A7D}"/>
                  </a:ext>
                </a:extLst>
              </p14:cNvPr>
              <p14:cNvContentPartPr/>
              <p14:nvPr/>
            </p14:nvContentPartPr>
            <p14:xfrm>
              <a:off x="7639457" y="3073400"/>
              <a:ext cx="15840" cy="799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155EE27-A3E8-487D-B2EF-69FB6DCA0A7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30817" y="3064760"/>
                <a:ext cx="334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EFC5D67-2559-45A6-BECA-4AC51F43798A}"/>
                  </a:ext>
                </a:extLst>
              </p14:cNvPr>
              <p14:cNvContentPartPr/>
              <p14:nvPr/>
            </p14:nvContentPartPr>
            <p14:xfrm>
              <a:off x="8003777" y="3064400"/>
              <a:ext cx="38160" cy="802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EFC5D67-2559-45A6-BECA-4AC51F43798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95137" y="3055760"/>
                <a:ext cx="558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16E11A1-FA39-4636-9558-595AA6B74EEF}"/>
                  </a:ext>
                </a:extLst>
              </p14:cNvPr>
              <p14:cNvContentPartPr/>
              <p14:nvPr/>
            </p14:nvContentPartPr>
            <p14:xfrm>
              <a:off x="7810817" y="3075200"/>
              <a:ext cx="151200" cy="727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16E11A1-FA39-4636-9558-595AA6B74EE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01817" y="3066517"/>
                <a:ext cx="168840" cy="90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7DCFE16-6B1C-4D29-939D-E576EF6D7A78}"/>
                  </a:ext>
                </a:extLst>
              </p14:cNvPr>
              <p14:cNvContentPartPr/>
              <p14:nvPr/>
            </p14:nvContentPartPr>
            <p14:xfrm>
              <a:off x="7697777" y="3054680"/>
              <a:ext cx="83160" cy="97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7DCFE16-6B1C-4D29-939D-E576EF6D7A7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88777" y="3046040"/>
                <a:ext cx="1008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7ACBB32-C621-4C6E-9451-490A451A7930}"/>
                  </a:ext>
                </a:extLst>
              </p14:cNvPr>
              <p14:cNvContentPartPr/>
              <p14:nvPr/>
            </p14:nvContentPartPr>
            <p14:xfrm>
              <a:off x="7207817" y="3047840"/>
              <a:ext cx="397800" cy="1238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7ACBB32-C621-4C6E-9451-490A451A793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98809" y="3039200"/>
                <a:ext cx="415456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5FC804E-77B5-4FBE-9F2A-169097213F8F}"/>
                  </a:ext>
                </a:extLst>
              </p14:cNvPr>
              <p14:cNvContentPartPr/>
              <p14:nvPr/>
            </p14:nvContentPartPr>
            <p14:xfrm>
              <a:off x="6780497" y="3091400"/>
              <a:ext cx="165600" cy="968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5FC804E-77B5-4FBE-9F2A-169097213F8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71838" y="3082760"/>
                <a:ext cx="183278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0871F2A-CE3E-49F0-A559-1621FA4E9081}"/>
                  </a:ext>
                </a:extLst>
              </p14:cNvPr>
              <p14:cNvContentPartPr/>
              <p14:nvPr/>
            </p14:nvContentPartPr>
            <p14:xfrm>
              <a:off x="6402857" y="2953880"/>
              <a:ext cx="95760" cy="4579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0871F2A-CE3E-49F0-A559-1621FA4E908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94217" y="2944873"/>
                <a:ext cx="113400" cy="475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572A823-583C-488B-B247-0BF55AEA1698}"/>
                  </a:ext>
                </a:extLst>
              </p14:cNvPr>
              <p14:cNvContentPartPr/>
              <p14:nvPr/>
            </p14:nvContentPartPr>
            <p14:xfrm>
              <a:off x="4874297" y="3446360"/>
              <a:ext cx="117360" cy="4345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572A823-583C-488B-B247-0BF55AEA169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65297" y="3437360"/>
                <a:ext cx="1350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1F2A44E-25A2-42AE-8889-3913FF58B147}"/>
                  </a:ext>
                </a:extLst>
              </p14:cNvPr>
              <p14:cNvContentPartPr/>
              <p14:nvPr/>
            </p14:nvContentPartPr>
            <p14:xfrm>
              <a:off x="6020177" y="3619520"/>
              <a:ext cx="55440" cy="824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1F2A44E-25A2-42AE-8889-3913FF58B14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11537" y="3610880"/>
                <a:ext cx="73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11E7DDC-FA2A-4A40-A1E4-612233C5697F}"/>
                  </a:ext>
                </a:extLst>
              </p14:cNvPr>
              <p14:cNvContentPartPr/>
              <p14:nvPr/>
            </p14:nvContentPartPr>
            <p14:xfrm>
              <a:off x="5686097" y="3605120"/>
              <a:ext cx="300240" cy="982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11E7DDC-FA2A-4A40-A1E4-612233C5697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77108" y="3596120"/>
                <a:ext cx="317859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B147D35-C849-4497-9836-DD6E6ADDC3F0}"/>
                  </a:ext>
                </a:extLst>
              </p14:cNvPr>
              <p14:cNvContentPartPr/>
              <p14:nvPr/>
            </p14:nvContentPartPr>
            <p14:xfrm>
              <a:off x="5094257" y="3599360"/>
              <a:ext cx="556560" cy="1206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B147D35-C849-4497-9836-DD6E6ADDC3F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085257" y="3590387"/>
                <a:ext cx="574200" cy="138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975AC72-935A-4734-8F23-03CF354C2405}"/>
                  </a:ext>
                </a:extLst>
              </p14:cNvPr>
              <p14:cNvContentPartPr/>
              <p14:nvPr/>
            </p14:nvContentPartPr>
            <p14:xfrm>
              <a:off x="2823488" y="5478890"/>
              <a:ext cx="371880" cy="1206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975AC72-935A-4734-8F23-03CF354C240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14488" y="5469890"/>
                <a:ext cx="3895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AE71A4B-D3D0-490E-9D3B-FC030F3F0D3E}"/>
                  </a:ext>
                </a:extLst>
              </p14:cNvPr>
              <p14:cNvContentPartPr/>
              <p14:nvPr/>
            </p14:nvContentPartPr>
            <p14:xfrm>
              <a:off x="3282488" y="5566962"/>
              <a:ext cx="53640" cy="651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AE71A4B-D3D0-490E-9D3B-FC030F3F0D3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273848" y="5557962"/>
                <a:ext cx="712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C48FE3D-CB3B-49BF-A61C-8E4FFD09D408}"/>
                  </a:ext>
                </a:extLst>
              </p14:cNvPr>
              <p14:cNvContentPartPr/>
              <p14:nvPr/>
            </p14:nvContentPartPr>
            <p14:xfrm>
              <a:off x="4482368" y="5487402"/>
              <a:ext cx="212760" cy="1087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C48FE3D-CB3B-49BF-A61C-8E4FFD09D40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73713" y="5478402"/>
                <a:ext cx="23043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77E4EFB-903C-411D-993C-115BD4902424}"/>
                  </a:ext>
                </a:extLst>
              </p14:cNvPr>
              <p14:cNvContentPartPr/>
              <p14:nvPr/>
            </p14:nvContentPartPr>
            <p14:xfrm>
              <a:off x="4081688" y="5520162"/>
              <a:ext cx="264600" cy="925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77E4EFB-903C-411D-993C-115BD490242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72688" y="5511197"/>
                <a:ext cx="282240" cy="110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DE65D62-314C-45CF-A77B-4EAFD7258013}"/>
                  </a:ext>
                </a:extLst>
              </p14:cNvPr>
              <p14:cNvContentPartPr/>
              <p14:nvPr/>
            </p14:nvContentPartPr>
            <p14:xfrm>
              <a:off x="3790448" y="5527002"/>
              <a:ext cx="247320" cy="1000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DE65D62-314C-45CF-A77B-4EAFD725801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781448" y="5518362"/>
                <a:ext cx="2649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004CA56-3422-4E5B-8954-7F2ECCAD63AC}"/>
                  </a:ext>
                </a:extLst>
              </p14:cNvPr>
              <p14:cNvContentPartPr/>
              <p14:nvPr/>
            </p14:nvContentPartPr>
            <p14:xfrm>
              <a:off x="3385448" y="5548602"/>
              <a:ext cx="253440" cy="1260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004CA56-3422-4E5B-8954-7F2ECCAD63A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376448" y="5539602"/>
                <a:ext cx="2710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1CA2B77-EC44-40E8-B293-ACB9C56147A6}"/>
                  </a:ext>
                </a:extLst>
              </p14:cNvPr>
              <p14:cNvContentPartPr/>
              <p14:nvPr/>
            </p14:nvContentPartPr>
            <p14:xfrm>
              <a:off x="3228800" y="4920718"/>
              <a:ext cx="149760" cy="633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1CA2B77-EC44-40E8-B293-ACB9C56147A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20139" y="4911718"/>
                <a:ext cx="167443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3EDA54D-1412-4EBD-9774-1C82A900FC10}"/>
                  </a:ext>
                </a:extLst>
              </p14:cNvPr>
              <p14:cNvContentPartPr/>
              <p14:nvPr/>
            </p14:nvContentPartPr>
            <p14:xfrm>
              <a:off x="2865200" y="4894798"/>
              <a:ext cx="253800" cy="885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3EDA54D-1412-4EBD-9774-1C82A900FC1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856560" y="4886158"/>
                <a:ext cx="2714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1F2105F-9102-45B0-8C14-68E7B5919509}"/>
                  </a:ext>
                </a:extLst>
              </p14:cNvPr>
              <p14:cNvContentPartPr/>
              <p14:nvPr/>
            </p14:nvContentPartPr>
            <p14:xfrm>
              <a:off x="2483600" y="4911718"/>
              <a:ext cx="343080" cy="1242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1F2105F-9102-45B0-8C14-68E7B591950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474609" y="4902718"/>
                <a:ext cx="360702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5238590-FD99-47BC-9BA3-0C27001ECBE0}"/>
                  </a:ext>
                </a:extLst>
              </p14:cNvPr>
              <p14:cNvContentPartPr/>
              <p14:nvPr/>
            </p14:nvContentPartPr>
            <p14:xfrm>
              <a:off x="2230880" y="4917478"/>
              <a:ext cx="162720" cy="896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5238590-FD99-47BC-9BA3-0C27001ECBE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221880" y="4908838"/>
                <a:ext cx="1803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03C4D74-2BB4-4A93-B5CC-044D8BE1614D}"/>
                  </a:ext>
                </a:extLst>
              </p14:cNvPr>
              <p14:cNvContentPartPr/>
              <p14:nvPr/>
            </p14:nvContentPartPr>
            <p14:xfrm>
              <a:off x="1780880" y="4922158"/>
              <a:ext cx="336600" cy="979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03C4D74-2BB4-4A93-B5CC-044D8BE1614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772231" y="4913486"/>
                <a:ext cx="354259" cy="115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3730BC1-AF05-4153-A06A-FE68DD5BE377}"/>
                  </a:ext>
                </a:extLst>
              </p14:cNvPr>
              <p14:cNvContentPartPr/>
              <p14:nvPr/>
            </p14:nvContentPartPr>
            <p14:xfrm>
              <a:off x="1423760" y="4863838"/>
              <a:ext cx="290520" cy="13824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3730BC1-AF05-4153-A06A-FE68DD5BE37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415120" y="4854838"/>
                <a:ext cx="30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190B9B5-22DB-464B-9056-D2EDF45A61E5}"/>
                  </a:ext>
                </a:extLst>
              </p14:cNvPr>
              <p14:cNvContentPartPr/>
              <p14:nvPr/>
            </p14:nvContentPartPr>
            <p14:xfrm>
              <a:off x="3492320" y="4864918"/>
              <a:ext cx="435960" cy="1544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190B9B5-22DB-464B-9056-D2EDF45A61E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83680" y="4855918"/>
                <a:ext cx="453600" cy="1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106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Function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22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189377" y="1371599"/>
            <a:ext cx="8661545" cy="5212080"/>
          </a:xfrm>
          <a:prstGeom prst="roundRect">
            <a:avLst>
              <a:gd name="adj" fmla="val 2530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Pair&lt;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&gt;::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set_first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 &amp;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first_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Pair&lt;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&gt;::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set_second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 &amp;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second_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Pair&lt;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&gt;::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Thing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first_;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first_ = second_;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second_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&lt;&lt;(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out,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Pair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 &lt;&lt;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"Pair("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get_first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&lt;&lt;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get_second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&lt;&lt;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4960" y="971489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Pair.cc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8CCF06E-D7E3-4BB9-9FF8-793F6D69D031}"/>
                  </a:ext>
                </a:extLst>
              </p14:cNvPr>
              <p14:cNvContentPartPr/>
              <p14:nvPr/>
            </p14:nvContentPartPr>
            <p14:xfrm>
              <a:off x="5688051" y="1432965"/>
              <a:ext cx="147240" cy="824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8CCF06E-D7E3-4BB9-9FF8-793F6D69D0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9051" y="1423965"/>
                <a:ext cx="16488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F1F3A0-0FEB-4C22-AF7C-F2DC2CE2AD70}"/>
                  </a:ext>
                </a:extLst>
              </p14:cNvPr>
              <p14:cNvContentPartPr/>
              <p14:nvPr/>
            </p14:nvContentPartPr>
            <p14:xfrm>
              <a:off x="6379947" y="1587968"/>
              <a:ext cx="10800" cy="84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F1F3A0-0FEB-4C22-AF7C-F2DC2CE2AD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1307" y="1579328"/>
                <a:ext cx="284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0B7CE1-3E29-494D-B504-2FA9FF237CE2}"/>
                  </a:ext>
                </a:extLst>
              </p14:cNvPr>
              <p14:cNvContentPartPr/>
              <p14:nvPr/>
            </p14:nvContentPartPr>
            <p14:xfrm>
              <a:off x="6576867" y="1609208"/>
              <a:ext cx="58320" cy="73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0B7CE1-3E29-494D-B504-2FA9FF237C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67867" y="1600208"/>
                <a:ext cx="75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21D77AD-E31B-4DC5-B80C-3746E4999EE7}"/>
                  </a:ext>
                </a:extLst>
              </p14:cNvPr>
              <p14:cNvContentPartPr/>
              <p14:nvPr/>
            </p14:nvContentPartPr>
            <p14:xfrm>
              <a:off x="6784227" y="1784888"/>
              <a:ext cx="215640" cy="1137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21D77AD-E31B-4DC5-B80C-3746E4999E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75227" y="1775888"/>
                <a:ext cx="2332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558BB14-B21B-46DC-850E-CE44ECB23C06}"/>
                  </a:ext>
                </a:extLst>
              </p14:cNvPr>
              <p14:cNvContentPartPr/>
              <p14:nvPr/>
            </p14:nvContentPartPr>
            <p14:xfrm>
              <a:off x="6005547" y="1798208"/>
              <a:ext cx="218880" cy="1137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558BB14-B21B-46DC-850E-CE44ECB23C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96907" y="1789208"/>
                <a:ext cx="236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3EC9268-1C22-417C-BF82-0E2026C0AFC0}"/>
                  </a:ext>
                </a:extLst>
              </p14:cNvPr>
              <p14:cNvContentPartPr/>
              <p14:nvPr/>
            </p14:nvContentPartPr>
            <p14:xfrm>
              <a:off x="7199667" y="1588688"/>
              <a:ext cx="140400" cy="80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3EC9268-1C22-417C-BF82-0E2026C0AF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90644" y="1579688"/>
                <a:ext cx="158085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6B0EF62-9DB2-41DF-9B88-DB26E83E123D}"/>
                  </a:ext>
                </a:extLst>
              </p14:cNvPr>
              <p14:cNvContentPartPr/>
              <p14:nvPr/>
            </p14:nvContentPartPr>
            <p14:xfrm>
              <a:off x="7021107" y="1563848"/>
              <a:ext cx="144360" cy="1051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6B0EF62-9DB2-41DF-9B88-DB26E83E12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12445" y="1555178"/>
                <a:ext cx="162044" cy="12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0A69A24-978D-44CC-ACFD-6F9FE7B24D9E}"/>
                  </a:ext>
                </a:extLst>
              </p14:cNvPr>
              <p14:cNvContentPartPr/>
              <p14:nvPr/>
            </p14:nvContentPartPr>
            <p14:xfrm>
              <a:off x="6769827" y="1566368"/>
              <a:ext cx="211680" cy="1101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0A69A24-978D-44CC-ACFD-6F9FE7B24D9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61187" y="1557728"/>
                <a:ext cx="2293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74D6A95-B5CC-4B16-8C18-2765E1CA2FB3}"/>
                  </a:ext>
                </a:extLst>
              </p14:cNvPr>
              <p14:cNvContentPartPr/>
              <p14:nvPr/>
            </p14:nvContentPartPr>
            <p14:xfrm>
              <a:off x="6424227" y="1580408"/>
              <a:ext cx="120600" cy="961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74D6A95-B5CC-4B16-8C18-2765E1CA2FB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15587" y="1571408"/>
                <a:ext cx="1382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BBBE46B-5A9A-4734-9F81-B66D5B5A28D1}"/>
                  </a:ext>
                </a:extLst>
              </p14:cNvPr>
              <p14:cNvContentPartPr/>
              <p14:nvPr/>
            </p14:nvContentPartPr>
            <p14:xfrm>
              <a:off x="6282387" y="1611728"/>
              <a:ext cx="62280" cy="1018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BBBE46B-5A9A-4734-9F81-B66D5B5A28D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73439" y="1603057"/>
                <a:ext cx="79819" cy="119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75C05E4-1B13-4018-AA5E-1644850A840A}"/>
                  </a:ext>
                </a:extLst>
              </p14:cNvPr>
              <p14:cNvContentPartPr/>
              <p14:nvPr/>
            </p14:nvContentPartPr>
            <p14:xfrm>
              <a:off x="5995827" y="1577528"/>
              <a:ext cx="253080" cy="1090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75C05E4-1B13-4018-AA5E-1644850A840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86840" y="1568859"/>
                <a:ext cx="270695" cy="126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BCBF084-9E1B-47CF-BF12-968A259ECEB4}"/>
                  </a:ext>
                </a:extLst>
              </p14:cNvPr>
              <p14:cNvContentPartPr/>
              <p14:nvPr/>
            </p14:nvContentPartPr>
            <p14:xfrm>
              <a:off x="7246827" y="2006648"/>
              <a:ext cx="70560" cy="626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BCBF084-9E1B-47CF-BF12-968A259ECE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38187" y="1997648"/>
                <a:ext cx="88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97340CE-ADA0-4A75-8E5F-04E1EA0448E2}"/>
                  </a:ext>
                </a:extLst>
              </p14:cNvPr>
              <p14:cNvContentPartPr/>
              <p14:nvPr/>
            </p14:nvContentPartPr>
            <p14:xfrm>
              <a:off x="6362307" y="1781648"/>
              <a:ext cx="388080" cy="153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97340CE-ADA0-4A75-8E5F-04E1EA0448E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53315" y="1772669"/>
                <a:ext cx="405704" cy="170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8AC6755-FB9C-4368-AA43-EC023BA0BA1C}"/>
                  </a:ext>
                </a:extLst>
              </p14:cNvPr>
              <p14:cNvContentPartPr/>
              <p14:nvPr/>
            </p14:nvContentPartPr>
            <p14:xfrm>
              <a:off x="7121907" y="1992608"/>
              <a:ext cx="92160" cy="792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8AC6755-FB9C-4368-AA43-EC023BA0BA1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13233" y="1983968"/>
                <a:ext cx="109869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31BC9C5-BC8A-42EE-9131-3BB33FC873B0}"/>
                  </a:ext>
                </a:extLst>
              </p14:cNvPr>
              <p14:cNvContentPartPr/>
              <p14:nvPr/>
            </p14:nvContentPartPr>
            <p14:xfrm>
              <a:off x="6741027" y="1982168"/>
              <a:ext cx="348480" cy="1062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31BC9C5-BC8A-42EE-9131-3BB33FC873B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32027" y="1973528"/>
                <a:ext cx="3661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B8A2CFF-14D0-40E2-9251-299C9B53F10C}"/>
                  </a:ext>
                </a:extLst>
              </p14:cNvPr>
              <p14:cNvContentPartPr/>
              <p14:nvPr/>
            </p14:nvContentPartPr>
            <p14:xfrm>
              <a:off x="6367707" y="2008088"/>
              <a:ext cx="234360" cy="907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B8A2CFF-14D0-40E2-9251-299C9B53F10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58721" y="1999088"/>
                <a:ext cx="251973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6256E39-5BF1-4C94-808D-56661F971466}"/>
                  </a:ext>
                </a:extLst>
              </p14:cNvPr>
              <p14:cNvContentPartPr/>
              <p14:nvPr/>
            </p14:nvContentPartPr>
            <p14:xfrm>
              <a:off x="6024627" y="2033288"/>
              <a:ext cx="301320" cy="712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6256E39-5BF1-4C94-808D-56661F97146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15627" y="2024648"/>
                <a:ext cx="3189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9781CB9-8685-434E-8D3C-E231E6E8914F}"/>
                  </a:ext>
                </a:extLst>
              </p14:cNvPr>
              <p14:cNvContentPartPr/>
              <p14:nvPr/>
            </p14:nvContentPartPr>
            <p14:xfrm>
              <a:off x="7148907" y="1772288"/>
              <a:ext cx="297000" cy="108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9781CB9-8685-434E-8D3C-E231E6E8914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40257" y="1763258"/>
                <a:ext cx="314661" cy="126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27737B2-E5B2-4A44-A37A-78B3BBF45111}"/>
                  </a:ext>
                </a:extLst>
              </p14:cNvPr>
              <p14:cNvContentPartPr/>
              <p14:nvPr/>
            </p14:nvContentPartPr>
            <p14:xfrm>
              <a:off x="2781487" y="4874696"/>
              <a:ext cx="778320" cy="3819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27737B2-E5B2-4A44-A37A-78B3BBF4511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772487" y="4865696"/>
                <a:ext cx="79596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BBEB7B5-D457-491E-94EE-B383FB91200F}"/>
                  </a:ext>
                </a:extLst>
              </p14:cNvPr>
              <p14:cNvContentPartPr/>
              <p14:nvPr/>
            </p14:nvContentPartPr>
            <p14:xfrm>
              <a:off x="4542540" y="4732380"/>
              <a:ext cx="623160" cy="997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BBEB7B5-D457-491E-94EE-B383FB91200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533895" y="4723771"/>
                <a:ext cx="640810" cy="117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66E917F-3646-4EAE-AB41-62120B58A8D9}"/>
                  </a:ext>
                </a:extLst>
              </p14:cNvPr>
              <p14:cNvContentPartPr/>
              <p14:nvPr/>
            </p14:nvContentPartPr>
            <p14:xfrm>
              <a:off x="4214580" y="4770540"/>
              <a:ext cx="289080" cy="720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66E917F-3646-4EAE-AB41-62120B58A8D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05940" y="4761540"/>
                <a:ext cx="3067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8EF3D7B-6034-4EE9-B763-BCC1E73E4297}"/>
                  </a:ext>
                </a:extLst>
              </p14:cNvPr>
              <p14:cNvContentPartPr/>
              <p14:nvPr/>
            </p14:nvContentPartPr>
            <p14:xfrm>
              <a:off x="3652980" y="4772700"/>
              <a:ext cx="396000" cy="1062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8EF3D7B-6034-4EE9-B763-BCC1E73E429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44332" y="4763700"/>
                <a:ext cx="413656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EB2A8D0-5492-4256-814F-FAECA5CF5566}"/>
                  </a:ext>
                </a:extLst>
              </p14:cNvPr>
              <p14:cNvContentPartPr/>
              <p14:nvPr/>
            </p14:nvContentPartPr>
            <p14:xfrm>
              <a:off x="5400060" y="4871700"/>
              <a:ext cx="27720" cy="882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EB2A8D0-5492-4256-814F-FAECA5CF556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91420" y="4863060"/>
                <a:ext cx="453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62C7969-6E22-4549-AC39-B2C153819A6E}"/>
                  </a:ext>
                </a:extLst>
              </p14:cNvPr>
              <p14:cNvContentPartPr/>
              <p14:nvPr/>
            </p14:nvContentPartPr>
            <p14:xfrm>
              <a:off x="5431020" y="5011020"/>
              <a:ext cx="1800" cy="158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62C7969-6E22-4549-AC39-B2C153819A6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422020" y="5002020"/>
                <a:ext cx="194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CEDA09F-B951-4D78-A19C-10ACF26D3D41}"/>
                  </a:ext>
                </a:extLst>
              </p14:cNvPr>
              <p14:cNvContentPartPr/>
              <p14:nvPr/>
            </p14:nvContentPartPr>
            <p14:xfrm>
              <a:off x="4732620" y="4924260"/>
              <a:ext cx="619560" cy="1159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CEDA09F-B951-4D78-A19C-10ACF26D3D4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723980" y="4915260"/>
                <a:ext cx="637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35902B3-CFE7-465C-9DB3-5EB10E5BF819}"/>
                  </a:ext>
                </a:extLst>
              </p14:cNvPr>
              <p14:cNvContentPartPr/>
              <p14:nvPr/>
            </p14:nvContentPartPr>
            <p14:xfrm>
              <a:off x="3892020" y="4957740"/>
              <a:ext cx="678240" cy="1490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35902B3-CFE7-465C-9DB3-5EB10E5BF81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83380" y="4949100"/>
                <a:ext cx="6958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BFB0550-B40D-4216-82C5-F03495E4CC01}"/>
                  </a:ext>
                </a:extLst>
              </p14:cNvPr>
              <p14:cNvContentPartPr/>
              <p14:nvPr/>
            </p14:nvContentPartPr>
            <p14:xfrm>
              <a:off x="1593207" y="1887318"/>
              <a:ext cx="394560" cy="3898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BFB0550-B40D-4216-82C5-F03495E4CC0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84207" y="1878318"/>
                <a:ext cx="4122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C30DD95-9C7C-4BDE-83A6-0FF84AFFC78D}"/>
                  </a:ext>
                </a:extLst>
              </p14:cNvPr>
              <p14:cNvContentPartPr/>
              <p14:nvPr/>
            </p14:nvContentPartPr>
            <p14:xfrm>
              <a:off x="2050560" y="2206080"/>
              <a:ext cx="543600" cy="10260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C30DD95-9C7C-4BDE-83A6-0FF84AFFC78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041560" y="2197440"/>
                <a:ext cx="5612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9D9D902-0A00-4699-B56C-3D2D33B79EAE}"/>
                  </a:ext>
                </a:extLst>
              </p14:cNvPr>
              <p14:cNvContentPartPr/>
              <p14:nvPr/>
            </p14:nvContentPartPr>
            <p14:xfrm>
              <a:off x="2661840" y="2199960"/>
              <a:ext cx="136440" cy="1094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9D9D902-0A00-4699-B56C-3D2D33B79EA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52840" y="2191320"/>
                <a:ext cx="154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FA99447-D318-4972-9B57-DB265DAC715B}"/>
                  </a:ext>
                </a:extLst>
              </p14:cNvPr>
              <p14:cNvContentPartPr/>
              <p14:nvPr/>
            </p14:nvContentPartPr>
            <p14:xfrm>
              <a:off x="2904480" y="2194560"/>
              <a:ext cx="603360" cy="1404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FA99447-D318-4972-9B57-DB265DAC715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95480" y="2185920"/>
                <a:ext cx="6210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9DABEC5-52EF-4A9B-90EA-0C5041B50BC5}"/>
                  </a:ext>
                </a:extLst>
              </p14:cNvPr>
              <p14:cNvContentPartPr/>
              <p14:nvPr/>
            </p14:nvContentPartPr>
            <p14:xfrm>
              <a:off x="4074467" y="2188486"/>
              <a:ext cx="101520" cy="730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9DABEC5-52EF-4A9B-90EA-0C5041B50BC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65499" y="2179486"/>
                <a:ext cx="119098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EBE653C-D6BF-44B9-BA02-3E8C5B5DCCEE}"/>
                  </a:ext>
                </a:extLst>
              </p14:cNvPr>
              <p14:cNvContentPartPr/>
              <p14:nvPr/>
            </p14:nvContentPartPr>
            <p14:xfrm>
              <a:off x="3630587" y="2194966"/>
              <a:ext cx="296640" cy="8712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EBE653C-D6BF-44B9-BA02-3E8C5B5DCCE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621947" y="2186326"/>
                <a:ext cx="3142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79685733-94F2-4A32-BE62-E8A314F93546}"/>
                  </a:ext>
                </a:extLst>
              </p14:cNvPr>
              <p14:cNvContentPartPr/>
              <p14:nvPr/>
            </p14:nvContentPartPr>
            <p14:xfrm>
              <a:off x="3586307" y="2385406"/>
              <a:ext cx="94680" cy="651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79685733-94F2-4A32-BE62-E8A314F9354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577307" y="2376766"/>
                <a:ext cx="1123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FD0ADFC-9C57-4E02-A832-D5D4EEE9D63D}"/>
                  </a:ext>
                </a:extLst>
              </p14:cNvPr>
              <p14:cNvContentPartPr/>
              <p14:nvPr/>
            </p14:nvContentPartPr>
            <p14:xfrm>
              <a:off x="4017587" y="2341846"/>
              <a:ext cx="393120" cy="1353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FD0ADFC-9C57-4E02-A832-D5D4EEE9D63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008587" y="2333206"/>
                <a:ext cx="4107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778178C-2327-4024-AC30-B18B4A559488}"/>
                  </a:ext>
                </a:extLst>
              </p14:cNvPr>
              <p14:cNvContentPartPr/>
              <p14:nvPr/>
            </p14:nvContentPartPr>
            <p14:xfrm>
              <a:off x="3724547" y="2358406"/>
              <a:ext cx="146880" cy="838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778178C-2327-4024-AC30-B18B4A55948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15547" y="2349766"/>
                <a:ext cx="1645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F90214B0-E9A7-484A-8DF9-D0C70A68B201}"/>
                  </a:ext>
                </a:extLst>
              </p14:cNvPr>
              <p14:cNvContentPartPr/>
              <p14:nvPr/>
            </p14:nvContentPartPr>
            <p14:xfrm>
              <a:off x="4213427" y="2156806"/>
              <a:ext cx="709560" cy="1054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F90214B0-E9A7-484A-8DF9-D0C70A68B20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204787" y="2148166"/>
                <a:ext cx="7272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2C5E3EC-8E96-4975-8A5E-5935214C83B6}"/>
                  </a:ext>
                </a:extLst>
              </p14:cNvPr>
              <p14:cNvContentPartPr/>
              <p14:nvPr/>
            </p14:nvContentPartPr>
            <p14:xfrm>
              <a:off x="1999218" y="1409677"/>
              <a:ext cx="1900440" cy="31068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2C5E3EC-8E96-4975-8A5E-5935214C83B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990576" y="1400677"/>
                <a:ext cx="1918083" cy="3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866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23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" y="1371600"/>
            <a:ext cx="8046720" cy="3749040"/>
          </a:xfrm>
          <a:prstGeom prst="roundRect">
            <a:avLst>
              <a:gd name="adj" fmla="val 297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</a:t>
            </a:r>
          </a:p>
          <a:p>
            <a:endParaRPr lang="en-US" sz="1100" dirty="0">
              <a:solidFill>
                <a:srgbClr val="E2661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err="1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Pair.h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char**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x(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y(</a:t>
            </a:r>
            <a:r>
              <a:rPr lang="en-US" sz="1600" dirty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ps.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set_first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ps.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set_second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ps.</a:t>
            </a:r>
            <a:r>
              <a:rPr lang="en-US" sz="16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EXIT_SUCCESS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4960" y="971489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B2A8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usepair.cc</a:t>
            </a:r>
            <a:endParaRPr lang="en-US" sz="2400" dirty="0">
              <a:solidFill>
                <a:srgbClr val="4B2A85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DC58E5-A5B4-406B-BDA8-D8C5FE55E081}"/>
                  </a:ext>
                </a:extLst>
              </p14:cNvPr>
              <p14:cNvContentPartPr/>
              <p14:nvPr/>
            </p14:nvContentPartPr>
            <p14:xfrm>
              <a:off x="1037880" y="2911320"/>
              <a:ext cx="10800" cy="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DC58E5-A5B4-406B-BDA8-D8C5FE55E0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520" y="2901960"/>
                <a:ext cx="295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EEA101-5A40-4395-ABFA-596DD3018383}"/>
                  </a:ext>
                </a:extLst>
              </p14:cNvPr>
              <p14:cNvContentPartPr/>
              <p14:nvPr/>
            </p14:nvContentPartPr>
            <p14:xfrm>
              <a:off x="4541287" y="2503193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EEA101-5A40-4395-ABFA-596DD30183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2287" y="24945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D7BB688-ABA3-4E83-A5CE-133B4D9455C3}"/>
                  </a:ext>
                </a:extLst>
              </p14:cNvPr>
              <p14:cNvContentPartPr/>
              <p14:nvPr/>
            </p14:nvContentPartPr>
            <p14:xfrm>
              <a:off x="4892712" y="2755162"/>
              <a:ext cx="326520" cy="126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D7BB688-ABA3-4E83-A5CE-133B4D9455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84072" y="2746162"/>
                <a:ext cx="3441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9F2CC90-08B1-4752-B2A0-DDCEF54AC4BB}"/>
                  </a:ext>
                </a:extLst>
              </p14:cNvPr>
              <p14:cNvContentPartPr/>
              <p14:nvPr/>
            </p14:nvContentPartPr>
            <p14:xfrm>
              <a:off x="4194312" y="2780002"/>
              <a:ext cx="549720" cy="1231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9F2CC90-08B1-4752-B2A0-DDCEF54AC4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5312" y="2771002"/>
                <a:ext cx="5673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179085F-2EE1-4A9E-A991-640A9B79FB7B}"/>
                  </a:ext>
                </a:extLst>
              </p14:cNvPr>
              <p14:cNvContentPartPr/>
              <p14:nvPr/>
            </p14:nvContentPartPr>
            <p14:xfrm>
              <a:off x="4149020" y="3398831"/>
              <a:ext cx="38520" cy="151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179085F-2EE1-4A9E-A991-640A9B79FB7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0020" y="3390191"/>
                <a:ext cx="561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4D41435-B877-4103-B63A-3FFC42242716}"/>
                  </a:ext>
                </a:extLst>
              </p14:cNvPr>
              <p14:cNvContentPartPr/>
              <p14:nvPr/>
            </p14:nvContentPartPr>
            <p14:xfrm>
              <a:off x="4136420" y="3867911"/>
              <a:ext cx="52560" cy="1267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4D41435-B877-4103-B63A-3FFC42242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27420" y="3858911"/>
                <a:ext cx="702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2ADA0B-E80C-4DDE-A28A-68243DCCF498}"/>
                  </a:ext>
                </a:extLst>
              </p14:cNvPr>
              <p14:cNvContentPartPr/>
              <p14:nvPr/>
            </p14:nvContentPartPr>
            <p14:xfrm>
              <a:off x="4144700" y="3627791"/>
              <a:ext cx="43560" cy="145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2ADA0B-E80C-4DDE-A28A-68243DCCF49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35700" y="3618791"/>
                <a:ext cx="612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50B6795-4040-46E1-944E-3BFEF5489E5A}"/>
                  </a:ext>
                </a:extLst>
              </p14:cNvPr>
              <p14:cNvContentPartPr/>
              <p14:nvPr/>
            </p14:nvContentPartPr>
            <p14:xfrm>
              <a:off x="4270340" y="3400271"/>
              <a:ext cx="35640" cy="414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50B6795-4040-46E1-944E-3BFEF5489E5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61612" y="3391631"/>
                <a:ext cx="534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7770782-76DD-4F07-A4BD-A4C1467A38D8}"/>
                  </a:ext>
                </a:extLst>
              </p14:cNvPr>
              <p14:cNvContentPartPr/>
              <p14:nvPr/>
            </p14:nvContentPartPr>
            <p14:xfrm>
              <a:off x="4718180" y="3518711"/>
              <a:ext cx="12960" cy="234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7770782-76DD-4F07-A4BD-A4C1467A38D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09180" y="3510071"/>
                <a:ext cx="306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A7CEF06-00CA-468A-AAEA-7CF37DA8A25B}"/>
                  </a:ext>
                </a:extLst>
              </p14:cNvPr>
              <p14:cNvContentPartPr/>
              <p14:nvPr/>
            </p14:nvContentPartPr>
            <p14:xfrm>
              <a:off x="5114540" y="3393431"/>
              <a:ext cx="40680" cy="136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A7CEF06-00CA-468A-AAEA-7CF37DA8A25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05540" y="3384431"/>
                <a:ext cx="583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92259F5-F766-4E46-A61D-3C5803D2959C}"/>
                  </a:ext>
                </a:extLst>
              </p14:cNvPr>
              <p14:cNvContentPartPr/>
              <p14:nvPr/>
            </p14:nvContentPartPr>
            <p14:xfrm>
              <a:off x="5036780" y="3400991"/>
              <a:ext cx="40320" cy="399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92259F5-F766-4E46-A61D-3C5803D2959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27780" y="3391991"/>
                <a:ext cx="579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8E55A78-F94F-413F-85D9-2CC1121F4B85}"/>
                  </a:ext>
                </a:extLst>
              </p14:cNvPr>
              <p14:cNvContentPartPr/>
              <p14:nvPr/>
            </p14:nvContentPartPr>
            <p14:xfrm>
              <a:off x="4918700" y="3400631"/>
              <a:ext cx="38160" cy="410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8E55A78-F94F-413F-85D9-2CC1121F4B8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09784" y="3391915"/>
                <a:ext cx="55635" cy="58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6D6A3EA-7AED-48F9-9C02-59CA2F24283F}"/>
                  </a:ext>
                </a:extLst>
              </p14:cNvPr>
              <p14:cNvContentPartPr/>
              <p14:nvPr/>
            </p14:nvContentPartPr>
            <p14:xfrm>
              <a:off x="4602260" y="3401711"/>
              <a:ext cx="38160" cy="33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6D6A3EA-7AED-48F9-9C02-59CA2F24283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93174" y="3393071"/>
                <a:ext cx="55968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96C07D4-9602-4AB5-9D55-E08AF0B89947}"/>
                  </a:ext>
                </a:extLst>
              </p14:cNvPr>
              <p14:cNvContentPartPr/>
              <p14:nvPr/>
            </p14:nvContentPartPr>
            <p14:xfrm>
              <a:off x="4366100" y="3410711"/>
              <a:ext cx="182880" cy="110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96C07D4-9602-4AB5-9D55-E08AF0B8994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57460" y="3402071"/>
                <a:ext cx="2005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7D80CB5-5DC2-4AA7-BAAE-70C63B1E672B}"/>
                  </a:ext>
                </a:extLst>
              </p14:cNvPr>
              <p14:cNvContentPartPr/>
              <p14:nvPr/>
            </p14:nvContentPartPr>
            <p14:xfrm>
              <a:off x="4500020" y="3692231"/>
              <a:ext cx="52200" cy="493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7D80CB5-5DC2-4AA7-BAAE-70C63B1E672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91020" y="3683231"/>
                <a:ext cx="698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5D461F3-3031-46DD-BC2D-2BED779F132D}"/>
                  </a:ext>
                </a:extLst>
              </p14:cNvPr>
              <p14:cNvContentPartPr/>
              <p14:nvPr/>
            </p14:nvContentPartPr>
            <p14:xfrm>
              <a:off x="4676780" y="3739751"/>
              <a:ext cx="19440" cy="511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5D461F3-3031-46DD-BC2D-2BED779F132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67780" y="3730751"/>
                <a:ext cx="370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FED4972-C1DC-4505-B305-89CFD1D7CE35}"/>
                  </a:ext>
                </a:extLst>
              </p14:cNvPr>
              <p14:cNvContentPartPr/>
              <p14:nvPr/>
            </p14:nvContentPartPr>
            <p14:xfrm>
              <a:off x="4897460" y="3666671"/>
              <a:ext cx="57240" cy="882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FED4972-C1DC-4505-B305-89CFD1D7CE3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88460" y="3657671"/>
                <a:ext cx="748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E770317-45B0-4A38-9575-25583A6EB28C}"/>
                  </a:ext>
                </a:extLst>
              </p14:cNvPr>
              <p14:cNvContentPartPr/>
              <p14:nvPr/>
            </p14:nvContentPartPr>
            <p14:xfrm>
              <a:off x="4984940" y="3699071"/>
              <a:ext cx="54360" cy="547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E770317-45B0-4A38-9575-25583A6EB28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76300" y="3690071"/>
                <a:ext cx="720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EADBF3A-2DE7-411F-8EC4-6B7D94BA011E}"/>
                  </a:ext>
                </a:extLst>
              </p14:cNvPr>
              <p14:cNvContentPartPr/>
              <p14:nvPr/>
            </p14:nvContentPartPr>
            <p14:xfrm>
              <a:off x="5070980" y="3702671"/>
              <a:ext cx="64800" cy="511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EADBF3A-2DE7-411F-8EC4-6B7D94BA011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62340" y="3693671"/>
                <a:ext cx="824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0D944D8-207E-4D16-B577-0E67A9A5A348}"/>
                  </a:ext>
                </a:extLst>
              </p14:cNvPr>
              <p14:cNvContentPartPr/>
              <p14:nvPr/>
            </p14:nvContentPartPr>
            <p14:xfrm>
              <a:off x="5245580" y="3637151"/>
              <a:ext cx="29520" cy="122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0D944D8-207E-4D16-B577-0E67A9A5A34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236580" y="3628511"/>
                <a:ext cx="471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6DD8EB0-2BDA-45AF-9D70-D1B51F248863}"/>
                  </a:ext>
                </a:extLst>
              </p14:cNvPr>
              <p14:cNvContentPartPr/>
              <p14:nvPr/>
            </p14:nvContentPartPr>
            <p14:xfrm>
              <a:off x="5175020" y="3652631"/>
              <a:ext cx="36720" cy="36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6DD8EB0-2BDA-45AF-9D70-D1B51F24886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66380" y="3643631"/>
                <a:ext cx="543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34E1A64-E826-418F-96B7-7B36F5234807}"/>
                  </a:ext>
                </a:extLst>
              </p14:cNvPr>
              <p14:cNvContentPartPr/>
              <p14:nvPr/>
            </p14:nvContentPartPr>
            <p14:xfrm>
              <a:off x="4807100" y="3651191"/>
              <a:ext cx="36720" cy="33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34E1A64-E826-418F-96B7-7B36F523480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98100" y="3642457"/>
                <a:ext cx="54360" cy="51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FFA6BCC-5B59-4A13-893D-F4E852295BFE}"/>
                  </a:ext>
                </a:extLst>
              </p14:cNvPr>
              <p14:cNvContentPartPr/>
              <p14:nvPr/>
            </p14:nvContentPartPr>
            <p14:xfrm>
              <a:off x="4588940" y="3654791"/>
              <a:ext cx="38520" cy="316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FFA6BCC-5B59-4A13-893D-F4E852295BF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80300" y="3646151"/>
                <a:ext cx="561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5604479-DC66-4D22-A0A8-70FA2B51116C}"/>
                  </a:ext>
                </a:extLst>
              </p14:cNvPr>
              <p14:cNvContentPartPr/>
              <p14:nvPr/>
            </p14:nvContentPartPr>
            <p14:xfrm>
              <a:off x="4357100" y="3639671"/>
              <a:ext cx="113760" cy="1040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5604479-DC66-4D22-A0A8-70FA2B51116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48100" y="3630671"/>
                <a:ext cx="1314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47E4E30-564B-492B-A924-9EC93D13BD4F}"/>
                  </a:ext>
                </a:extLst>
              </p14:cNvPr>
              <p14:cNvContentPartPr/>
              <p14:nvPr/>
            </p14:nvContentPartPr>
            <p14:xfrm>
              <a:off x="4256300" y="3630671"/>
              <a:ext cx="31320" cy="309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47E4E30-564B-492B-A924-9EC93D13BD4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47402" y="3622031"/>
                <a:ext cx="487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500727-4E5F-465E-8A28-45142C7FB711}"/>
                  </a:ext>
                </a:extLst>
              </p14:cNvPr>
              <p14:cNvContentPartPr/>
              <p14:nvPr/>
            </p14:nvContentPartPr>
            <p14:xfrm>
              <a:off x="4452500" y="3903551"/>
              <a:ext cx="46080" cy="687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500727-4E5F-465E-8A28-45142C7FB71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43860" y="3894911"/>
                <a:ext cx="63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381C94C-DE81-478A-8347-3913D21694D6}"/>
                  </a:ext>
                </a:extLst>
              </p14:cNvPr>
              <p14:cNvContentPartPr/>
              <p14:nvPr/>
            </p14:nvContentPartPr>
            <p14:xfrm>
              <a:off x="4525220" y="3907871"/>
              <a:ext cx="50400" cy="547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381C94C-DE81-478A-8347-3913D21694D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16220" y="3899231"/>
                <a:ext cx="680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889B93D-E310-41EB-8C30-4E4DDC3DEE19}"/>
                  </a:ext>
                </a:extLst>
              </p14:cNvPr>
              <p14:cNvContentPartPr/>
              <p14:nvPr/>
            </p14:nvContentPartPr>
            <p14:xfrm>
              <a:off x="4685780" y="3974111"/>
              <a:ext cx="20880" cy="320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889B93D-E310-41EB-8C30-4E4DDC3DEE1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676780" y="3965471"/>
                <a:ext cx="38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AD67400-B300-4619-979E-344B270D8AA5}"/>
                  </a:ext>
                </a:extLst>
              </p14:cNvPr>
              <p14:cNvContentPartPr/>
              <p14:nvPr/>
            </p14:nvContentPartPr>
            <p14:xfrm>
              <a:off x="5054420" y="3921911"/>
              <a:ext cx="58320" cy="615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AD67400-B300-4619-979E-344B270D8AA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45780" y="3913271"/>
                <a:ext cx="759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E486905-E782-4769-8A30-43F684439211}"/>
                  </a:ext>
                </a:extLst>
              </p14:cNvPr>
              <p14:cNvContentPartPr/>
              <p14:nvPr/>
            </p14:nvContentPartPr>
            <p14:xfrm>
              <a:off x="5222900" y="3870791"/>
              <a:ext cx="42480" cy="1274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E486905-E782-4769-8A30-43F68443921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214260" y="3861791"/>
                <a:ext cx="601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9205451-5E96-4FA2-B21D-8FCE61B70BAF}"/>
                  </a:ext>
                </a:extLst>
              </p14:cNvPr>
              <p14:cNvContentPartPr/>
              <p14:nvPr/>
            </p14:nvContentPartPr>
            <p14:xfrm>
              <a:off x="5155580" y="3879431"/>
              <a:ext cx="36000" cy="327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9205451-5E96-4FA2-B21D-8FCE61B70BA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146940" y="3870431"/>
                <a:ext cx="536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818EA67-C840-47F2-935D-6E3F660B1A7A}"/>
                  </a:ext>
                </a:extLst>
              </p14:cNvPr>
              <p14:cNvContentPartPr/>
              <p14:nvPr/>
            </p14:nvContentPartPr>
            <p14:xfrm>
              <a:off x="4898540" y="3890951"/>
              <a:ext cx="115200" cy="939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818EA67-C840-47F2-935D-6E3F660B1A7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889873" y="3882278"/>
                <a:ext cx="132895" cy="111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C05AF3E-9BEB-47AE-A595-CA8F97EF3DB7}"/>
                  </a:ext>
                </a:extLst>
              </p14:cNvPr>
              <p14:cNvContentPartPr/>
              <p14:nvPr/>
            </p14:nvContentPartPr>
            <p14:xfrm>
              <a:off x="4811780" y="3884111"/>
              <a:ext cx="30240" cy="291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C05AF3E-9BEB-47AE-A595-CA8F97EF3DB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802780" y="3875111"/>
                <a:ext cx="47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F034457-8CD9-4692-ABE2-39AC767E7A60}"/>
                  </a:ext>
                </a:extLst>
              </p14:cNvPr>
              <p14:cNvContentPartPr/>
              <p14:nvPr/>
            </p14:nvContentPartPr>
            <p14:xfrm>
              <a:off x="4611980" y="3883391"/>
              <a:ext cx="35640" cy="262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F034457-8CD9-4692-ABE2-39AC767E7A6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602980" y="3874751"/>
                <a:ext cx="532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7861345-0458-4948-AEDB-0CEF3DD870EB}"/>
                  </a:ext>
                </a:extLst>
              </p14:cNvPr>
              <p14:cNvContentPartPr/>
              <p14:nvPr/>
            </p14:nvContentPartPr>
            <p14:xfrm>
              <a:off x="4349180" y="3870431"/>
              <a:ext cx="66600" cy="1062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7861345-0458-4948-AEDB-0CEF3DD870E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340540" y="3861431"/>
                <a:ext cx="842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55AA6E1-EE47-485E-A21C-C20D45824C49}"/>
                  </a:ext>
                </a:extLst>
              </p14:cNvPr>
              <p14:cNvContentPartPr/>
              <p14:nvPr/>
            </p14:nvContentPartPr>
            <p14:xfrm>
              <a:off x="4252700" y="3860351"/>
              <a:ext cx="32400" cy="331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55AA6E1-EE47-485E-A21C-C20D45824C4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243799" y="3851351"/>
                <a:ext cx="49846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207721C-81B7-41A0-834F-B278DC858733}"/>
                  </a:ext>
                </a:extLst>
              </p14:cNvPr>
              <p14:cNvContentPartPr/>
              <p14:nvPr/>
            </p14:nvContentPartPr>
            <p14:xfrm>
              <a:off x="5434940" y="4164191"/>
              <a:ext cx="61560" cy="687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207721C-81B7-41A0-834F-B278DC85873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426300" y="4155551"/>
                <a:ext cx="792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72DAE06-B6F6-4097-ADE3-20CF3F85A551}"/>
                  </a:ext>
                </a:extLst>
              </p14:cNvPr>
              <p14:cNvContentPartPr/>
              <p14:nvPr/>
            </p14:nvContentPartPr>
            <p14:xfrm>
              <a:off x="5524940" y="4164191"/>
              <a:ext cx="63720" cy="597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72DAE06-B6F6-4097-ADE3-20CF3F85A55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516300" y="4155191"/>
                <a:ext cx="81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6FD8D95-B4AB-4ACF-B440-8D6C24CBCC15}"/>
                  </a:ext>
                </a:extLst>
              </p14:cNvPr>
              <p14:cNvContentPartPr/>
              <p14:nvPr/>
            </p14:nvContentPartPr>
            <p14:xfrm>
              <a:off x="4963340" y="4143311"/>
              <a:ext cx="434880" cy="1047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6FD8D95-B4AB-4ACF-B440-8D6C24CBCC1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954347" y="4134671"/>
                <a:ext cx="452505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12EF4CD-BC58-4A35-8860-A5D64E1994F1}"/>
                  </a:ext>
                </a:extLst>
              </p14:cNvPr>
              <p14:cNvContentPartPr/>
              <p14:nvPr/>
            </p14:nvContentPartPr>
            <p14:xfrm>
              <a:off x="4674260" y="4191191"/>
              <a:ext cx="255960" cy="698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12EF4CD-BC58-4A35-8860-A5D64E1994F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665273" y="4182595"/>
                <a:ext cx="273575" cy="87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381B46E-F446-4635-A6CB-6DB8F0C4E3AA}"/>
                  </a:ext>
                </a:extLst>
              </p14:cNvPr>
              <p14:cNvContentPartPr/>
              <p14:nvPr/>
            </p14:nvContentPartPr>
            <p14:xfrm>
              <a:off x="5758270" y="4147308"/>
              <a:ext cx="75960" cy="72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381B46E-F446-4635-A6CB-6DB8F0C4E3A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749270" y="4138668"/>
                <a:ext cx="93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E11FDC3-1D56-46A4-8793-297C334EDD69}"/>
                  </a:ext>
                </a:extLst>
              </p14:cNvPr>
              <p14:cNvContentPartPr/>
              <p14:nvPr/>
            </p14:nvContentPartPr>
            <p14:xfrm>
              <a:off x="6956350" y="4133988"/>
              <a:ext cx="59400" cy="648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E11FDC3-1D56-46A4-8793-297C334EDD6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947710" y="4124988"/>
                <a:ext cx="770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3E5450A-77FD-44FC-BA66-F047CDF5CB98}"/>
                  </a:ext>
                </a:extLst>
              </p14:cNvPr>
              <p14:cNvContentPartPr/>
              <p14:nvPr/>
            </p14:nvContentPartPr>
            <p14:xfrm>
              <a:off x="7188550" y="4104108"/>
              <a:ext cx="7920" cy="763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3E5450A-77FD-44FC-BA66-F047CDF5CB9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79910" y="4095468"/>
                <a:ext cx="255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4E7FDBB-231A-487C-90A7-7F3B953DF021}"/>
                  </a:ext>
                </a:extLst>
              </p14:cNvPr>
              <p14:cNvContentPartPr/>
              <p14:nvPr/>
            </p14:nvContentPartPr>
            <p14:xfrm>
              <a:off x="7232830" y="4115988"/>
              <a:ext cx="162720" cy="669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4E7FDBB-231A-487C-90A7-7F3B953DF02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224190" y="4107301"/>
                <a:ext cx="180360" cy="84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3F1F3F7-7708-40DD-9250-48A9BE15A866}"/>
                  </a:ext>
                </a:extLst>
              </p14:cNvPr>
              <p14:cNvContentPartPr/>
              <p14:nvPr/>
            </p14:nvContentPartPr>
            <p14:xfrm>
              <a:off x="7046710" y="4083228"/>
              <a:ext cx="111240" cy="1076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3F1F3F7-7708-40DD-9250-48A9BE15A86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038042" y="4074559"/>
                <a:ext cx="128937" cy="12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9227221-4840-4FF6-8019-51730C1752F9}"/>
                  </a:ext>
                </a:extLst>
              </p14:cNvPr>
              <p14:cNvContentPartPr/>
              <p14:nvPr/>
            </p14:nvContentPartPr>
            <p14:xfrm>
              <a:off x="6783550" y="4078188"/>
              <a:ext cx="142200" cy="1231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9227221-4840-4FF6-8019-51730C1752F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74550" y="4069548"/>
                <a:ext cx="159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EB92F16-54A3-4CC0-A00A-DE89235AF55E}"/>
                  </a:ext>
                </a:extLst>
              </p14:cNvPr>
              <p14:cNvContentPartPr/>
              <p14:nvPr/>
            </p14:nvContentPartPr>
            <p14:xfrm>
              <a:off x="6489070" y="4115628"/>
              <a:ext cx="129240" cy="655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EB92F16-54A3-4CC0-A00A-DE89235AF55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480406" y="4106628"/>
                <a:ext cx="146929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5C1396F-7121-440F-8FE1-E296101D6B3E}"/>
                  </a:ext>
                </a:extLst>
              </p14:cNvPr>
              <p14:cNvContentPartPr/>
              <p14:nvPr/>
            </p14:nvContentPartPr>
            <p14:xfrm>
              <a:off x="6139150" y="4114548"/>
              <a:ext cx="293760" cy="101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5C1396F-7121-440F-8FE1-E296101D6B3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130510" y="4105548"/>
                <a:ext cx="3114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091E730-B6B1-4517-BC1F-F36A21473087}"/>
                  </a:ext>
                </a:extLst>
              </p14:cNvPr>
              <p14:cNvContentPartPr/>
              <p14:nvPr/>
            </p14:nvContentPartPr>
            <p14:xfrm>
              <a:off x="5972830" y="4144428"/>
              <a:ext cx="131760" cy="727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091E730-B6B1-4517-BC1F-F36A2147308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963830" y="4135428"/>
                <a:ext cx="1494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2F6A434-8774-4D82-9FFD-BF72DE19B87C}"/>
                  </a:ext>
                </a:extLst>
              </p14:cNvPr>
              <p14:cNvContentPartPr/>
              <p14:nvPr/>
            </p14:nvContentPartPr>
            <p14:xfrm>
              <a:off x="5868070" y="4137588"/>
              <a:ext cx="65520" cy="1152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2F6A434-8774-4D82-9FFD-BF72DE19B87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859430" y="4128616"/>
                <a:ext cx="83160" cy="1327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18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Template Notes </a:t>
            </a:r>
            <a:r>
              <a:rPr lang="en-US" sz="2400" dirty="0"/>
              <a:t>(look in </a:t>
            </a:r>
            <a:r>
              <a:rPr lang="en-US" sz="2400" i="1" dirty="0"/>
              <a:t>Primer</a:t>
            </a:r>
            <a:r>
              <a:rPr lang="en-US" sz="2400" dirty="0"/>
              <a:t> for more)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dirty="0"/>
              <a:t> is replaced with template argument when class is instantiated</a:t>
            </a:r>
          </a:p>
          <a:p>
            <a:pPr lvl="1"/>
            <a:r>
              <a:rPr lang="en-US" dirty="0"/>
              <a:t>The class template parameter name is in scope of the template class definition and can be freely used there</a:t>
            </a:r>
          </a:p>
          <a:p>
            <a:pPr lvl="1"/>
            <a:r>
              <a:rPr lang="en-US" dirty="0"/>
              <a:t>Class template member functions are template functions with template parameters that match those of the class template</a:t>
            </a:r>
          </a:p>
          <a:p>
            <a:pPr lvl="2"/>
            <a:r>
              <a:rPr lang="en-US" dirty="0"/>
              <a:t>These member functions must be defined as template function outside of the class template definition (if not written inline)</a:t>
            </a:r>
          </a:p>
          <a:p>
            <a:pPr lvl="3"/>
            <a:r>
              <a:rPr lang="en-US" dirty="0"/>
              <a:t>The template parameter name does </a:t>
            </a:r>
            <a:r>
              <a:rPr lang="en-US" i="1" dirty="0"/>
              <a:t>not</a:t>
            </a:r>
            <a:r>
              <a:rPr lang="en-US" dirty="0"/>
              <a:t> need to match that used in the template class definition, but really should</a:t>
            </a:r>
          </a:p>
          <a:p>
            <a:pPr lvl="1"/>
            <a:r>
              <a:rPr lang="en-US" dirty="0"/>
              <a:t>Only template methods that are actually called in your program are instantiated (but this is an implementation detail)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4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 (Classes and Templates)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US" sz="2200" dirty="0"/>
              <a:t>Why are only </a:t>
            </a:r>
            <a:r>
              <a:rPr lang="en-US" sz="22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get_first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get_second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/>
              <a:t> </a:t>
            </a:r>
            <a:r>
              <a:rPr lang="en-US" sz="2200" dirty="0" err="1"/>
              <a:t>const</a:t>
            </a:r>
            <a:r>
              <a:rPr lang="en-US" sz="2200" dirty="0"/>
              <a:t>?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200" dirty="0"/>
              <a:t>Why do the accessor methods return </a:t>
            </a:r>
            <a:r>
              <a:rPr lang="en-US" sz="2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/>
              <a:t>and not references?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200" dirty="0"/>
              <a:t>Why is </a:t>
            </a:r>
            <a:r>
              <a:rPr lang="en-US" sz="22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operator&lt;&lt;</a:t>
            </a:r>
            <a:r>
              <a:rPr lang="en-US" sz="2200" dirty="0"/>
              <a:t> not a </a:t>
            </a:r>
            <a:r>
              <a:rPr lang="en-US" sz="22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friend</a:t>
            </a:r>
            <a:r>
              <a:rPr lang="en-US" sz="2200" dirty="0">
                <a:solidFill>
                  <a:srgbClr val="E2661A"/>
                </a:solidFill>
              </a:rPr>
              <a:t> </a:t>
            </a:r>
            <a:r>
              <a:rPr lang="en-US" sz="2200" dirty="0"/>
              <a:t>function?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200" dirty="0"/>
              <a:t>What happens in the default constructor when </a:t>
            </a:r>
            <a:r>
              <a:rPr lang="en-US" sz="2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/>
              <a:t>is a class?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200" dirty="0"/>
              <a:t>In the execution of </a:t>
            </a:r>
            <a:r>
              <a:rPr lang="en-US" sz="22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Swap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/>
              <a:t>, how many times are each of the following invoked (assuming </a:t>
            </a:r>
            <a:r>
              <a:rPr lang="en-US" sz="22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/>
              <a:t>is a class)?</a:t>
            </a:r>
          </a:p>
          <a:p>
            <a:pPr marL="0" indent="0">
              <a:spcBef>
                <a:spcPts val="900"/>
              </a:spcBef>
              <a:buNone/>
              <a:tabLst>
                <a:tab pos="460375" algn="l"/>
                <a:tab pos="2289175" algn="l"/>
                <a:tab pos="4117975" algn="l"/>
                <a:tab pos="5946775" algn="l"/>
              </a:tabLst>
            </a:pPr>
            <a:r>
              <a:rPr lang="en-US" sz="2000" dirty="0"/>
              <a:t>	</a:t>
            </a:r>
            <a:r>
              <a:rPr lang="en-US" sz="2000" dirty="0" err="1"/>
              <a:t>ctor</a:t>
            </a: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____</a:t>
            </a:r>
            <a:r>
              <a:rPr lang="en-US" sz="2000" dirty="0"/>
              <a:t>	</a:t>
            </a:r>
            <a:r>
              <a:rPr lang="en-US" sz="2000" dirty="0" err="1"/>
              <a:t>cctor</a:t>
            </a: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____</a:t>
            </a:r>
            <a:r>
              <a:rPr lang="en-US" sz="2000" dirty="0"/>
              <a:t>	op=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____</a:t>
            </a:r>
            <a:r>
              <a:rPr lang="en-US" sz="2000" dirty="0"/>
              <a:t>	</a:t>
            </a:r>
            <a:r>
              <a:rPr lang="en-US" sz="2000" dirty="0" err="1"/>
              <a:t>dtor</a:t>
            </a:r>
            <a:r>
              <a:rPr lang="en-US" sz="2000" dirty="0"/>
              <a:t>	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____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FEDF66-BBD8-4783-AB48-595149D165A3}"/>
                  </a:ext>
                </a:extLst>
              </p14:cNvPr>
              <p14:cNvContentPartPr/>
              <p14:nvPr/>
            </p14:nvContentPartPr>
            <p14:xfrm>
              <a:off x="1899867" y="1847233"/>
              <a:ext cx="193320" cy="19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FEDF66-BBD8-4783-AB48-595149D165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1227" y="1838593"/>
                <a:ext cx="210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517DFF5-B8FA-4527-A468-06E80EEA3435}"/>
                  </a:ext>
                </a:extLst>
              </p14:cNvPr>
              <p14:cNvContentPartPr/>
              <p14:nvPr/>
            </p14:nvContentPartPr>
            <p14:xfrm>
              <a:off x="2805627" y="1769473"/>
              <a:ext cx="619560" cy="171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517DFF5-B8FA-4527-A468-06E80EEA34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6987" y="1760833"/>
                <a:ext cx="6372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442332E-2A4A-4A34-AB75-12C591EEF5B1}"/>
                  </a:ext>
                </a:extLst>
              </p14:cNvPr>
              <p14:cNvContentPartPr/>
              <p14:nvPr/>
            </p14:nvContentPartPr>
            <p14:xfrm>
              <a:off x="2189307" y="1768033"/>
              <a:ext cx="459360" cy="143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442332E-2A4A-4A34-AB75-12C591EEF5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0307" y="1759393"/>
                <a:ext cx="4770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32C51CB-E9B5-48FD-8016-C8665DA70A51}"/>
                  </a:ext>
                </a:extLst>
              </p14:cNvPr>
              <p14:cNvContentPartPr/>
              <p14:nvPr/>
            </p14:nvContentPartPr>
            <p14:xfrm>
              <a:off x="1503507" y="1812673"/>
              <a:ext cx="304560" cy="91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32C51CB-E9B5-48FD-8016-C8665DA70A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94867" y="1803708"/>
                <a:ext cx="322200" cy="108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F61B5A0-4E55-40EB-8935-AE19068EA7CF}"/>
                  </a:ext>
                </a:extLst>
              </p14:cNvPr>
              <p14:cNvContentPartPr/>
              <p14:nvPr/>
            </p14:nvContentPartPr>
            <p14:xfrm>
              <a:off x="958827" y="1806553"/>
              <a:ext cx="493920" cy="108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F61B5A0-4E55-40EB-8935-AE19068EA7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9827" y="1797913"/>
                <a:ext cx="5115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D296558-16CB-4DCD-A70B-A34DB8835BC0}"/>
                  </a:ext>
                </a:extLst>
              </p14:cNvPr>
              <p14:cNvContentPartPr/>
              <p14:nvPr/>
            </p14:nvContentPartPr>
            <p14:xfrm>
              <a:off x="4092987" y="1780993"/>
              <a:ext cx="705600" cy="124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D296558-16CB-4DCD-A70B-A34DB8835B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3992" y="1772353"/>
                <a:ext cx="723231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64FA42E-AC3F-4777-9151-FF443A9538C5}"/>
                  </a:ext>
                </a:extLst>
              </p14:cNvPr>
              <p14:cNvContentPartPr/>
              <p14:nvPr/>
            </p14:nvContentPartPr>
            <p14:xfrm>
              <a:off x="3635067" y="1766233"/>
              <a:ext cx="307800" cy="1483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64FA42E-AC3F-4777-9151-FF443A9538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26067" y="1757233"/>
                <a:ext cx="3254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E46BA52-AC4C-48BF-BDDD-5D543EE22928}"/>
                  </a:ext>
                </a:extLst>
              </p14:cNvPr>
              <p14:cNvContentPartPr/>
              <p14:nvPr/>
            </p14:nvContentPartPr>
            <p14:xfrm>
              <a:off x="2207307" y="2088793"/>
              <a:ext cx="107280" cy="1476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E46BA52-AC4C-48BF-BDDD-5D543EE2292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98307" y="2079793"/>
                <a:ext cx="1249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9504D7D-A8BF-460C-87F9-E90A8A4D974A}"/>
                  </a:ext>
                </a:extLst>
              </p14:cNvPr>
              <p14:cNvContentPartPr/>
              <p14:nvPr/>
            </p14:nvContentPartPr>
            <p14:xfrm>
              <a:off x="2447067" y="2115793"/>
              <a:ext cx="41760" cy="921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9504D7D-A8BF-460C-87F9-E90A8A4D974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38427" y="2107153"/>
                <a:ext cx="594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35FEFBD-1371-42C3-9974-B0B8C59CED9F}"/>
                  </a:ext>
                </a:extLst>
              </p14:cNvPr>
              <p14:cNvContentPartPr/>
              <p14:nvPr/>
            </p14:nvContentPartPr>
            <p14:xfrm>
              <a:off x="2537787" y="2117233"/>
              <a:ext cx="295920" cy="1249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35FEFBD-1371-42C3-9974-B0B8C59CED9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29147" y="2108593"/>
                <a:ext cx="3135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AA46134-DA97-4702-B57D-114A8D72C8D9}"/>
                  </a:ext>
                </a:extLst>
              </p14:cNvPr>
              <p14:cNvContentPartPr/>
              <p14:nvPr/>
            </p14:nvContentPartPr>
            <p14:xfrm>
              <a:off x="1377867" y="2088433"/>
              <a:ext cx="684000" cy="1357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AA46134-DA97-4702-B57D-114A8D72C8D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68867" y="2079793"/>
                <a:ext cx="7016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D7E5309-A77A-4A54-A37A-FFB8B936D4C7}"/>
                  </a:ext>
                </a:extLst>
              </p14:cNvPr>
              <p14:cNvContentPartPr/>
              <p14:nvPr/>
            </p14:nvContentPartPr>
            <p14:xfrm>
              <a:off x="903747" y="2061073"/>
              <a:ext cx="296280" cy="2210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D7E5309-A77A-4A54-A37A-FFB8B936D4C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4747" y="2052433"/>
                <a:ext cx="3139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94D34B3-1AA9-4E58-AA18-36BCBC4982BC}"/>
                  </a:ext>
                </a:extLst>
              </p14:cNvPr>
              <p14:cNvContentPartPr/>
              <p14:nvPr/>
            </p14:nvContentPartPr>
            <p14:xfrm>
              <a:off x="745707" y="1717993"/>
              <a:ext cx="136080" cy="182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94D34B3-1AA9-4E58-AA18-36BCBC4982B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6707" y="1709011"/>
                <a:ext cx="153720" cy="200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4D3BA3B-1083-4CD4-A3D1-D06F0FD4FBDF}"/>
                  </a:ext>
                </a:extLst>
              </p14:cNvPr>
              <p14:cNvContentPartPr/>
              <p14:nvPr/>
            </p14:nvContentPartPr>
            <p14:xfrm>
              <a:off x="4631907" y="2049553"/>
              <a:ext cx="173520" cy="882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4D3BA3B-1083-4CD4-A3D1-D06F0FD4FBD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23267" y="2040913"/>
                <a:ext cx="1911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5312A21-65C6-4533-970E-B964CC4AEFD0}"/>
                  </a:ext>
                </a:extLst>
              </p14:cNvPr>
              <p14:cNvContentPartPr/>
              <p14:nvPr/>
            </p14:nvContentPartPr>
            <p14:xfrm>
              <a:off x="4414467" y="2067193"/>
              <a:ext cx="163800" cy="1436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5312A21-65C6-4533-970E-B964CC4AEFD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05447" y="2058553"/>
                <a:ext cx="181479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FB1E8F6-B45A-4624-A2CF-B67A329A6C47}"/>
                  </a:ext>
                </a:extLst>
              </p14:cNvPr>
              <p14:cNvContentPartPr/>
              <p14:nvPr/>
            </p14:nvContentPartPr>
            <p14:xfrm>
              <a:off x="3993267" y="2046673"/>
              <a:ext cx="280080" cy="1324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FB1E8F6-B45A-4624-A2CF-B67A329A6C4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84267" y="2038009"/>
                <a:ext cx="297720" cy="150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6503053-2FF4-475F-B483-D6E9EC1D266C}"/>
                  </a:ext>
                </a:extLst>
              </p14:cNvPr>
              <p14:cNvContentPartPr/>
              <p14:nvPr/>
            </p14:nvContentPartPr>
            <p14:xfrm>
              <a:off x="3781227" y="2101393"/>
              <a:ext cx="101520" cy="1256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6503053-2FF4-475F-B483-D6E9EC1D266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772227" y="2092419"/>
                <a:ext cx="119160" cy="143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2192313-427B-4470-9C1F-5FC372496120}"/>
                  </a:ext>
                </a:extLst>
              </p14:cNvPr>
              <p14:cNvContentPartPr/>
              <p14:nvPr/>
            </p14:nvContentPartPr>
            <p14:xfrm>
              <a:off x="3284067" y="2057473"/>
              <a:ext cx="446400" cy="1569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2192313-427B-4470-9C1F-5FC37249612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275074" y="2048833"/>
                <a:ext cx="464026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C34292C-D343-44BC-B27B-2C920C139953}"/>
                  </a:ext>
                </a:extLst>
              </p14:cNvPr>
              <p14:cNvContentPartPr/>
              <p14:nvPr/>
            </p14:nvContentPartPr>
            <p14:xfrm>
              <a:off x="2957187" y="2076913"/>
              <a:ext cx="175680" cy="1209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C34292C-D343-44BC-B27B-2C920C13995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48205" y="2068273"/>
                <a:ext cx="193284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E209650-4A1A-41DD-9105-3D825ACAA319}"/>
                  </a:ext>
                </a:extLst>
              </p14:cNvPr>
              <p14:cNvContentPartPr/>
              <p14:nvPr/>
            </p14:nvContentPartPr>
            <p14:xfrm>
              <a:off x="5219427" y="2075473"/>
              <a:ext cx="91800" cy="982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E209650-4A1A-41DD-9105-3D825ACAA31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210427" y="2066473"/>
                <a:ext cx="1094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3CA8314-838A-44FA-A645-6B8BE97675F5}"/>
                  </a:ext>
                </a:extLst>
              </p14:cNvPr>
              <p14:cNvContentPartPr/>
              <p14:nvPr/>
            </p14:nvContentPartPr>
            <p14:xfrm>
              <a:off x="5433627" y="2035513"/>
              <a:ext cx="1022760" cy="1440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3CA8314-838A-44FA-A645-6B8BE97675F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24630" y="2026873"/>
                <a:ext cx="1040394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B99A3AE-C89D-46E4-B08B-7CD1F4784466}"/>
                  </a:ext>
                </a:extLst>
              </p14:cNvPr>
              <p14:cNvContentPartPr/>
              <p14:nvPr/>
            </p14:nvContentPartPr>
            <p14:xfrm>
              <a:off x="4956267" y="2053513"/>
              <a:ext cx="113040" cy="1141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B99A3AE-C89D-46E4-B08B-7CD1F478446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947627" y="2044873"/>
                <a:ext cx="1306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B69F10E-AB45-41E9-9934-2362EC19F163}"/>
                  </a:ext>
                </a:extLst>
              </p14:cNvPr>
              <p14:cNvContentPartPr/>
              <p14:nvPr/>
            </p14:nvContentPartPr>
            <p14:xfrm>
              <a:off x="7627292" y="2023454"/>
              <a:ext cx="44640" cy="1123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B69F10E-AB45-41E9-9934-2362EC19F16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618292" y="2014814"/>
                <a:ext cx="622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88887C5-4D73-420D-B2CE-D0677A7B2B52}"/>
                  </a:ext>
                </a:extLst>
              </p14:cNvPr>
              <p14:cNvContentPartPr/>
              <p14:nvPr/>
            </p14:nvContentPartPr>
            <p14:xfrm>
              <a:off x="7719812" y="2045414"/>
              <a:ext cx="64080" cy="882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88887C5-4D73-420D-B2CE-D0677A7B2B5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711172" y="2036414"/>
                <a:ext cx="817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B7614EB-4B47-444A-95AF-41A173CF6622}"/>
                  </a:ext>
                </a:extLst>
              </p14:cNvPr>
              <p14:cNvContentPartPr/>
              <p14:nvPr/>
            </p14:nvContentPartPr>
            <p14:xfrm>
              <a:off x="7218332" y="2059454"/>
              <a:ext cx="180720" cy="838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B7614EB-4B47-444A-95AF-41A173CF662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09692" y="2050814"/>
                <a:ext cx="1983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6561601-9207-4F82-89FF-2719DE84CFCC}"/>
                  </a:ext>
                </a:extLst>
              </p14:cNvPr>
              <p14:cNvContentPartPr/>
              <p14:nvPr/>
            </p14:nvContentPartPr>
            <p14:xfrm>
              <a:off x="6666812" y="1993214"/>
              <a:ext cx="507960" cy="1659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6561601-9207-4F82-89FF-2719DE84CFC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657812" y="1984214"/>
                <a:ext cx="525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C5F8FB4-8669-40C4-B120-8B59EA4023E3}"/>
                  </a:ext>
                </a:extLst>
              </p14:cNvPr>
              <p14:cNvContentPartPr/>
              <p14:nvPr/>
            </p14:nvContentPartPr>
            <p14:xfrm>
              <a:off x="6685172" y="2229014"/>
              <a:ext cx="545400" cy="2332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C5F8FB4-8669-40C4-B120-8B59EA4023E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676172" y="2220014"/>
                <a:ext cx="5630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861F4B5-9A80-44B4-AE06-7DD8259A8C4C}"/>
                  </a:ext>
                </a:extLst>
              </p14:cNvPr>
              <p14:cNvContentPartPr/>
              <p14:nvPr/>
            </p14:nvContentPartPr>
            <p14:xfrm>
              <a:off x="5928092" y="2287334"/>
              <a:ext cx="589680" cy="14760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861F4B5-9A80-44B4-AE06-7DD8259A8C4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919452" y="2278715"/>
                <a:ext cx="607320" cy="165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6D5A9D8-911F-4F8E-B43D-ABED2370C7A6}"/>
                  </a:ext>
                </a:extLst>
              </p14:cNvPr>
              <p14:cNvContentPartPr/>
              <p14:nvPr/>
            </p14:nvContentPartPr>
            <p14:xfrm>
              <a:off x="5648372" y="2284454"/>
              <a:ext cx="69480" cy="1216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6D5A9D8-911F-4F8E-B43D-ABED2370C7A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639372" y="2275454"/>
                <a:ext cx="87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4574BE9-AFB3-4A76-8FC5-DDBB005B3179}"/>
                  </a:ext>
                </a:extLst>
              </p14:cNvPr>
              <p14:cNvContentPartPr/>
              <p14:nvPr/>
            </p14:nvContentPartPr>
            <p14:xfrm>
              <a:off x="5254172" y="2302454"/>
              <a:ext cx="354240" cy="1011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4574BE9-AFB3-4A76-8FC5-DDBB005B317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245532" y="2293783"/>
                <a:ext cx="371880" cy="118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4000C3E-D57B-49B6-B3E8-E57CD09E2FAC}"/>
                  </a:ext>
                </a:extLst>
              </p14:cNvPr>
              <p14:cNvContentPartPr/>
              <p14:nvPr/>
            </p14:nvContentPartPr>
            <p14:xfrm>
              <a:off x="2609929" y="2792780"/>
              <a:ext cx="48240" cy="964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4000C3E-D57B-49B6-B3E8-E57CD09E2FA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600929" y="2784140"/>
                <a:ext cx="658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E3473B3-5291-4CD2-954D-888AC8D98D0F}"/>
                  </a:ext>
                </a:extLst>
              </p14:cNvPr>
              <p14:cNvContentPartPr/>
              <p14:nvPr/>
            </p14:nvContentPartPr>
            <p14:xfrm>
              <a:off x="3152449" y="2811860"/>
              <a:ext cx="6840" cy="633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E3473B3-5291-4CD2-954D-888AC8D98D0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43449" y="2803220"/>
                <a:ext cx="244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F3766F0-E2C5-41B4-9BFA-D517DCAF5E27}"/>
                  </a:ext>
                </a:extLst>
              </p14:cNvPr>
              <p14:cNvContentPartPr/>
              <p14:nvPr/>
            </p14:nvContentPartPr>
            <p14:xfrm>
              <a:off x="3149929" y="2765780"/>
              <a:ext cx="15840" cy="176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F3766F0-E2C5-41B4-9BFA-D517DCAF5E2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41289" y="2757140"/>
                <a:ext cx="334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85AF757-FC25-415A-BF35-4D3FBADEC5F7}"/>
                  </a:ext>
                </a:extLst>
              </p14:cNvPr>
              <p14:cNvContentPartPr/>
              <p14:nvPr/>
            </p14:nvContentPartPr>
            <p14:xfrm>
              <a:off x="5239729" y="2772260"/>
              <a:ext cx="81000" cy="7560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85AF757-FC25-415A-BF35-4D3FBADEC5F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231089" y="2763260"/>
                <a:ext cx="986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C5DCA69-177A-45A1-AA79-46EAB91FEAA4}"/>
                  </a:ext>
                </a:extLst>
              </p14:cNvPr>
              <p14:cNvContentPartPr/>
              <p14:nvPr/>
            </p14:nvContentPartPr>
            <p14:xfrm>
              <a:off x="6121369" y="2691980"/>
              <a:ext cx="47880" cy="1962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C5DCA69-177A-45A1-AA79-46EAB91FEAA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112729" y="2683340"/>
                <a:ext cx="655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C7AA357-7C42-4C7E-BFAB-0DEC94950726}"/>
                  </a:ext>
                </a:extLst>
              </p14:cNvPr>
              <p14:cNvContentPartPr/>
              <p14:nvPr/>
            </p14:nvContentPartPr>
            <p14:xfrm>
              <a:off x="6448969" y="2688020"/>
              <a:ext cx="717120" cy="20700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C7AA357-7C42-4C7E-BFAB-0DEC9495072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439969" y="2679380"/>
                <a:ext cx="7347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5C14E2A-7063-481E-878F-FD756412A7A0}"/>
                  </a:ext>
                </a:extLst>
              </p14:cNvPr>
              <p14:cNvContentPartPr/>
              <p14:nvPr/>
            </p14:nvContentPartPr>
            <p14:xfrm>
              <a:off x="6325489" y="2765420"/>
              <a:ext cx="72720" cy="16560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5C14E2A-7063-481E-878F-FD756412A7A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316444" y="2756420"/>
                <a:ext cx="90448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6C46FAB-DC29-4018-84D3-1C2A27116C84}"/>
                  </a:ext>
                </a:extLst>
              </p14:cNvPr>
              <p14:cNvContentPartPr/>
              <p14:nvPr/>
            </p14:nvContentPartPr>
            <p14:xfrm>
              <a:off x="6220369" y="2741660"/>
              <a:ext cx="52560" cy="529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6C46FAB-DC29-4018-84D3-1C2A27116C8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211729" y="2733020"/>
                <a:ext cx="702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7C2E5D26-6091-460D-BA5C-EF0529CB9D0A}"/>
                  </a:ext>
                </a:extLst>
              </p14:cNvPr>
              <p14:cNvContentPartPr/>
              <p14:nvPr/>
            </p14:nvContentPartPr>
            <p14:xfrm>
              <a:off x="5554729" y="2701700"/>
              <a:ext cx="297000" cy="16344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7C2E5D26-6091-460D-BA5C-EF0529CB9D0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546089" y="2693041"/>
                <a:ext cx="314640" cy="181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59B6ED4-A30C-4E6A-8A43-23D51C2EF6DB}"/>
                  </a:ext>
                </a:extLst>
              </p14:cNvPr>
              <p14:cNvContentPartPr/>
              <p14:nvPr/>
            </p14:nvContentPartPr>
            <p14:xfrm>
              <a:off x="5360329" y="2722580"/>
              <a:ext cx="147240" cy="1951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59B6ED4-A30C-4E6A-8A43-23D51C2EF6D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351329" y="2713563"/>
                <a:ext cx="164880" cy="212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72280C2-11D3-4A34-A336-2235AD866694}"/>
                  </a:ext>
                </a:extLst>
              </p14:cNvPr>
              <p14:cNvContentPartPr/>
              <p14:nvPr/>
            </p14:nvContentPartPr>
            <p14:xfrm>
              <a:off x="4788649" y="2691620"/>
              <a:ext cx="291240" cy="1479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72280C2-11D3-4A34-A336-2235AD86669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779998" y="2682980"/>
                <a:ext cx="308902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F39DAB4F-0584-444E-A828-1CD6EAB04EC1}"/>
                  </a:ext>
                </a:extLst>
              </p14:cNvPr>
              <p14:cNvContentPartPr/>
              <p14:nvPr/>
            </p14:nvContentPartPr>
            <p14:xfrm>
              <a:off x="4472929" y="2696660"/>
              <a:ext cx="190440" cy="1393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F39DAB4F-0584-444E-A828-1CD6EAB04EC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464273" y="2688020"/>
                <a:ext cx="208113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BE328A9D-B401-4C3A-A6EC-C37623FAEA29}"/>
                  </a:ext>
                </a:extLst>
              </p14:cNvPr>
              <p14:cNvContentPartPr/>
              <p14:nvPr/>
            </p14:nvContentPartPr>
            <p14:xfrm>
              <a:off x="3832849" y="2717900"/>
              <a:ext cx="460440" cy="1335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BE328A9D-B401-4C3A-A6EC-C37623FAEA2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824209" y="2708900"/>
                <a:ext cx="4780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575BB8A-7E87-47C4-800E-15612281129C}"/>
                  </a:ext>
                </a:extLst>
              </p14:cNvPr>
              <p14:cNvContentPartPr/>
              <p14:nvPr/>
            </p14:nvContentPartPr>
            <p14:xfrm>
              <a:off x="3212209" y="2778380"/>
              <a:ext cx="454680" cy="9900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575BB8A-7E87-47C4-800E-15612281129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203216" y="2769347"/>
                <a:ext cx="472306" cy="116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8B09F26-CF22-4ED0-BC0D-73965FF90FAA}"/>
                  </a:ext>
                </a:extLst>
              </p14:cNvPr>
              <p14:cNvContentPartPr/>
              <p14:nvPr/>
            </p14:nvContentPartPr>
            <p14:xfrm>
              <a:off x="2701729" y="2790620"/>
              <a:ext cx="268560" cy="2088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8B09F26-CF22-4ED0-BC0D-73965FF90FA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692741" y="2781965"/>
                <a:ext cx="286176" cy="226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DCF04CF-3FD7-46A3-A293-54A5E35A3147}"/>
                  </a:ext>
                </a:extLst>
              </p14:cNvPr>
              <p14:cNvContentPartPr/>
              <p14:nvPr/>
            </p14:nvContentPartPr>
            <p14:xfrm>
              <a:off x="2126449" y="2796380"/>
              <a:ext cx="429480" cy="1753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DCF04CF-3FD7-46A3-A293-54A5E35A314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117802" y="2787740"/>
                <a:ext cx="447135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7952A4F7-23D5-4ECD-AB1D-8D3A82EEFD82}"/>
                  </a:ext>
                </a:extLst>
              </p14:cNvPr>
              <p14:cNvContentPartPr/>
              <p14:nvPr/>
            </p14:nvContentPartPr>
            <p14:xfrm>
              <a:off x="1768249" y="2778020"/>
              <a:ext cx="127080" cy="11880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7952A4F7-23D5-4ECD-AB1D-8D3A82EEFD8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759609" y="2769020"/>
                <a:ext cx="1447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B3A8214-2C33-423A-8771-AE460F7D27E3}"/>
                  </a:ext>
                </a:extLst>
              </p14:cNvPr>
              <p14:cNvContentPartPr/>
              <p14:nvPr/>
            </p14:nvContentPartPr>
            <p14:xfrm>
              <a:off x="1385569" y="2818340"/>
              <a:ext cx="329760" cy="993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B3A8214-2C33-423A-8771-AE460F7D27E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376929" y="2809669"/>
                <a:ext cx="347400" cy="117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6FDA705-73F8-45DB-997B-D8DAA2A8F18A}"/>
                  </a:ext>
                </a:extLst>
              </p14:cNvPr>
              <p14:cNvContentPartPr/>
              <p14:nvPr/>
            </p14:nvContentPartPr>
            <p14:xfrm>
              <a:off x="1034209" y="2780540"/>
              <a:ext cx="171360" cy="1296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6FDA705-73F8-45DB-997B-D8DAA2A8F18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25551" y="2771900"/>
                <a:ext cx="189037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0CE04B6-959F-4348-B51C-66F273D484FF}"/>
                  </a:ext>
                </a:extLst>
              </p14:cNvPr>
              <p14:cNvContentPartPr/>
              <p14:nvPr/>
            </p14:nvContentPartPr>
            <p14:xfrm>
              <a:off x="763129" y="2703500"/>
              <a:ext cx="176040" cy="1684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0CE04B6-959F-4348-B51C-66F273D484F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54147" y="2694841"/>
                <a:ext cx="193644" cy="186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322DA5C-5CAB-4FBC-8AC1-9E197361CAF3}"/>
                  </a:ext>
                </a:extLst>
              </p14:cNvPr>
              <p14:cNvContentPartPr/>
              <p14:nvPr/>
            </p14:nvContentPartPr>
            <p14:xfrm>
              <a:off x="3197809" y="3091580"/>
              <a:ext cx="123120" cy="11052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322DA5C-5CAB-4FBC-8AC1-9E197361CAF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188809" y="3082580"/>
                <a:ext cx="1407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B8F532B-17F5-4BC2-B9DE-DDC4A62360C7}"/>
                  </a:ext>
                </a:extLst>
              </p14:cNvPr>
              <p14:cNvContentPartPr/>
              <p14:nvPr/>
            </p14:nvContentPartPr>
            <p14:xfrm>
              <a:off x="3748609" y="3106340"/>
              <a:ext cx="82080" cy="1512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B8F532B-17F5-4BC2-B9DE-DDC4A62360C7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739609" y="3097700"/>
                <a:ext cx="997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5FDFC012-88D0-4B91-AE32-7F2ADF13366B}"/>
                  </a:ext>
                </a:extLst>
              </p14:cNvPr>
              <p14:cNvContentPartPr/>
              <p14:nvPr/>
            </p14:nvContentPartPr>
            <p14:xfrm>
              <a:off x="3459169" y="3102740"/>
              <a:ext cx="241560" cy="14004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5FDFC012-88D0-4B91-AE32-7F2ADF13366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450182" y="3093740"/>
                <a:ext cx="259174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1E124E07-6467-40E7-9A93-2966AE2769F2}"/>
                  </a:ext>
                </a:extLst>
              </p14:cNvPr>
              <p14:cNvContentPartPr/>
              <p14:nvPr/>
            </p14:nvContentPartPr>
            <p14:xfrm>
              <a:off x="2720089" y="3133700"/>
              <a:ext cx="265680" cy="9612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1E124E07-6467-40E7-9A93-2966AE2769F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711089" y="3124700"/>
                <a:ext cx="283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D2BEEEE5-DB4F-4F9F-A148-2422BC13203B}"/>
                  </a:ext>
                </a:extLst>
              </p14:cNvPr>
              <p14:cNvContentPartPr/>
              <p14:nvPr/>
            </p14:nvContentPartPr>
            <p14:xfrm>
              <a:off x="2312929" y="3073220"/>
              <a:ext cx="365400" cy="15552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D2BEEEE5-DB4F-4F9F-A148-2422BC13203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303929" y="3064220"/>
                <a:ext cx="3830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7EBAFF1-150E-4E2F-9C3C-583CA4BBA6E1}"/>
                  </a:ext>
                </a:extLst>
              </p14:cNvPr>
              <p14:cNvContentPartPr/>
              <p14:nvPr/>
            </p14:nvContentPartPr>
            <p14:xfrm>
              <a:off x="1932769" y="3103460"/>
              <a:ext cx="191520" cy="12276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7EBAFF1-150E-4E2F-9C3C-583CA4BBA6E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923786" y="3094820"/>
                <a:ext cx="209127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7591BAC6-056B-48B6-A3FC-659821F10313}"/>
                  </a:ext>
                </a:extLst>
              </p14:cNvPr>
              <p14:cNvContentPartPr/>
              <p14:nvPr/>
            </p14:nvContentPartPr>
            <p14:xfrm>
              <a:off x="1473049" y="3085820"/>
              <a:ext cx="413640" cy="13752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7591BAC6-056B-48B6-A3FC-659821F1031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464049" y="3077180"/>
                <a:ext cx="4312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6FDD6F41-5B0A-4C6B-BF39-0700BD0C9CD8}"/>
                  </a:ext>
                </a:extLst>
              </p14:cNvPr>
              <p14:cNvContentPartPr/>
              <p14:nvPr/>
            </p14:nvContentPartPr>
            <p14:xfrm>
              <a:off x="962209" y="3082220"/>
              <a:ext cx="320400" cy="1497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6FDD6F41-5B0A-4C6B-BF39-0700BD0C9CD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53209" y="3073220"/>
                <a:ext cx="3380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28A70791-22CA-4170-BC2D-B9696E6D80FB}"/>
                  </a:ext>
                </a:extLst>
              </p14:cNvPr>
              <p14:cNvContentPartPr/>
              <p14:nvPr/>
            </p14:nvContentPartPr>
            <p14:xfrm>
              <a:off x="3621673" y="3728126"/>
              <a:ext cx="240840" cy="12528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28A70791-22CA-4170-BC2D-B9696E6D80F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612686" y="3719126"/>
                <a:ext cx="258454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9526DF17-2C32-49CA-BB20-5D2080AF3A0A}"/>
                  </a:ext>
                </a:extLst>
              </p14:cNvPr>
              <p14:cNvContentPartPr/>
              <p14:nvPr/>
            </p14:nvContentPartPr>
            <p14:xfrm>
              <a:off x="3413953" y="3769166"/>
              <a:ext cx="162360" cy="8208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9526DF17-2C32-49CA-BB20-5D2080AF3A0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404973" y="3760166"/>
                <a:ext cx="179961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241E2AF1-E693-4F5F-B512-B22B2269B438}"/>
                  </a:ext>
                </a:extLst>
              </p14:cNvPr>
              <p14:cNvContentPartPr/>
              <p14:nvPr/>
            </p14:nvContentPartPr>
            <p14:xfrm>
              <a:off x="3303433" y="3783206"/>
              <a:ext cx="68760" cy="12492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241E2AF1-E693-4F5F-B512-B22B2269B43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294480" y="3774206"/>
                <a:ext cx="86308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A0F9C86D-848E-49EE-B3C6-B8330F8EF170}"/>
                  </a:ext>
                </a:extLst>
              </p14:cNvPr>
              <p14:cNvContentPartPr/>
              <p14:nvPr/>
            </p14:nvContentPartPr>
            <p14:xfrm>
              <a:off x="2987713" y="3729566"/>
              <a:ext cx="154800" cy="13068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A0F9C86D-848E-49EE-B3C6-B8330F8EF17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978713" y="3720926"/>
                <a:ext cx="1724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33CA227A-800B-4AC4-B45F-1AFF092E6AB8}"/>
                  </a:ext>
                </a:extLst>
              </p14:cNvPr>
              <p14:cNvContentPartPr/>
              <p14:nvPr/>
            </p14:nvContentPartPr>
            <p14:xfrm>
              <a:off x="2352313" y="3747566"/>
              <a:ext cx="469440" cy="9936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33CA227A-800B-4AC4-B45F-1AFF092E6AB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343673" y="3738566"/>
                <a:ext cx="4870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2E903D19-BD5C-4F25-94E7-9FA974E1A142}"/>
                  </a:ext>
                </a:extLst>
              </p14:cNvPr>
              <p14:cNvContentPartPr/>
              <p14:nvPr/>
            </p14:nvContentPartPr>
            <p14:xfrm>
              <a:off x="1805473" y="3745406"/>
              <a:ext cx="364680" cy="11556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2E903D19-BD5C-4F25-94E7-9FA974E1A14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796833" y="3736766"/>
                <a:ext cx="3823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AF1349E9-2DDD-4C42-913D-EDE7BBC72084}"/>
                  </a:ext>
                </a:extLst>
              </p14:cNvPr>
              <p14:cNvContentPartPr/>
              <p14:nvPr/>
            </p14:nvContentPartPr>
            <p14:xfrm>
              <a:off x="1075753" y="3751526"/>
              <a:ext cx="590400" cy="13104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AF1349E9-2DDD-4C42-913D-EDE7BBC7208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67113" y="3742526"/>
                <a:ext cx="6080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690FE0C1-3BD8-481E-8F13-DF587BBF8FBA}"/>
                  </a:ext>
                </a:extLst>
              </p14:cNvPr>
              <p14:cNvContentPartPr/>
              <p14:nvPr/>
            </p14:nvContentPartPr>
            <p14:xfrm>
              <a:off x="792073" y="3678086"/>
              <a:ext cx="196200" cy="18072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690FE0C1-3BD8-481E-8F13-DF587BBF8FB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83417" y="3669086"/>
                <a:ext cx="213872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DC89251-A1B3-4308-9C67-4B963D6A2DEF}"/>
                  </a:ext>
                </a:extLst>
              </p14:cNvPr>
              <p14:cNvContentPartPr/>
              <p14:nvPr/>
            </p14:nvContentPartPr>
            <p14:xfrm>
              <a:off x="4058353" y="3728465"/>
              <a:ext cx="347400" cy="13752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DC89251-A1B3-4308-9C67-4B963D6A2DEF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049713" y="3719465"/>
                <a:ext cx="3650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E5CA0ACA-64A5-4261-ADB1-887BC305461A}"/>
                  </a:ext>
                </a:extLst>
              </p14:cNvPr>
              <p14:cNvContentPartPr/>
              <p14:nvPr/>
            </p14:nvContentPartPr>
            <p14:xfrm>
              <a:off x="4613596" y="3762665"/>
              <a:ext cx="124920" cy="10188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E5CA0ACA-64A5-4261-ADB1-887BC305461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604596" y="3753665"/>
                <a:ext cx="1425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F54D7FAC-37C5-4DBB-AABE-EF641F71C653}"/>
                  </a:ext>
                </a:extLst>
              </p14:cNvPr>
              <p14:cNvContentPartPr/>
              <p14:nvPr/>
            </p14:nvContentPartPr>
            <p14:xfrm>
              <a:off x="5471476" y="3823145"/>
              <a:ext cx="154080" cy="684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F54D7FAC-37C5-4DBB-AABE-EF641F71C65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462476" y="3814145"/>
                <a:ext cx="171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11A7510-3780-4D91-8B85-90BA7463FC88}"/>
                  </a:ext>
                </a:extLst>
              </p14:cNvPr>
              <p14:cNvContentPartPr/>
              <p14:nvPr/>
            </p14:nvContentPartPr>
            <p14:xfrm>
              <a:off x="1720636" y="4011065"/>
              <a:ext cx="79560" cy="7272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11A7510-3780-4D91-8B85-90BA7463FC88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711996" y="4002065"/>
                <a:ext cx="972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693011E0-6DB5-451F-A25B-F363ED2B7000}"/>
                  </a:ext>
                </a:extLst>
              </p14:cNvPr>
              <p14:cNvContentPartPr/>
              <p14:nvPr/>
            </p14:nvContentPartPr>
            <p14:xfrm>
              <a:off x="1536676" y="4010705"/>
              <a:ext cx="142920" cy="8172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693011E0-6DB5-451F-A25B-F363ED2B700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527699" y="4002065"/>
                <a:ext cx="160516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897DB900-A6CC-4547-88CE-71D96E57AC44}"/>
                  </a:ext>
                </a:extLst>
              </p14:cNvPr>
              <p14:cNvContentPartPr/>
              <p14:nvPr/>
            </p14:nvContentPartPr>
            <p14:xfrm>
              <a:off x="1113676" y="4031225"/>
              <a:ext cx="266760" cy="7740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897DB900-A6CC-4547-88CE-71D96E57AC4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105024" y="4022545"/>
                <a:ext cx="284424" cy="95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C78A2D89-CE95-4DFF-8F38-51798B323277}"/>
                  </a:ext>
                </a:extLst>
              </p14:cNvPr>
              <p14:cNvContentPartPr/>
              <p14:nvPr/>
            </p14:nvContentPartPr>
            <p14:xfrm>
              <a:off x="4779196" y="3735665"/>
              <a:ext cx="607680" cy="14256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C78A2D89-CE95-4DFF-8F38-51798B32327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770556" y="3727025"/>
                <a:ext cx="6253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F8D3FD9F-8AFF-429C-B0C7-DFC7C0B300FA}"/>
                  </a:ext>
                </a:extLst>
              </p14:cNvPr>
              <p14:cNvContentPartPr/>
              <p14:nvPr/>
            </p14:nvContentPartPr>
            <p14:xfrm>
              <a:off x="2371156" y="3995225"/>
              <a:ext cx="20880" cy="8028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F8D3FD9F-8AFF-429C-B0C7-DFC7C0B300F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362516" y="3986225"/>
                <a:ext cx="385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60C62043-63E3-4D76-9340-ECD797987612}"/>
                  </a:ext>
                </a:extLst>
              </p14:cNvPr>
              <p14:cNvContentPartPr/>
              <p14:nvPr/>
            </p14:nvContentPartPr>
            <p14:xfrm>
              <a:off x="2822236" y="3948785"/>
              <a:ext cx="10800" cy="10332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60C62043-63E3-4D76-9340-ECD797987612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813596" y="3940145"/>
                <a:ext cx="28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69D789FD-B6CC-4FDD-A783-7E793AB716CA}"/>
                  </a:ext>
                </a:extLst>
              </p14:cNvPr>
              <p14:cNvContentPartPr/>
              <p14:nvPr/>
            </p14:nvContentPartPr>
            <p14:xfrm>
              <a:off x="2885236" y="3952745"/>
              <a:ext cx="477000" cy="12204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69D789FD-B6CC-4FDD-A783-7E793AB716C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876589" y="3944105"/>
                <a:ext cx="494653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B2042898-F752-4FC7-A034-000262486A32}"/>
                  </a:ext>
                </a:extLst>
              </p14:cNvPr>
              <p14:cNvContentPartPr/>
              <p14:nvPr/>
            </p14:nvContentPartPr>
            <p14:xfrm>
              <a:off x="2432716" y="3993425"/>
              <a:ext cx="217800" cy="8280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B2042898-F752-4FC7-A034-000262486A3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424090" y="3984425"/>
                <a:ext cx="235411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0E6F8A71-1D23-4008-8A02-456790FE173D}"/>
                  </a:ext>
                </a:extLst>
              </p14:cNvPr>
              <p14:cNvContentPartPr/>
              <p14:nvPr/>
            </p14:nvContentPartPr>
            <p14:xfrm>
              <a:off x="1970116" y="3993065"/>
              <a:ext cx="360000" cy="9216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0E6F8A71-1D23-4008-8A02-456790FE173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961116" y="3984065"/>
                <a:ext cx="3776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7E77069F-95FD-4618-9388-4438C1CC5F99}"/>
                  </a:ext>
                </a:extLst>
              </p14:cNvPr>
              <p14:cNvContentPartPr/>
              <p14:nvPr/>
            </p14:nvContentPartPr>
            <p14:xfrm>
              <a:off x="1127771" y="4797406"/>
              <a:ext cx="6840" cy="5292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7E77069F-95FD-4618-9388-4438C1CC5F9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119131" y="4788406"/>
                <a:ext cx="244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1ED89E32-7ED3-463E-A5B9-54BDE8A39259}"/>
                  </a:ext>
                </a:extLst>
              </p14:cNvPr>
              <p14:cNvContentPartPr/>
              <p14:nvPr/>
            </p14:nvContentPartPr>
            <p14:xfrm>
              <a:off x="1122011" y="4750966"/>
              <a:ext cx="9360" cy="1080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1ED89E32-7ED3-463E-A5B9-54BDE8A3925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113371" y="4742326"/>
                <a:ext cx="270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E3E58AAF-196C-4261-9EED-B33F004BECA8}"/>
                  </a:ext>
                </a:extLst>
              </p14:cNvPr>
              <p14:cNvContentPartPr/>
              <p14:nvPr/>
            </p14:nvContentPartPr>
            <p14:xfrm>
              <a:off x="1183931" y="4784086"/>
              <a:ext cx="70920" cy="7632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E3E58AAF-196C-4261-9EED-B33F004BECA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174931" y="4775446"/>
                <a:ext cx="885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04ACFCE3-919C-4622-BF6E-F894534318C9}"/>
                  </a:ext>
                </a:extLst>
              </p14:cNvPr>
              <p14:cNvContentPartPr/>
              <p14:nvPr/>
            </p14:nvContentPartPr>
            <p14:xfrm>
              <a:off x="1600091" y="4722166"/>
              <a:ext cx="27000" cy="11232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04ACFCE3-919C-4622-BF6E-F894534318C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591091" y="4713166"/>
                <a:ext cx="446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A01A9CF2-8C4B-425E-A4D9-68C3EF5C3FB3}"/>
                  </a:ext>
                </a:extLst>
              </p14:cNvPr>
              <p14:cNvContentPartPr/>
              <p14:nvPr/>
            </p14:nvContentPartPr>
            <p14:xfrm>
              <a:off x="2515571" y="4705246"/>
              <a:ext cx="856440" cy="17280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A01A9CF2-8C4B-425E-A4D9-68C3EF5C3FB3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506575" y="4696246"/>
                <a:ext cx="874073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38D45235-3CFD-4B15-860A-AEB0CB109977}"/>
                  </a:ext>
                </a:extLst>
              </p14:cNvPr>
              <p14:cNvContentPartPr/>
              <p14:nvPr/>
            </p14:nvContentPartPr>
            <p14:xfrm>
              <a:off x="2024171" y="4716766"/>
              <a:ext cx="383400" cy="13248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38D45235-3CFD-4B15-860A-AEB0CB10997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015531" y="4707741"/>
                <a:ext cx="401040" cy="150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A6BB7E30-7F6D-441D-A6F8-764EE912C682}"/>
                  </a:ext>
                </a:extLst>
              </p14:cNvPr>
              <p14:cNvContentPartPr/>
              <p14:nvPr/>
            </p14:nvContentPartPr>
            <p14:xfrm>
              <a:off x="1668491" y="4755646"/>
              <a:ext cx="219960" cy="8928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A6BB7E30-7F6D-441D-A6F8-764EE912C68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659491" y="4746646"/>
                <a:ext cx="2376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550C97B9-561A-4D01-B11F-D01FA2E298AC}"/>
                  </a:ext>
                </a:extLst>
              </p14:cNvPr>
              <p14:cNvContentPartPr/>
              <p14:nvPr/>
            </p14:nvContentPartPr>
            <p14:xfrm>
              <a:off x="1299491" y="4745926"/>
              <a:ext cx="261360" cy="11088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550C97B9-561A-4D01-B11F-D01FA2E298AC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290491" y="4737258"/>
                <a:ext cx="279000" cy="128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BE41BD1-F176-4C3A-A62C-0F8F25E6998A}"/>
                  </a:ext>
                </a:extLst>
              </p14:cNvPr>
              <p14:cNvContentPartPr/>
              <p14:nvPr/>
            </p14:nvContentPartPr>
            <p14:xfrm>
              <a:off x="789371" y="4653406"/>
              <a:ext cx="214920" cy="21204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BE41BD1-F176-4C3A-A62C-0F8F25E6998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80717" y="4644766"/>
                <a:ext cx="23259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84CFF023-01CC-4620-B079-340C6461B88F}"/>
                  </a:ext>
                </a:extLst>
              </p14:cNvPr>
              <p14:cNvContentPartPr/>
              <p14:nvPr/>
            </p14:nvContentPartPr>
            <p14:xfrm>
              <a:off x="1183211" y="5019526"/>
              <a:ext cx="55440" cy="7128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84CFF023-01CC-4620-B079-340C6461B88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174211" y="5010886"/>
                <a:ext cx="730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1DD94CCF-FCAF-4B52-97E9-835283989D4E}"/>
                  </a:ext>
                </a:extLst>
              </p14:cNvPr>
              <p14:cNvContentPartPr/>
              <p14:nvPr/>
            </p14:nvContentPartPr>
            <p14:xfrm>
              <a:off x="4203971" y="4965886"/>
              <a:ext cx="61200" cy="5760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1DD94CCF-FCAF-4B52-97E9-835283989D4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195331" y="4957246"/>
                <a:ext cx="788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BB817338-6391-458B-BE25-794742344748}"/>
                  </a:ext>
                </a:extLst>
              </p14:cNvPr>
              <p14:cNvContentPartPr/>
              <p14:nvPr/>
            </p14:nvContentPartPr>
            <p14:xfrm>
              <a:off x="4305491" y="4919806"/>
              <a:ext cx="60120" cy="10872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BB817338-6391-458B-BE25-79474234474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296851" y="4911166"/>
                <a:ext cx="777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8364FA61-6886-48ED-980B-8FF962EF0890}"/>
                  </a:ext>
                </a:extLst>
              </p14:cNvPr>
              <p14:cNvContentPartPr/>
              <p14:nvPr/>
            </p14:nvContentPartPr>
            <p14:xfrm>
              <a:off x="3771971" y="4950766"/>
              <a:ext cx="300240" cy="103680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8364FA61-6886-48ED-980B-8FF962EF0890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763321" y="4941766"/>
                <a:ext cx="317901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39C24530-4B5F-43A9-9FCD-2E7030AE9896}"/>
                  </a:ext>
                </a:extLst>
              </p14:cNvPr>
              <p14:cNvContentPartPr/>
              <p14:nvPr/>
            </p14:nvContentPartPr>
            <p14:xfrm>
              <a:off x="3495851" y="4939966"/>
              <a:ext cx="104760" cy="11196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39C24530-4B5F-43A9-9FCD-2E7030AE9896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487211" y="4931326"/>
                <a:ext cx="122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ECB75B4F-3240-4649-BF1F-F71DC1837E4F}"/>
                  </a:ext>
                </a:extLst>
              </p14:cNvPr>
              <p14:cNvContentPartPr/>
              <p14:nvPr/>
            </p14:nvContentPartPr>
            <p14:xfrm>
              <a:off x="3123611" y="4965886"/>
              <a:ext cx="304200" cy="118440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ECB75B4F-3240-4649-BF1F-F71DC1837E4F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114611" y="4957220"/>
                <a:ext cx="321840" cy="136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11B3144D-4B0F-4F61-8CBF-B911499E011F}"/>
                  </a:ext>
                </a:extLst>
              </p14:cNvPr>
              <p14:cNvContentPartPr/>
              <p14:nvPr/>
            </p14:nvContentPartPr>
            <p14:xfrm>
              <a:off x="3004091" y="4963726"/>
              <a:ext cx="67680" cy="11628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11B3144D-4B0F-4F61-8CBF-B911499E011F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995139" y="4954726"/>
                <a:ext cx="85227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0FF270A7-BA0A-4C36-8FE2-434DBC940730}"/>
                  </a:ext>
                </a:extLst>
              </p14:cNvPr>
              <p14:cNvContentPartPr/>
              <p14:nvPr/>
            </p14:nvContentPartPr>
            <p14:xfrm>
              <a:off x="2256371" y="4970566"/>
              <a:ext cx="586440" cy="10872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0FF270A7-BA0A-4C36-8FE2-434DBC940730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247377" y="4961897"/>
                <a:ext cx="604069" cy="12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62B439EE-12A7-493C-B3CD-A2D0A48764C0}"/>
                  </a:ext>
                </a:extLst>
              </p14:cNvPr>
              <p14:cNvContentPartPr/>
              <p14:nvPr/>
            </p14:nvContentPartPr>
            <p14:xfrm>
              <a:off x="1808171" y="4997566"/>
              <a:ext cx="325080" cy="82800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62B439EE-12A7-493C-B3CD-A2D0A48764C0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799171" y="4988566"/>
                <a:ext cx="3427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D250D09A-CB34-4A84-BC71-A86BAC13ABD2}"/>
                  </a:ext>
                </a:extLst>
              </p14:cNvPr>
              <p14:cNvContentPartPr/>
              <p14:nvPr/>
            </p14:nvContentPartPr>
            <p14:xfrm>
              <a:off x="1384091" y="4977406"/>
              <a:ext cx="273960" cy="109800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D250D09A-CB34-4A84-BC71-A86BAC13ABD2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375091" y="4968738"/>
                <a:ext cx="291600" cy="127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A366345F-C2CF-43AC-82A7-D91ED1B32FEA}"/>
                  </a:ext>
                </a:extLst>
              </p14:cNvPr>
              <p14:cNvContentPartPr/>
              <p14:nvPr/>
            </p14:nvContentPartPr>
            <p14:xfrm>
              <a:off x="5136731" y="4942846"/>
              <a:ext cx="241920" cy="116280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A366345F-C2CF-43AC-82A7-D91ED1B32FE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127731" y="4934206"/>
                <a:ext cx="2595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4FFCCF60-19AA-4B17-8FC7-0A3EA3163520}"/>
                  </a:ext>
                </a:extLst>
              </p14:cNvPr>
              <p14:cNvContentPartPr/>
              <p14:nvPr/>
            </p14:nvContentPartPr>
            <p14:xfrm>
              <a:off x="4565771" y="4914766"/>
              <a:ext cx="403560" cy="140760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4FFCCF60-19AA-4B17-8FC7-0A3EA316352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556779" y="4906126"/>
                <a:ext cx="421184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300726DD-2B78-4FB1-A09D-78C33EA3726C}"/>
                  </a:ext>
                </a:extLst>
              </p14:cNvPr>
              <p14:cNvContentPartPr/>
              <p14:nvPr/>
            </p14:nvContentPartPr>
            <p14:xfrm>
              <a:off x="5519411" y="4947526"/>
              <a:ext cx="551880" cy="109440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300726DD-2B78-4FB1-A09D-78C33EA3726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510417" y="4938886"/>
                <a:ext cx="569509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8BF1B419-A57B-4107-863E-96F317019DDF}"/>
                  </a:ext>
                </a:extLst>
              </p14:cNvPr>
              <p14:cNvContentPartPr/>
              <p14:nvPr/>
            </p14:nvContentPartPr>
            <p14:xfrm>
              <a:off x="1126051" y="4993783"/>
              <a:ext cx="10800" cy="100440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8BF1B419-A57B-4107-863E-96F317019DDF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117411" y="4984783"/>
                <a:ext cx="284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876EDB3E-2378-414C-9A48-B3A17CEBAC05}"/>
                  </a:ext>
                </a:extLst>
              </p14:cNvPr>
              <p14:cNvContentPartPr/>
              <p14:nvPr/>
            </p14:nvContentPartPr>
            <p14:xfrm>
              <a:off x="1614931" y="6215263"/>
              <a:ext cx="162000" cy="170640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876EDB3E-2378-414C-9A48-B3A17CEBAC05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606291" y="6206623"/>
                <a:ext cx="1796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BE64D9A7-EB54-4104-8428-39545C262D11}"/>
                  </a:ext>
                </a:extLst>
              </p14:cNvPr>
              <p14:cNvContentPartPr/>
              <p14:nvPr/>
            </p14:nvContentPartPr>
            <p14:xfrm>
              <a:off x="5276131" y="6211663"/>
              <a:ext cx="154440" cy="151560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BE64D9A7-EB54-4104-8428-39545C262D11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267131" y="6203023"/>
                <a:ext cx="1720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775F1C41-928D-49EC-9597-68E3C1CCAC0D}"/>
                  </a:ext>
                </a:extLst>
              </p14:cNvPr>
              <p14:cNvContentPartPr/>
              <p14:nvPr/>
            </p14:nvContentPartPr>
            <p14:xfrm>
              <a:off x="7173331" y="6200143"/>
              <a:ext cx="118080" cy="154080"/>
            </p14:xfrm>
          </p:contentPart>
        </mc:Choice>
        <mc:Fallback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775F1C41-928D-49EC-9597-68E3C1CCAC0D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164691" y="6191164"/>
                <a:ext cx="135720" cy="171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9B801082-D6D1-4AB5-8F8A-E2DB12B908FB}"/>
                  </a:ext>
                </a:extLst>
              </p14:cNvPr>
              <p14:cNvContentPartPr/>
              <p14:nvPr/>
            </p14:nvContentPartPr>
            <p14:xfrm>
              <a:off x="3597811" y="6228223"/>
              <a:ext cx="143640" cy="136440"/>
            </p14:xfrm>
          </p:contentPart>
        </mc:Choice>
        <mc:Fallback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9B801082-D6D1-4AB5-8F8A-E2DB12B908F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588811" y="6219583"/>
                <a:ext cx="1612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9F8F396A-F230-4105-B9D1-569B9941CEAF}"/>
                  </a:ext>
                </a:extLst>
              </p14:cNvPr>
              <p14:cNvContentPartPr/>
              <p14:nvPr/>
            </p14:nvContentPartPr>
            <p14:xfrm>
              <a:off x="3075811" y="6536023"/>
              <a:ext cx="63000" cy="17676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9F8F396A-F230-4105-B9D1-569B9941CEAF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066811" y="6527023"/>
                <a:ext cx="80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CF192FCD-0512-4351-9A2A-09A9FA0C6E22}"/>
                  </a:ext>
                </a:extLst>
              </p14:cNvPr>
              <p14:cNvContentPartPr/>
              <p14:nvPr/>
            </p14:nvContentPartPr>
            <p14:xfrm>
              <a:off x="3533731" y="6553303"/>
              <a:ext cx="49320" cy="15264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CF192FCD-0512-4351-9A2A-09A9FA0C6E22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524731" y="6544663"/>
                <a:ext cx="669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680DB8D6-7760-404C-B3B3-E7850D58FD16}"/>
                  </a:ext>
                </a:extLst>
              </p14:cNvPr>
              <p14:cNvContentPartPr/>
              <p14:nvPr/>
            </p14:nvContentPartPr>
            <p14:xfrm>
              <a:off x="3188131" y="6566263"/>
              <a:ext cx="306000" cy="174240"/>
            </p14:xfrm>
          </p:contentPart>
        </mc:Choice>
        <mc:Fallback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680DB8D6-7760-404C-B3B3-E7850D58FD1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179131" y="6557263"/>
                <a:ext cx="3236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6F66F41E-1BD3-4E8D-B7D9-CE2C32DF9AF2}"/>
                  </a:ext>
                </a:extLst>
              </p14:cNvPr>
              <p14:cNvContentPartPr/>
              <p14:nvPr/>
            </p14:nvContentPartPr>
            <p14:xfrm>
              <a:off x="5219251" y="6688303"/>
              <a:ext cx="32400" cy="78120"/>
            </p14:xfrm>
          </p:contentPart>
        </mc:Choice>
        <mc:Fallback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6F66F41E-1BD3-4E8D-B7D9-CE2C32DF9AF2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5210251" y="6679663"/>
                <a:ext cx="500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FF0E4948-23FF-4FCF-B421-04B090A202C0}"/>
                  </a:ext>
                </a:extLst>
              </p14:cNvPr>
              <p14:cNvContentPartPr/>
              <p14:nvPr/>
            </p14:nvContentPartPr>
            <p14:xfrm>
              <a:off x="5930251" y="6692623"/>
              <a:ext cx="109800" cy="16200"/>
            </p14:xfrm>
          </p:contentPart>
        </mc:Choice>
        <mc:Fallback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FF0E4948-23FF-4FCF-B421-04B090A202C0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5921611" y="6683623"/>
                <a:ext cx="127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E9B2B5F5-1A40-419C-A840-4D64245E7253}"/>
                  </a:ext>
                </a:extLst>
              </p14:cNvPr>
              <p14:cNvContentPartPr/>
              <p14:nvPr/>
            </p14:nvContentPartPr>
            <p14:xfrm>
              <a:off x="4568371" y="6491743"/>
              <a:ext cx="73800" cy="265320"/>
            </p14:xfrm>
          </p:contentPart>
        </mc:Choice>
        <mc:Fallback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E9B2B5F5-1A40-419C-A840-4D64245E7253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559371" y="6482743"/>
                <a:ext cx="914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83A73DE8-471E-498F-A292-B043C443ADFF}"/>
                  </a:ext>
                </a:extLst>
              </p14:cNvPr>
              <p14:cNvContentPartPr/>
              <p14:nvPr/>
            </p14:nvContentPartPr>
            <p14:xfrm>
              <a:off x="6090451" y="6526663"/>
              <a:ext cx="65880" cy="19044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83A73DE8-471E-498F-A292-B043C443ADFF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081451" y="6517663"/>
                <a:ext cx="835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866AB106-5ADE-46EE-BDD5-8091B34045BE}"/>
                  </a:ext>
                </a:extLst>
              </p14:cNvPr>
              <p14:cNvContentPartPr/>
              <p14:nvPr/>
            </p14:nvContentPartPr>
            <p14:xfrm>
              <a:off x="6742411" y="6516943"/>
              <a:ext cx="543960" cy="239760"/>
            </p14:xfrm>
          </p:contentPart>
        </mc:Choice>
        <mc:Fallback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866AB106-5ADE-46EE-BDD5-8091B34045BE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733771" y="6507956"/>
                <a:ext cx="561600" cy="257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4C5622CE-A5D1-439C-AF5A-A430F6ECC727}"/>
                  </a:ext>
                </a:extLst>
              </p14:cNvPr>
              <p14:cNvContentPartPr/>
              <p14:nvPr/>
            </p14:nvContentPartPr>
            <p14:xfrm>
              <a:off x="5740171" y="6600103"/>
              <a:ext cx="147240" cy="113400"/>
            </p14:xfrm>
          </p:contentPart>
        </mc:Choice>
        <mc:Fallback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4C5622CE-A5D1-439C-AF5A-A430F6ECC727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731531" y="6591435"/>
                <a:ext cx="164880" cy="131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017DC415-2EE9-4D4C-B241-283C8701CE84}"/>
                  </a:ext>
                </a:extLst>
              </p14:cNvPr>
              <p14:cNvContentPartPr/>
              <p14:nvPr/>
            </p14:nvContentPartPr>
            <p14:xfrm>
              <a:off x="5395291" y="6609823"/>
              <a:ext cx="306000" cy="106560"/>
            </p14:xfrm>
          </p:contentPart>
        </mc:Choice>
        <mc:Fallback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017DC415-2EE9-4D4C-B241-283C8701CE84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386291" y="6600853"/>
                <a:ext cx="323640" cy="124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741F87D1-E666-4E6A-B4FC-B37DF8963F0B}"/>
                  </a:ext>
                </a:extLst>
              </p14:cNvPr>
              <p14:cNvContentPartPr/>
              <p14:nvPr/>
            </p14:nvContentPartPr>
            <p14:xfrm>
              <a:off x="4679611" y="6540703"/>
              <a:ext cx="435960" cy="167760"/>
            </p14:xfrm>
          </p:contentPart>
        </mc:Choice>
        <mc:Fallback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741F87D1-E666-4E6A-B4FC-B37DF8963F0B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670611" y="6531703"/>
                <a:ext cx="453600" cy="1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833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Readings will now be posted before lecture</a:t>
            </a:r>
          </a:p>
          <a:p>
            <a:r>
              <a:rPr lang="en-US" dirty="0"/>
              <a:t>Homework 2 due tomorrow! (7/25 at 11:59pm)</a:t>
            </a:r>
          </a:p>
          <a:p>
            <a:pPr lvl="1"/>
            <a:r>
              <a:rPr lang="en-US" dirty="0"/>
              <a:t>Late Policy Reminder:</a:t>
            </a:r>
          </a:p>
          <a:p>
            <a:pPr lvl="2"/>
            <a:r>
              <a:rPr lang="en-US" dirty="0"/>
              <a:t>You get 4 “free” late days for the quarter with no deduction</a:t>
            </a:r>
          </a:p>
          <a:p>
            <a:pPr lvl="2"/>
            <a:r>
              <a:rPr lang="en-US" dirty="0"/>
              <a:t>Weekend counts as one day</a:t>
            </a:r>
          </a:p>
          <a:p>
            <a:pPr lvl="2"/>
            <a:r>
              <a:rPr lang="en-US" dirty="0"/>
              <a:t>Hard cutoff 2 days late (Sunday 11:59pm)</a:t>
            </a:r>
          </a:p>
          <a:p>
            <a:pPr lvl="2"/>
            <a:r>
              <a:rPr lang="en-US" dirty="0"/>
              <a:t>Once out of late days, each day late is a 20% deduction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Don’t forget to tag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hw2-final</a:t>
            </a:r>
            <a:r>
              <a:rPr lang="en-US" dirty="0">
                <a:solidFill>
                  <a:srgbClr val="C00000"/>
                </a:solidFill>
                <a:latin typeface="+mn-lt"/>
                <a:cs typeface="Courier New" panose="02070309020205020404" pitchFamily="49" charset="0"/>
              </a:rPr>
              <a:t> and double/triple check that it compiles!</a:t>
            </a:r>
            <a:endParaRPr lang="en-US" dirty="0"/>
          </a:p>
          <a:p>
            <a:r>
              <a:rPr lang="en-US" dirty="0"/>
              <a:t>Midterm next Monday (7/29)</a:t>
            </a:r>
          </a:p>
          <a:p>
            <a:pPr lvl="1"/>
            <a:r>
              <a:rPr lang="en-US" dirty="0"/>
              <a:t>Review session this Sunday (7/28), 4:30 – 6:30pm in ECE 037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B5E29-5BFE-4A77-A178-85B6D82C95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1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B5E29-5BFE-4A77-A178-85B6D82C95E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91189-38FE-7144-AF76-1CE4557C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69" y="1383112"/>
            <a:ext cx="3282462" cy="49236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D84A490-3BCC-4DB5-B96E-BF8C17E8E39F}"/>
                  </a:ext>
                </a:extLst>
              </p14:cNvPr>
              <p14:cNvContentPartPr/>
              <p14:nvPr/>
            </p14:nvContentPartPr>
            <p14:xfrm>
              <a:off x="7686903" y="2479758"/>
              <a:ext cx="87840" cy="149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D84A490-3BCC-4DB5-B96E-BF8C17E8E3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8263" y="2470758"/>
                <a:ext cx="105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B5C5A63-CB3A-4157-82B1-853FBC9B0B36}"/>
                  </a:ext>
                </a:extLst>
              </p14:cNvPr>
              <p14:cNvContentPartPr/>
              <p14:nvPr/>
            </p14:nvContentPartPr>
            <p14:xfrm>
              <a:off x="6267423" y="2814918"/>
              <a:ext cx="93600" cy="112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B5C5A63-CB3A-4157-82B1-853FBC9B0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8423" y="2805918"/>
                <a:ext cx="111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E4521D6-2B79-48C6-BE90-50B389B99706}"/>
                  </a:ext>
                </a:extLst>
              </p14:cNvPr>
              <p14:cNvContentPartPr/>
              <p14:nvPr/>
            </p14:nvContentPartPr>
            <p14:xfrm>
              <a:off x="6498903" y="2771718"/>
              <a:ext cx="15840" cy="6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E4521D6-2B79-48C6-BE90-50B389B997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9903" y="2763078"/>
                <a:ext cx="33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97F7CD4-8825-4A2A-98EF-9226F9CAE7DC}"/>
                  </a:ext>
                </a:extLst>
              </p14:cNvPr>
              <p14:cNvContentPartPr/>
              <p14:nvPr/>
            </p14:nvContentPartPr>
            <p14:xfrm>
              <a:off x="7467663" y="2739678"/>
              <a:ext cx="286560" cy="1166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97F7CD4-8825-4A2A-98EF-9226F9CAE7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9034" y="2730650"/>
                <a:ext cx="304178" cy="134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BE107A-D6D9-41D2-A16F-BD90B3902DDC}"/>
                  </a:ext>
                </a:extLst>
              </p14:cNvPr>
              <p14:cNvContentPartPr/>
              <p14:nvPr/>
            </p14:nvContentPartPr>
            <p14:xfrm>
              <a:off x="7192263" y="2744718"/>
              <a:ext cx="154440" cy="1306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BE107A-D6D9-41D2-A16F-BD90B3902DD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83603" y="2735718"/>
                <a:ext cx="172121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CB2371F-1B54-4D53-8DA4-0B227290628F}"/>
                  </a:ext>
                </a:extLst>
              </p14:cNvPr>
              <p14:cNvContentPartPr/>
              <p14:nvPr/>
            </p14:nvContentPartPr>
            <p14:xfrm>
              <a:off x="6667023" y="2768118"/>
              <a:ext cx="388080" cy="1378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CB2371F-1B54-4D53-8DA4-0B227290628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8031" y="2759455"/>
                <a:ext cx="405704" cy="15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3851B13-19FE-4923-BB39-10374C461FCC}"/>
                  </a:ext>
                </a:extLst>
              </p14:cNvPr>
              <p14:cNvContentPartPr/>
              <p14:nvPr/>
            </p14:nvContentPartPr>
            <p14:xfrm>
              <a:off x="6498183" y="2805558"/>
              <a:ext cx="125640" cy="1548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3851B13-19FE-4923-BB39-10374C461F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89543" y="2796537"/>
                <a:ext cx="143280" cy="172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CD97A20-90CC-4E28-B34B-91C775D77377}"/>
                  </a:ext>
                </a:extLst>
              </p14:cNvPr>
              <p14:cNvContentPartPr/>
              <p14:nvPr/>
            </p14:nvContentPartPr>
            <p14:xfrm>
              <a:off x="7820463" y="2502438"/>
              <a:ext cx="337680" cy="169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CD97A20-90CC-4E28-B34B-91C775D7737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11814" y="2493438"/>
                <a:ext cx="355339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7D86874-050E-42A4-809A-A782732F5A61}"/>
                  </a:ext>
                </a:extLst>
              </p14:cNvPr>
              <p14:cNvContentPartPr/>
              <p14:nvPr/>
            </p14:nvContentPartPr>
            <p14:xfrm>
              <a:off x="7369743" y="2490918"/>
              <a:ext cx="168120" cy="1296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7D86874-050E-42A4-809A-A782732F5A6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61084" y="2481918"/>
                <a:ext cx="185798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A735FE7-2E69-40CE-89AD-06871BC5EEA3}"/>
                  </a:ext>
                </a:extLst>
              </p14:cNvPr>
              <p14:cNvContentPartPr/>
              <p14:nvPr/>
            </p14:nvContentPartPr>
            <p14:xfrm>
              <a:off x="6276423" y="2507118"/>
              <a:ext cx="973440" cy="1573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A735FE7-2E69-40CE-89AD-06871BC5EEA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67423" y="2498118"/>
                <a:ext cx="991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4E16317-51D2-4FFA-B345-4A40493C3C75}"/>
                  </a:ext>
                </a:extLst>
              </p14:cNvPr>
              <p14:cNvContentPartPr/>
              <p14:nvPr/>
            </p14:nvContentPartPr>
            <p14:xfrm>
              <a:off x="8585463" y="2712318"/>
              <a:ext cx="6840" cy="95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4E16317-51D2-4FFA-B345-4A40493C3C7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576823" y="2703318"/>
                <a:ext cx="244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2EF5DD6-F729-4E04-A0D5-547252A18E9C}"/>
                  </a:ext>
                </a:extLst>
              </p14:cNvPr>
              <p14:cNvContentPartPr/>
              <p14:nvPr/>
            </p14:nvContentPartPr>
            <p14:xfrm>
              <a:off x="8589063" y="2857398"/>
              <a:ext cx="7200" cy="36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2EF5DD6-F729-4E04-A0D5-547252A18E9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80423" y="2848398"/>
                <a:ext cx="248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34E8F46-CE7A-4F88-94DD-46559BBE4C46}"/>
                  </a:ext>
                </a:extLst>
              </p14:cNvPr>
              <p14:cNvContentPartPr/>
              <p14:nvPr/>
            </p14:nvContentPartPr>
            <p14:xfrm>
              <a:off x="7875903" y="2729598"/>
              <a:ext cx="641880" cy="1256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34E8F46-CE7A-4F88-94DD-46559BBE4C4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66903" y="2720598"/>
                <a:ext cx="6595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807E88F-D594-4C28-9568-3F5CB699B8EE}"/>
                  </a:ext>
                </a:extLst>
              </p14:cNvPr>
              <p14:cNvContentPartPr/>
              <p14:nvPr/>
            </p14:nvContentPartPr>
            <p14:xfrm>
              <a:off x="4197416" y="1290146"/>
              <a:ext cx="78120" cy="946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807E88F-D594-4C28-9568-3F5CB699B8E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88776" y="1281146"/>
                <a:ext cx="95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A10B00B-0648-487A-B96F-0CF0E491A4BF}"/>
                  </a:ext>
                </a:extLst>
              </p14:cNvPr>
              <p14:cNvContentPartPr/>
              <p14:nvPr/>
            </p14:nvContentPartPr>
            <p14:xfrm>
              <a:off x="4641296" y="1225346"/>
              <a:ext cx="89280" cy="1245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A10B00B-0648-487A-B96F-0CF0E491A4B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32656" y="1216706"/>
                <a:ext cx="1069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462C392-8B7C-47C8-B293-54DDE6A3113B}"/>
                  </a:ext>
                </a:extLst>
              </p14:cNvPr>
              <p14:cNvContentPartPr/>
              <p14:nvPr/>
            </p14:nvContentPartPr>
            <p14:xfrm>
              <a:off x="4775936" y="1231466"/>
              <a:ext cx="32040" cy="1224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462C392-8B7C-47C8-B293-54DDE6A3113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67296" y="1222466"/>
                <a:ext cx="496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AEF80AD-BBB8-4C24-B63F-E6FA353F834D}"/>
                  </a:ext>
                </a:extLst>
              </p14:cNvPr>
              <p14:cNvContentPartPr/>
              <p14:nvPr/>
            </p14:nvContentPartPr>
            <p14:xfrm>
              <a:off x="5585576" y="1302386"/>
              <a:ext cx="12240" cy="75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AEF80AD-BBB8-4C24-B63F-E6FA353F834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76576" y="1293746"/>
                <a:ext cx="298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01FC0E5-A843-4A33-A74F-C218C927E6CB}"/>
                  </a:ext>
                </a:extLst>
              </p14:cNvPr>
              <p14:cNvContentPartPr/>
              <p14:nvPr/>
            </p14:nvContentPartPr>
            <p14:xfrm>
              <a:off x="4325936" y="1233986"/>
              <a:ext cx="116640" cy="1267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01FC0E5-A843-4A33-A74F-C218C927E6C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17296" y="1224986"/>
                <a:ext cx="1342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053E35E-6510-4C39-85A0-4F34F5DF2C7C}"/>
                  </a:ext>
                </a:extLst>
              </p14:cNvPr>
              <p14:cNvContentPartPr/>
              <p14:nvPr/>
            </p14:nvContentPartPr>
            <p14:xfrm>
              <a:off x="2191856" y="1253066"/>
              <a:ext cx="787680" cy="231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053E35E-6510-4C39-85A0-4F34F5DF2C7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82856" y="1244426"/>
                <a:ext cx="8053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D117D12-B517-410E-AF32-5C093DE85769}"/>
                  </a:ext>
                </a:extLst>
              </p14:cNvPr>
              <p14:cNvContentPartPr/>
              <p14:nvPr/>
            </p14:nvContentPartPr>
            <p14:xfrm>
              <a:off x="4853696" y="1217426"/>
              <a:ext cx="125280" cy="1350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D117D12-B517-410E-AF32-5C093DE8576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44696" y="1208426"/>
                <a:ext cx="142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EBBD747-945B-42F8-A83F-1CBB9FE717C1}"/>
                  </a:ext>
                </a:extLst>
              </p14:cNvPr>
              <p14:cNvContentPartPr/>
              <p14:nvPr/>
            </p14:nvContentPartPr>
            <p14:xfrm>
              <a:off x="3195182" y="1237572"/>
              <a:ext cx="798840" cy="2354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EBBD747-945B-42F8-A83F-1CBB9FE717C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86538" y="1228558"/>
                <a:ext cx="816488" cy="253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CB5C821-22E1-486C-85E2-25DB3D7A38CE}"/>
                  </a:ext>
                </a:extLst>
              </p14:cNvPr>
              <p14:cNvContentPartPr/>
              <p14:nvPr/>
            </p14:nvContentPartPr>
            <p14:xfrm>
              <a:off x="5586329" y="1237847"/>
              <a:ext cx="3960" cy="54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CB5C821-22E1-486C-85E2-25DB3D7A38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77329" y="1228847"/>
                <a:ext cx="216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5903BC0-6972-4238-B6B0-C5AD7FF3E283}"/>
                  </a:ext>
                </a:extLst>
              </p14:cNvPr>
              <p14:cNvContentPartPr/>
              <p14:nvPr/>
            </p14:nvContentPartPr>
            <p14:xfrm>
              <a:off x="5407409" y="1215167"/>
              <a:ext cx="91440" cy="1407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5903BC0-6972-4238-B6B0-C5AD7FF3E28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98769" y="1206167"/>
                <a:ext cx="1090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DF62F04-48B5-4A4A-9F76-C21591784E60}"/>
                  </a:ext>
                </a:extLst>
              </p14:cNvPr>
              <p14:cNvContentPartPr/>
              <p14:nvPr/>
            </p14:nvContentPartPr>
            <p14:xfrm>
              <a:off x="5233889" y="1204007"/>
              <a:ext cx="128880" cy="1321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DF62F04-48B5-4A4A-9F76-C21591784E6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24914" y="1195007"/>
                <a:ext cx="146471" cy="1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97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4B2A85"/>
                </a:solidFill>
              </a:rPr>
              <a:t>Templates</a:t>
            </a:r>
          </a:p>
          <a:p>
            <a:r>
              <a:rPr lang="en-US" dirty="0"/>
              <a:t>Preview: STL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9A8FE-552D-4421-AC26-C255E50C96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Suppose that…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4"/>
            <a:ext cx="8366125" cy="5096169"/>
          </a:xfrm>
        </p:spPr>
        <p:txBody>
          <a:bodyPr/>
          <a:lstStyle/>
          <a:p>
            <a:r>
              <a:rPr lang="en-US" dirty="0"/>
              <a:t>You want to write a function to compare two </a:t>
            </a:r>
            <a:r>
              <a:rPr lang="en-US" dirty="0" err="1"/>
              <a:t>ints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6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5DF2E8-B82E-F846-8D14-4E041DED89A5}"/>
              </a:ext>
            </a:extLst>
          </p:cNvPr>
          <p:cNvSpPr/>
          <p:nvPr/>
        </p:nvSpPr>
        <p:spPr bwMode="auto">
          <a:xfrm>
            <a:off x="822960" y="1933887"/>
            <a:ext cx="7498080" cy="1554480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0 if equal, 1 if value1 is bigger, -1 otherwise</a:t>
            </a:r>
            <a:endParaRPr lang="en-US" sz="1600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int 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value1,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int 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value2)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(value1 &lt; value2)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(value2 &lt; value1)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3E05626-3F98-499A-896B-460500FAE0C6}"/>
                  </a:ext>
                </a:extLst>
              </p14:cNvPr>
              <p14:cNvContentPartPr/>
              <p14:nvPr/>
            </p14:nvContentPartPr>
            <p14:xfrm>
              <a:off x="5760252" y="3021372"/>
              <a:ext cx="413640" cy="108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3E05626-3F98-499A-896B-460500FAE0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1252" y="3012732"/>
                <a:ext cx="4312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3C11A26-1D22-4013-A813-0913341F2431}"/>
                  </a:ext>
                </a:extLst>
              </p14:cNvPr>
              <p14:cNvContentPartPr/>
              <p14:nvPr/>
            </p14:nvContentPartPr>
            <p14:xfrm>
              <a:off x="5470092" y="3028572"/>
              <a:ext cx="147240" cy="120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3C11A26-1D22-4013-A813-0913341F24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1431" y="3019932"/>
                <a:ext cx="164923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7773314-DF4A-45DC-89AB-7306B79903AA}"/>
                  </a:ext>
                </a:extLst>
              </p14:cNvPr>
              <p14:cNvContentPartPr/>
              <p14:nvPr/>
            </p14:nvContentPartPr>
            <p14:xfrm>
              <a:off x="4867092" y="3041172"/>
              <a:ext cx="505800" cy="133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7773314-DF4A-45DC-89AB-7306B79903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8098" y="3032532"/>
                <a:ext cx="523427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54ABE06-71B4-4C14-AB63-D0A6DD54CFE8}"/>
                  </a:ext>
                </a:extLst>
              </p14:cNvPr>
              <p14:cNvContentPartPr/>
              <p14:nvPr/>
            </p14:nvContentPartPr>
            <p14:xfrm>
              <a:off x="4363092" y="3099852"/>
              <a:ext cx="375840" cy="75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54ABE06-71B4-4C14-AB63-D0A6DD54CFE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54444" y="3090852"/>
                <a:ext cx="393497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305134F-3579-41A5-8425-8C1DF1229E18}"/>
                  </a:ext>
                </a:extLst>
              </p14:cNvPr>
              <p14:cNvContentPartPr/>
              <p14:nvPr/>
            </p14:nvContentPartPr>
            <p14:xfrm>
              <a:off x="4352652" y="3280932"/>
              <a:ext cx="516240" cy="1242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305134F-3579-41A5-8425-8C1DF1229E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43652" y="3272292"/>
                <a:ext cx="533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A8BF16A-14AD-4551-8B2D-B2D9C8FCC0CE}"/>
                  </a:ext>
                </a:extLst>
              </p14:cNvPr>
              <p14:cNvContentPartPr/>
              <p14:nvPr/>
            </p14:nvContentPartPr>
            <p14:xfrm>
              <a:off x="3696732" y="3655332"/>
              <a:ext cx="37800" cy="57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A8BF16A-14AD-4551-8B2D-B2D9C8FCC0C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87732" y="3646692"/>
                <a:ext cx="554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961EB43-5CBC-4604-95E7-6250084EE4DB}"/>
                  </a:ext>
                </a:extLst>
              </p14:cNvPr>
              <p14:cNvContentPartPr/>
              <p14:nvPr/>
            </p14:nvContentPartPr>
            <p14:xfrm>
              <a:off x="5386212" y="3558492"/>
              <a:ext cx="215640" cy="108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961EB43-5CBC-4604-95E7-6250084EE4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77212" y="3549492"/>
                <a:ext cx="2332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CE978F6-B49C-405A-AF93-8C4D077544C3}"/>
                  </a:ext>
                </a:extLst>
              </p14:cNvPr>
              <p14:cNvContentPartPr/>
              <p14:nvPr/>
            </p14:nvContentPartPr>
            <p14:xfrm>
              <a:off x="4835412" y="3578292"/>
              <a:ext cx="440280" cy="874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CE978F6-B49C-405A-AF93-8C4D077544C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26419" y="3569292"/>
                <a:ext cx="457906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E37FADA-320B-403F-AB41-35032CF75095}"/>
                  </a:ext>
                </a:extLst>
              </p14:cNvPr>
              <p14:cNvContentPartPr/>
              <p14:nvPr/>
            </p14:nvContentPartPr>
            <p14:xfrm>
              <a:off x="4416372" y="3620772"/>
              <a:ext cx="288000" cy="1144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E37FADA-320B-403F-AB41-35032CF7509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07732" y="3612132"/>
                <a:ext cx="3056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5AE5489-BF01-4EDF-88D1-054B89D230D5}"/>
                  </a:ext>
                </a:extLst>
              </p14:cNvPr>
              <p14:cNvContentPartPr/>
              <p14:nvPr/>
            </p14:nvContentPartPr>
            <p14:xfrm>
              <a:off x="3822372" y="3583332"/>
              <a:ext cx="481320" cy="1170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5AE5489-BF01-4EDF-88D1-054B89D230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13738" y="3574332"/>
                <a:ext cx="49894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00FFAAA-2BB0-478D-8709-10A0BCD3E0D2}"/>
                  </a:ext>
                </a:extLst>
              </p14:cNvPr>
              <p14:cNvContentPartPr/>
              <p14:nvPr/>
            </p14:nvContentPartPr>
            <p14:xfrm>
              <a:off x="5772132" y="3595572"/>
              <a:ext cx="9360" cy="601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00FFAAA-2BB0-478D-8709-10A0BCD3E0D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63132" y="3586932"/>
                <a:ext cx="27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EA2226E-9C61-404A-BAF3-C330A3DFFB50}"/>
                  </a:ext>
                </a:extLst>
              </p14:cNvPr>
              <p14:cNvContentPartPr/>
              <p14:nvPr/>
            </p14:nvContentPartPr>
            <p14:xfrm>
              <a:off x="5769612" y="3550932"/>
              <a:ext cx="4320" cy="82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EA2226E-9C61-404A-BAF3-C330A3DFFB5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60972" y="3542292"/>
                <a:ext cx="219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48BE142-65B6-44D3-B392-6D834881125A}"/>
                  </a:ext>
                </a:extLst>
              </p14:cNvPr>
              <p14:cNvContentPartPr/>
              <p14:nvPr/>
            </p14:nvContentPartPr>
            <p14:xfrm>
              <a:off x="4837932" y="3782412"/>
              <a:ext cx="92520" cy="907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48BE142-65B6-44D3-B392-6D834881125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29258" y="3773772"/>
                <a:ext cx="110229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4C649BF-5360-4F07-B4E5-B23E15B47DA1}"/>
                  </a:ext>
                </a:extLst>
              </p14:cNvPr>
              <p14:cNvContentPartPr/>
              <p14:nvPr/>
            </p14:nvContentPartPr>
            <p14:xfrm>
              <a:off x="4248612" y="3812652"/>
              <a:ext cx="450360" cy="914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4C649BF-5360-4F07-B4E5-B23E15B47DA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39972" y="3804012"/>
                <a:ext cx="4680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FC2EBCD9-DBB0-4190-9EDD-A47AA92D6059}"/>
                  </a:ext>
                </a:extLst>
              </p14:cNvPr>
              <p14:cNvContentPartPr/>
              <p14:nvPr/>
            </p14:nvContentPartPr>
            <p14:xfrm>
              <a:off x="3845412" y="3773412"/>
              <a:ext cx="243720" cy="1195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FC2EBCD9-DBB0-4190-9EDD-A47AA92D605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36412" y="3764772"/>
                <a:ext cx="2613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D15BA27-4CA7-46A2-B8FC-398339C1D14C}"/>
                  </a:ext>
                </a:extLst>
              </p14:cNvPr>
              <p14:cNvContentPartPr/>
              <p14:nvPr/>
            </p14:nvContentPartPr>
            <p14:xfrm>
              <a:off x="5823972" y="3536172"/>
              <a:ext cx="202680" cy="1371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D15BA27-4CA7-46A2-B8FC-398339C1D14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15332" y="3527532"/>
                <a:ext cx="2203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28733A9-2E4A-4C9D-9949-F7D5E0E61FFC}"/>
                  </a:ext>
                </a:extLst>
              </p14:cNvPr>
              <p14:cNvContentPartPr/>
              <p14:nvPr/>
            </p14:nvContentPartPr>
            <p14:xfrm>
              <a:off x="5489532" y="3764772"/>
              <a:ext cx="296280" cy="1551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28733A9-2E4A-4C9D-9949-F7D5E0E61FF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80892" y="3755772"/>
                <a:ext cx="3139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7EDAF0C-E2E0-4D02-9CDB-ADAD60CDCFD0}"/>
                  </a:ext>
                </a:extLst>
              </p14:cNvPr>
              <p14:cNvContentPartPr/>
              <p14:nvPr/>
            </p14:nvContentPartPr>
            <p14:xfrm>
              <a:off x="5048532" y="3775932"/>
              <a:ext cx="399600" cy="1029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7EDAF0C-E2E0-4D02-9CDB-ADAD60CDCFD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39892" y="3767292"/>
                <a:ext cx="4172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D478106-6CF2-47CB-B73B-5E33283AA69F}"/>
                  </a:ext>
                </a:extLst>
              </p14:cNvPr>
              <p14:cNvContentPartPr/>
              <p14:nvPr/>
            </p14:nvContentPartPr>
            <p14:xfrm>
              <a:off x="4577292" y="3980412"/>
              <a:ext cx="92880" cy="1062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D478106-6CF2-47CB-B73B-5E33283AA69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68652" y="3971412"/>
                <a:ext cx="1105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78DEBCB-9C7B-4D1E-8528-908B853E9BB7}"/>
                  </a:ext>
                </a:extLst>
              </p14:cNvPr>
              <p14:cNvContentPartPr/>
              <p14:nvPr/>
            </p14:nvContentPartPr>
            <p14:xfrm>
              <a:off x="3852972" y="4012452"/>
              <a:ext cx="558720" cy="1360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78DEBCB-9C7B-4D1E-8528-908B853E9BB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43972" y="4003452"/>
                <a:ext cx="5763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0BFF3E1-1D8B-4532-B500-77C9AFFDDC42}"/>
                  </a:ext>
                </a:extLst>
              </p14:cNvPr>
              <p14:cNvContentPartPr/>
              <p14:nvPr/>
            </p14:nvContentPartPr>
            <p14:xfrm>
              <a:off x="5592852" y="4036572"/>
              <a:ext cx="5040" cy="453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0BFF3E1-1D8B-4532-B500-77C9AFFDDC4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583852" y="4027932"/>
                <a:ext cx="226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E1349EF7-18D2-44FC-8CF4-2837BE4690EA}"/>
                  </a:ext>
                </a:extLst>
              </p14:cNvPr>
              <p14:cNvContentPartPr/>
              <p14:nvPr/>
            </p14:nvContentPartPr>
            <p14:xfrm>
              <a:off x="5591412" y="3988692"/>
              <a:ext cx="6120" cy="129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E1349EF7-18D2-44FC-8CF4-2837BE4690E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82772" y="3979692"/>
                <a:ext cx="237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E7BF5AF2-5DDE-4D14-9213-08245498B04A}"/>
                  </a:ext>
                </a:extLst>
              </p14:cNvPr>
              <p14:cNvContentPartPr/>
              <p14:nvPr/>
            </p14:nvContentPartPr>
            <p14:xfrm>
              <a:off x="5640732" y="4016412"/>
              <a:ext cx="74520" cy="676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E7BF5AF2-5DDE-4D14-9213-08245498B04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32092" y="4007412"/>
                <a:ext cx="921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89E6212-FF53-46F4-8D4B-99C113FFAC5A}"/>
                  </a:ext>
                </a:extLst>
              </p14:cNvPr>
              <p14:cNvContentPartPr/>
              <p14:nvPr/>
            </p14:nvContentPartPr>
            <p14:xfrm>
              <a:off x="3840012" y="4214412"/>
              <a:ext cx="161280" cy="9864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89E6212-FF53-46F4-8D4B-99C113FFAC5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31353" y="4205445"/>
                <a:ext cx="178959" cy="116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D684B51-8509-4D6B-98E9-06D4550E8B9A}"/>
                  </a:ext>
                </a:extLst>
              </p14:cNvPr>
              <p14:cNvContentPartPr/>
              <p14:nvPr/>
            </p14:nvContentPartPr>
            <p14:xfrm>
              <a:off x="5751972" y="3976092"/>
              <a:ext cx="306000" cy="1072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D684B51-8509-4D6B-98E9-06D4550E8B9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42983" y="3967423"/>
                <a:ext cx="323619" cy="124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AFEB784-C5CF-4449-A21B-9971F9828438}"/>
                  </a:ext>
                </a:extLst>
              </p14:cNvPr>
              <p14:cNvContentPartPr/>
              <p14:nvPr/>
            </p14:nvContentPartPr>
            <p14:xfrm>
              <a:off x="4758732" y="3968172"/>
              <a:ext cx="676080" cy="15084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AFEB784-C5CF-4449-A21B-9971F982843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749732" y="3959193"/>
                <a:ext cx="693720" cy="168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88516DD-D9A9-433C-B850-79CA6A19AAD5}"/>
                  </a:ext>
                </a:extLst>
              </p14:cNvPr>
              <p14:cNvContentPartPr/>
              <p14:nvPr/>
            </p14:nvContentPartPr>
            <p14:xfrm>
              <a:off x="4440132" y="4175172"/>
              <a:ext cx="43560" cy="1389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88516DD-D9A9-433C-B850-79CA6A19AAD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31492" y="4166172"/>
                <a:ext cx="612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C69DDF0B-D34E-4073-8F4C-26B6E25588B7}"/>
                  </a:ext>
                </a:extLst>
              </p14:cNvPr>
              <p14:cNvContentPartPr/>
              <p14:nvPr/>
            </p14:nvContentPartPr>
            <p14:xfrm>
              <a:off x="4526892" y="4203972"/>
              <a:ext cx="77400" cy="738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C69DDF0B-D34E-4073-8F4C-26B6E25588B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517892" y="4195332"/>
                <a:ext cx="950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D09F91A-BDC6-4BD1-868E-3E83CFD0CAE0}"/>
                  </a:ext>
                </a:extLst>
              </p14:cNvPr>
              <p14:cNvContentPartPr/>
              <p14:nvPr/>
            </p14:nvContentPartPr>
            <p14:xfrm>
              <a:off x="4644252" y="4162932"/>
              <a:ext cx="41040" cy="1519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D09F91A-BDC6-4BD1-868E-3E83CFD0CAE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635612" y="4154292"/>
                <a:ext cx="586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EF1E3B8-0622-427C-9289-2EEE262B0070}"/>
                  </a:ext>
                </a:extLst>
              </p14:cNvPr>
              <p14:cNvContentPartPr/>
              <p14:nvPr/>
            </p14:nvContentPartPr>
            <p14:xfrm>
              <a:off x="4134852" y="4183452"/>
              <a:ext cx="80280" cy="13068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EF1E3B8-0622-427C-9289-2EEE262B007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26212" y="4174452"/>
                <a:ext cx="979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058A106F-5EB3-4176-9666-ADD6DD72D178}"/>
                  </a:ext>
                </a:extLst>
              </p14:cNvPr>
              <p14:cNvContentPartPr/>
              <p14:nvPr/>
            </p14:nvContentPartPr>
            <p14:xfrm>
              <a:off x="1652551" y="2902886"/>
              <a:ext cx="2580941" cy="537234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058A106F-5EB3-4176-9666-ADD6DD72D17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643909" y="2893884"/>
                <a:ext cx="2598584" cy="5548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41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Suppose that…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4"/>
            <a:ext cx="8366125" cy="5096169"/>
          </a:xfrm>
        </p:spPr>
        <p:txBody>
          <a:bodyPr/>
          <a:lstStyle/>
          <a:p>
            <a:r>
              <a:rPr lang="en-US" dirty="0"/>
              <a:t>You want to write a function to compare two </a:t>
            </a:r>
            <a:r>
              <a:rPr lang="en-US" dirty="0" err="1"/>
              <a:t>ints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want to write a function to compare two strings</a:t>
            </a:r>
          </a:p>
          <a:p>
            <a:pPr lvl="1"/>
            <a:r>
              <a:rPr lang="en-US" dirty="0"/>
              <a:t>Function overloading!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 bwMode="auto">
          <a:xfrm>
            <a:off x="822960" y="4718686"/>
            <a:ext cx="7498080" cy="1554480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0 if equal, 1 if value1 is bigger, -1 otherwise</a:t>
            </a:r>
            <a:endParaRPr lang="en-US" sz="1600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value1, </a:t>
            </a:r>
            <a:r>
              <a:rPr lang="en-US" sz="1600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 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value2)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(value1 &lt; value2)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(value2 &lt; value1)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5DF2E8-B82E-F846-8D14-4E041DED89A5}"/>
              </a:ext>
            </a:extLst>
          </p:cNvPr>
          <p:cNvSpPr/>
          <p:nvPr/>
        </p:nvSpPr>
        <p:spPr bwMode="auto">
          <a:xfrm>
            <a:off x="822960" y="1933887"/>
            <a:ext cx="7498080" cy="1554480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0 if equal, 1 if value1 is bigger, -1 otherwise</a:t>
            </a:r>
            <a:endParaRPr lang="en-US" sz="1600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int 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value1,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int &amp;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value2)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(value1 &lt; value2)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(value2 &lt; value1)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549042C-E3B7-40F6-910B-E02E11F699E2}"/>
                  </a:ext>
                </a:extLst>
              </p14:cNvPr>
              <p14:cNvContentPartPr/>
              <p14:nvPr/>
            </p14:nvContentPartPr>
            <p14:xfrm>
              <a:off x="6323756" y="4167631"/>
              <a:ext cx="305640" cy="1422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549042C-E3B7-40F6-910B-E02E11F699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4756" y="4158654"/>
                <a:ext cx="323280" cy="159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BD07219-59E7-4CCE-B8C0-76415FA85507}"/>
                  </a:ext>
                </a:extLst>
              </p14:cNvPr>
              <p14:cNvContentPartPr/>
              <p14:nvPr/>
            </p14:nvContentPartPr>
            <p14:xfrm>
              <a:off x="5717516" y="4139911"/>
              <a:ext cx="563400" cy="1602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BD07219-59E7-4CCE-B8C0-76415FA855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8516" y="4131271"/>
                <a:ext cx="5810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E8ACEB0-C195-477E-BE5B-B5EBF961439E}"/>
                  </a:ext>
                </a:extLst>
              </p14:cNvPr>
              <p14:cNvContentPartPr/>
              <p14:nvPr/>
            </p14:nvContentPartPr>
            <p14:xfrm>
              <a:off x="4640396" y="4137391"/>
              <a:ext cx="873000" cy="1760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E8ACEB0-C195-477E-BE5B-B5EBF96143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1396" y="4128391"/>
                <a:ext cx="8906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B2FFA82-AD1F-45DB-B288-5FF4F46478FE}"/>
                  </a:ext>
                </a:extLst>
              </p14:cNvPr>
              <p14:cNvContentPartPr/>
              <p14:nvPr/>
            </p14:nvContentPartPr>
            <p14:xfrm>
              <a:off x="5862236" y="4422151"/>
              <a:ext cx="898200" cy="1638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B2FFA82-AD1F-45DB-B288-5FF4F46478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53236" y="4413511"/>
                <a:ext cx="9158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D0F886C-428E-46B8-BF15-EB6E48F6FEAF}"/>
                  </a:ext>
                </a:extLst>
              </p14:cNvPr>
              <p14:cNvContentPartPr/>
              <p14:nvPr/>
            </p14:nvContentPartPr>
            <p14:xfrm>
              <a:off x="5434556" y="4383631"/>
              <a:ext cx="327960" cy="1728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D0F886C-428E-46B8-BF15-EB6E48F6FE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25556" y="4374991"/>
                <a:ext cx="3456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2173A9C-4C3B-4D6E-920C-E83DFE6BC9E3}"/>
                  </a:ext>
                </a:extLst>
              </p14:cNvPr>
              <p14:cNvContentPartPr/>
              <p14:nvPr/>
            </p14:nvContentPartPr>
            <p14:xfrm>
              <a:off x="4656956" y="4396951"/>
              <a:ext cx="656280" cy="1616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2173A9C-4C3B-4D6E-920C-E83DFE6BC9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7956" y="4387971"/>
                <a:ext cx="673920" cy="179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F57E5EE-CAA4-45A6-89BD-364C89AE0A02}"/>
                  </a:ext>
                </a:extLst>
              </p14:cNvPr>
              <p14:cNvContentPartPr/>
              <p14:nvPr/>
            </p14:nvContentPartPr>
            <p14:xfrm>
              <a:off x="2503436" y="2681911"/>
              <a:ext cx="1868400" cy="16376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F57E5EE-CAA4-45A6-89BD-364C89AE0A0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94798" y="2673269"/>
                <a:ext cx="1886037" cy="1655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DAE6C60-3355-43F1-A040-C253CD0945F3}"/>
                  </a:ext>
                </a:extLst>
              </p14:cNvPr>
              <p14:cNvContentPartPr/>
              <p14:nvPr/>
            </p14:nvContentPartPr>
            <p14:xfrm>
              <a:off x="2474996" y="4421791"/>
              <a:ext cx="1901520" cy="10260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DAE6C60-3355-43F1-A040-C253CD0945F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66354" y="4412794"/>
                <a:ext cx="1919163" cy="1043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07DEBAB-7DB9-44B3-B054-2405600F4D5E}"/>
                  </a:ext>
                </a:extLst>
              </p14:cNvPr>
              <p14:cNvContentPartPr/>
              <p14:nvPr/>
            </p14:nvContentPartPr>
            <p14:xfrm>
              <a:off x="6766556" y="4161871"/>
              <a:ext cx="292320" cy="1558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07DEBAB-7DB9-44B3-B054-2405600F4D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57916" y="4152871"/>
                <a:ext cx="309960" cy="17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8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Hm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 implementations of </a:t>
            </a:r>
            <a:r>
              <a:rPr lang="en-US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dirty="0"/>
              <a:t> are nearly identical!</a:t>
            </a:r>
          </a:p>
          <a:p>
            <a:pPr lvl="1"/>
            <a:r>
              <a:rPr lang="en-US" dirty="0"/>
              <a:t>What if we wanted a version of </a:t>
            </a:r>
            <a:r>
              <a:rPr lang="en-US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dirty="0"/>
              <a:t> for </a:t>
            </a:r>
            <a:r>
              <a:rPr lang="en-US" i="1" dirty="0"/>
              <a:t>every</a:t>
            </a:r>
            <a:r>
              <a:rPr lang="en-US" dirty="0"/>
              <a:t> comparable type?  </a:t>
            </a:r>
          </a:p>
          <a:p>
            <a:pPr lvl="1"/>
            <a:r>
              <a:rPr lang="en-US" dirty="0"/>
              <a:t>We could write (many) more functions, but that’s obviously wasteful and redundant</a:t>
            </a:r>
          </a:p>
          <a:p>
            <a:pPr lvl="3"/>
            <a:endParaRPr lang="en-US" dirty="0"/>
          </a:p>
          <a:p>
            <a:r>
              <a:rPr lang="en-US" dirty="0"/>
              <a:t>What we’d prefer to do is write “</a:t>
            </a:r>
            <a:r>
              <a:rPr lang="en-US" i="1" dirty="0"/>
              <a:t>generic code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Code that is </a:t>
            </a:r>
            <a:r>
              <a:rPr lang="en-US" dirty="0">
                <a:solidFill>
                  <a:srgbClr val="0066FF"/>
                </a:solidFill>
              </a:rPr>
              <a:t>type-independent</a:t>
            </a:r>
          </a:p>
          <a:p>
            <a:pPr lvl="1"/>
            <a:r>
              <a:rPr lang="en-US" dirty="0"/>
              <a:t>Code that is </a:t>
            </a:r>
            <a:r>
              <a:rPr lang="en-US" dirty="0">
                <a:solidFill>
                  <a:srgbClr val="0066FF"/>
                </a:solidFill>
              </a:rPr>
              <a:t>compile-type polymorphic</a:t>
            </a:r>
            <a:r>
              <a:rPr lang="en-US" dirty="0"/>
              <a:t> across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B2648B-26A1-4C50-9E58-FA60AB0DD3CF}"/>
                  </a:ext>
                </a:extLst>
              </p14:cNvPr>
              <p14:cNvContentPartPr/>
              <p14:nvPr/>
            </p14:nvContentPartPr>
            <p14:xfrm>
              <a:off x="2497297" y="5272756"/>
              <a:ext cx="3027960" cy="51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B2648B-26A1-4C50-9E58-FA60AB0DD3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8657" y="5263756"/>
                <a:ext cx="30456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BA9B7A7-4114-4BBA-BB0F-2DB9AF0C2946}"/>
                  </a:ext>
                </a:extLst>
              </p14:cNvPr>
              <p14:cNvContentPartPr/>
              <p14:nvPr/>
            </p14:nvContentPartPr>
            <p14:xfrm>
              <a:off x="6625951" y="4541439"/>
              <a:ext cx="174960" cy="120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BA9B7A7-4114-4BBA-BB0F-2DB9AF0C29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7293" y="4532799"/>
                <a:ext cx="192636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146724-3FA0-4EEE-86B6-E6C3F0C62B95}"/>
                  </a:ext>
                </a:extLst>
              </p14:cNvPr>
              <p14:cNvContentPartPr/>
              <p14:nvPr/>
            </p14:nvContentPartPr>
            <p14:xfrm>
              <a:off x="6428311" y="4498959"/>
              <a:ext cx="157680" cy="1656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146724-3FA0-4EEE-86B6-E6C3F0C62B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9671" y="4490300"/>
                <a:ext cx="175320" cy="183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D1289D-360F-4B6A-89FA-D3D4DF7E72BB}"/>
                  </a:ext>
                </a:extLst>
              </p14:cNvPr>
              <p14:cNvContentPartPr/>
              <p14:nvPr/>
            </p14:nvContentPartPr>
            <p14:xfrm>
              <a:off x="5620831" y="4517679"/>
              <a:ext cx="646200" cy="168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D1289D-360F-4B6A-89FA-D3D4DF7E72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11831" y="4508698"/>
                <a:ext cx="663840" cy="185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13B41AE-1902-4757-B66D-056C2F787419}"/>
                  </a:ext>
                </a:extLst>
              </p14:cNvPr>
              <p14:cNvContentPartPr/>
              <p14:nvPr/>
            </p14:nvContentPartPr>
            <p14:xfrm>
              <a:off x="4978951" y="4537119"/>
              <a:ext cx="450000" cy="1281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13B41AE-1902-4757-B66D-056C2F7874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69951" y="4528479"/>
                <a:ext cx="4676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70C7BF5-D822-4EF3-BB40-1357BA6BC0A9}"/>
                  </a:ext>
                </a:extLst>
              </p14:cNvPr>
              <p14:cNvContentPartPr/>
              <p14:nvPr/>
            </p14:nvContentPartPr>
            <p14:xfrm>
              <a:off x="2509897" y="4729719"/>
              <a:ext cx="2604774" cy="158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70C7BF5-D822-4EF3-BB40-1357BA6BC0A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01256" y="4721079"/>
                <a:ext cx="2622415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BBD7838-7D2F-4A14-89BE-EF8224D0C449}"/>
                  </a:ext>
                </a:extLst>
              </p14:cNvPr>
              <p14:cNvContentPartPr/>
              <p14:nvPr/>
            </p14:nvContentPartPr>
            <p14:xfrm>
              <a:off x="5006553" y="5702734"/>
              <a:ext cx="572400" cy="1458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BBD7838-7D2F-4A14-89BE-EF8224D0C4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97913" y="5694094"/>
                <a:ext cx="5900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15C32D0-B736-4319-B0D3-A6494F7327EF}"/>
                  </a:ext>
                </a:extLst>
              </p14:cNvPr>
              <p14:cNvContentPartPr/>
              <p14:nvPr/>
            </p14:nvContentPartPr>
            <p14:xfrm>
              <a:off x="5679753" y="5682934"/>
              <a:ext cx="315000" cy="1080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15C32D0-B736-4319-B0D3-A6494F7327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70753" y="5673934"/>
                <a:ext cx="3326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E795BF3-4D96-4BC9-B967-B49CBCE89393}"/>
                  </a:ext>
                </a:extLst>
              </p14:cNvPr>
              <p14:cNvContentPartPr/>
              <p14:nvPr/>
            </p14:nvContentPartPr>
            <p14:xfrm>
              <a:off x="6762633" y="5450734"/>
              <a:ext cx="147600" cy="1195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E795BF3-4D96-4BC9-B967-B49CBCE893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53633" y="5441761"/>
                <a:ext cx="165240" cy="137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795CE0F-1855-4868-BB1F-7F46592410C4}"/>
                  </a:ext>
                </a:extLst>
              </p14:cNvPr>
              <p14:cNvContentPartPr/>
              <p14:nvPr/>
            </p14:nvContentPartPr>
            <p14:xfrm>
              <a:off x="6473553" y="5459014"/>
              <a:ext cx="144720" cy="1116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795CE0F-1855-4868-BB1F-7F46592410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64553" y="5450374"/>
                <a:ext cx="162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71806F9-A8F1-447F-BDD4-8E61150A2A16}"/>
                  </a:ext>
                </a:extLst>
              </p14:cNvPr>
              <p14:cNvContentPartPr/>
              <p14:nvPr/>
            </p14:nvContentPartPr>
            <p14:xfrm>
              <a:off x="6192753" y="5455054"/>
              <a:ext cx="124920" cy="1227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71806F9-A8F1-447F-BDD4-8E61150A2A1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83753" y="5446054"/>
                <a:ext cx="1425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5906539-A055-4589-92B4-3E925CED5D72}"/>
                  </a:ext>
                </a:extLst>
              </p14:cNvPr>
              <p14:cNvContentPartPr/>
              <p14:nvPr/>
            </p14:nvContentPartPr>
            <p14:xfrm>
              <a:off x="5648433" y="5456494"/>
              <a:ext cx="434160" cy="1141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5906539-A055-4589-92B4-3E925CED5D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39440" y="5447854"/>
                <a:ext cx="451785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48F70B7-9FAB-4E3C-ACE5-6E06D894B137}"/>
                  </a:ext>
                </a:extLst>
              </p14:cNvPr>
              <p14:cNvContentPartPr/>
              <p14:nvPr/>
            </p14:nvContentPartPr>
            <p14:xfrm>
              <a:off x="4989273" y="5477734"/>
              <a:ext cx="519480" cy="1184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48F70B7-9FAB-4E3C-ACE5-6E06D894B13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80633" y="5469094"/>
                <a:ext cx="5371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17D9DF0-8B04-460D-B20E-41BFF7C8F8A1}"/>
                  </a:ext>
                </a:extLst>
              </p14:cNvPr>
              <p14:cNvContentPartPr/>
              <p14:nvPr/>
            </p14:nvContentPartPr>
            <p14:xfrm>
              <a:off x="4534233" y="5361454"/>
              <a:ext cx="374040" cy="2347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17D9DF0-8B04-460D-B20E-41BFF7C8F8A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25233" y="5352814"/>
                <a:ext cx="391680" cy="2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88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6D8461-8A4C-8B44-8FA3-3EF0D889BF61}"/>
              </a:ext>
            </a:extLst>
          </p:cNvPr>
          <p:cNvSpPr/>
          <p:nvPr/>
        </p:nvSpPr>
        <p:spPr bwMode="auto">
          <a:xfrm>
            <a:off x="504092" y="3941445"/>
            <a:ext cx="8258908" cy="1554480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5A5A5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0 if equal, 1 if value1 is bigger, -1 otherwise</a:t>
            </a:r>
            <a:endParaRPr lang="en-US" sz="1600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value1, </a:t>
            </a:r>
            <a:r>
              <a:rPr lang="en-US" sz="16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value2)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(value1 &lt; value2)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(value2 &lt; value1)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Throwback: How would we do this in 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we’d prefer to do is write “</a:t>
            </a:r>
            <a:r>
              <a:rPr lang="en-US" i="1" dirty="0"/>
              <a:t>generic code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Code that is </a:t>
            </a:r>
            <a:r>
              <a:rPr lang="en-US" dirty="0">
                <a:solidFill>
                  <a:srgbClr val="0066FF"/>
                </a:solidFill>
              </a:rPr>
              <a:t>type-independent</a:t>
            </a:r>
          </a:p>
          <a:p>
            <a:pPr lvl="1"/>
            <a:r>
              <a:rPr lang="en-US" dirty="0"/>
              <a:t>Code that is </a:t>
            </a:r>
            <a:r>
              <a:rPr lang="en-US" dirty="0">
                <a:solidFill>
                  <a:srgbClr val="0066FF"/>
                </a:solidFill>
              </a:rPr>
              <a:t>compile-type polymorphic</a:t>
            </a:r>
            <a:r>
              <a:rPr lang="en-US" dirty="0"/>
              <a:t> across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BAFE7-1CE9-42C3-A3FE-DCC6F890A4A3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A43665-C15A-4F55-BF4D-B1C77254DE74}"/>
                  </a:ext>
                </a:extLst>
              </p14:cNvPr>
              <p14:cNvContentPartPr/>
              <p14:nvPr/>
            </p14:nvContentPartPr>
            <p14:xfrm>
              <a:off x="4714560" y="43621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A43665-C15A-4F55-BF4D-B1C77254DE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5200" y="4352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466695"/>
      </p:ext>
    </p:extLst>
  </p:cSld>
  <p:clrMapOvr>
    <a:masterClrMapping/>
  </p:clrMapOvr>
</p:sld>
</file>

<file path=ppt/theme/theme1.xml><?xml version="1.0" encoding="utf-8"?>
<a:theme xmlns:a="http://schemas.openxmlformats.org/drawingml/2006/main" name="UWTheme-333-Sp18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4B2A85"/>
      </a:hlink>
      <a:folHlink>
        <a:srgbClr val="DED4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000" smtClean="0">
            <a:solidFill>
              <a:srgbClr val="C00000"/>
            </a:solidFill>
            <a:latin typeface="Calibri" charset="0"/>
            <a:ea typeface="Calibri" charset="0"/>
            <a:cs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WTheme-333-Sp18" id="{44FC5006-834D-4A11-9A19-A28E77026514}" vid="{707A0DD7-2910-4516-9D32-A0CE1886E1F8}"/>
    </a:ext>
  </a:extLst>
</a:theme>
</file>

<file path=ppt/theme/theme2.xml><?xml version="1.0" encoding="utf-8"?>
<a:theme xmlns:a="http://schemas.openxmlformats.org/drawingml/2006/main" name="UWTheme_333_PollEverywher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4B2A85"/>
      </a:hlink>
      <a:folHlink>
        <a:srgbClr val="DED4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000" smtClean="0">
            <a:solidFill>
              <a:srgbClr val="C00000"/>
            </a:solidFill>
            <a:latin typeface="Calibri" charset="0"/>
            <a:ea typeface="Calibri" charset="0"/>
            <a:cs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WTheme-333-Sp18" id="{44FC5006-834D-4A11-9A19-A28E77026514}" vid="{707A0DD7-2910-4516-9D32-A0CE1886E1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UWTheme-333-Sp19</Template>
  <TotalTime>9359</TotalTime>
  <Words>2593</Words>
  <Application>Microsoft Office PowerPoint</Application>
  <PresentationFormat>On-screen Show (4:3)</PresentationFormat>
  <Paragraphs>425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 Narrow</vt:lpstr>
      <vt:lpstr>Calibri</vt:lpstr>
      <vt:lpstr>CMU Bright</vt:lpstr>
      <vt:lpstr>Courier New</vt:lpstr>
      <vt:lpstr>Roboto Regular</vt:lpstr>
      <vt:lpstr>Times New Roman</vt:lpstr>
      <vt:lpstr>Wingdings</vt:lpstr>
      <vt:lpstr>UWTheme-333-Sp18</vt:lpstr>
      <vt:lpstr>UWTheme_333_PollEverywhere</vt:lpstr>
      <vt:lpstr>C++ Templates CSE 333 Summer 2019</vt:lpstr>
      <vt:lpstr>About how long did Exercise 10 take?</vt:lpstr>
      <vt:lpstr>Administrivia</vt:lpstr>
      <vt:lpstr>Administrivia</vt:lpstr>
      <vt:lpstr>Lecture Outline</vt:lpstr>
      <vt:lpstr>Suppose that…</vt:lpstr>
      <vt:lpstr>Suppose that…</vt:lpstr>
      <vt:lpstr>Hm…</vt:lpstr>
      <vt:lpstr>Throwback: How would we do this in C?</vt:lpstr>
      <vt:lpstr>Throwback: How would we do this in C?</vt:lpstr>
      <vt:lpstr>C++ Parametric Polymorphism</vt:lpstr>
      <vt:lpstr>Function Templates</vt:lpstr>
      <vt:lpstr>Compiler Inference</vt:lpstr>
      <vt:lpstr>Template Non-types</vt:lpstr>
      <vt:lpstr>What’s Going On?</vt:lpstr>
      <vt:lpstr>This Creates a Problem</vt:lpstr>
      <vt:lpstr>Solution #1 (Google Style Guide prefers)</vt:lpstr>
      <vt:lpstr>Solution #2 (you’ll see this sometimes)</vt:lpstr>
      <vt:lpstr>PowerPoint Presentation</vt:lpstr>
      <vt:lpstr>Class Templates</vt:lpstr>
      <vt:lpstr>Pair Class Definition</vt:lpstr>
      <vt:lpstr>Pair Function Definitions</vt:lpstr>
      <vt:lpstr>Using Pair</vt:lpstr>
      <vt:lpstr>Class Template Notes (look in Primer for more)</vt:lpstr>
      <vt:lpstr>Review Questions (Classes and Templates)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Modules CSE 333 Spring 2018</dc:title>
  <dc:creator>Aaron Johnston</dc:creator>
  <cp:lastModifiedBy>cse-loaner</cp:lastModifiedBy>
  <cp:revision>307</cp:revision>
  <cp:lastPrinted>2019-04-10T06:52:19Z</cp:lastPrinted>
  <dcterms:created xsi:type="dcterms:W3CDTF">2018-03-28T08:00:24Z</dcterms:created>
  <dcterms:modified xsi:type="dcterms:W3CDTF">2019-07-24T21:16:21Z</dcterms:modified>
</cp:coreProperties>
</file>